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D4F60-3B00-4DB4-90A4-67F8107A0900}" type="datetime1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03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8304-8938-479D-8111-AA943458A814}" type="datetime1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571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8304-8938-479D-8111-AA943458A814}" type="datetime1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803676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8304-8938-479D-8111-AA943458A814}" type="datetime1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10461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8304-8938-479D-8111-AA943458A814}" type="datetime1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3344304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8304-8938-479D-8111-AA943458A814}" type="datetime1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29109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2018-AE0B-45B3-8833-1C61B747ADFD}" type="datetime1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094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4D72-DF44-407D-AEE5-0273DD00D922}" type="datetime1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9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36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0BAB-D1DB-4DC1-908A-9B5E73715905}" type="datetime1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76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2DD5A-C337-4F22-BED0-547AFC68CFD6}" type="datetime1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27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DFBF-4DB8-447F-A740-22B1B0F7DDD8}" type="datetime1">
              <a:rPr lang="en-US" smtClean="0"/>
              <a:t>4/26/2024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01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12435-B87A-4434-B86A-1406D5D81959}" type="datetime1">
              <a:rPr lang="en-US" smtClean="0"/>
              <a:t>4/26/2024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21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50E0-9242-469C-9FA7-447D7E43FF29}" type="datetime1">
              <a:rPr lang="en-US" smtClean="0"/>
              <a:t>4/26/2024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44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184C1-634B-4D2F-90E1-C39B48114444}" type="datetime1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97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4FC1-9CCD-4E4B-AB4D-5CAEC19C950B}" type="datetime1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9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78304-8938-479D-8111-AA943458A814}" type="datetime1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651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blue and white room&#10;&#10;Description automatically generated">
            <a:extLst>
              <a:ext uri="{FF2B5EF4-FFF2-40B4-BE49-F238E27FC236}">
                <a16:creationId xmlns:a16="http://schemas.microsoft.com/office/drawing/2014/main" id="{F9DEB6D2-72F8-C401-22F9-A5652A4187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l="20376" t="9091" r="9382"/>
          <a:stretch/>
        </p:blipFill>
        <p:spPr>
          <a:xfrm>
            <a:off x="5123543" y="-1"/>
            <a:ext cx="7065281" cy="6858001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D58CBC-5A4C-59EB-E86C-7474C3CF4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068" y="678907"/>
            <a:ext cx="5123515" cy="2369093"/>
          </a:xfrm>
        </p:spPr>
        <p:txBody>
          <a:bodyPr>
            <a:normAutofit/>
          </a:bodyPr>
          <a:lstStyle/>
          <a:p>
            <a:r>
              <a:rPr lang="en-US" sz="4800" dirty="0"/>
              <a:t>Medicine Information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101B36-79F3-1760-43D0-BBB4EF2DDD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366" y="3282735"/>
            <a:ext cx="5113217" cy="2516224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By, Group 1</a:t>
            </a:r>
          </a:p>
          <a:p>
            <a:r>
              <a:rPr lang="en-US" sz="1600" dirty="0"/>
              <a:t>Choudhury Ben Yamin Siddiqui</a:t>
            </a:r>
          </a:p>
          <a:p>
            <a:r>
              <a:rPr lang="en-US" sz="1600" dirty="0" err="1"/>
              <a:t>Iliyas</a:t>
            </a:r>
            <a:r>
              <a:rPr lang="en-US" sz="1600" dirty="0"/>
              <a:t> Ahmed Robin</a:t>
            </a:r>
          </a:p>
          <a:p>
            <a:r>
              <a:rPr lang="en-US" sz="1600" dirty="0"/>
              <a:t>Md. </a:t>
            </a:r>
            <a:r>
              <a:rPr lang="en-US" sz="1600" dirty="0" err="1"/>
              <a:t>Rabiul</a:t>
            </a:r>
            <a:r>
              <a:rPr lang="en-US" sz="1600" dirty="0"/>
              <a:t> Hasan</a:t>
            </a:r>
          </a:p>
          <a:p>
            <a:r>
              <a:rPr lang="en-US" sz="1600" dirty="0" err="1"/>
              <a:t>Sabbi</a:t>
            </a:r>
            <a:r>
              <a:rPr lang="en-US" sz="1600" dirty="0"/>
              <a:t> </a:t>
            </a:r>
            <a:r>
              <a:rPr lang="en-US" sz="1600" dirty="0" err="1"/>
              <a:t>Arrafta</a:t>
            </a:r>
            <a:r>
              <a:rPr lang="en-US" sz="1600" dirty="0"/>
              <a:t> Sahib</a:t>
            </a:r>
          </a:p>
          <a:p>
            <a:r>
              <a:rPr lang="en-US" sz="1600" dirty="0" err="1"/>
              <a:t>Sihab</a:t>
            </a:r>
            <a:r>
              <a:rPr lang="en-US" sz="1600" dirty="0"/>
              <a:t> </a:t>
            </a:r>
            <a:r>
              <a:rPr lang="en-US" sz="1600" dirty="0" err="1"/>
              <a:t>Saharier</a:t>
            </a:r>
            <a:endParaRPr lang="en-US" sz="1600" dirty="0"/>
          </a:p>
          <a:p>
            <a:r>
              <a:rPr lang="en-US" sz="1600" dirty="0"/>
              <a:t>Sadat Kabir </a:t>
            </a:r>
            <a:r>
              <a:rPr lang="en-US" sz="1600" dirty="0" err="1"/>
              <a:t>Shafin</a:t>
            </a:r>
            <a:endParaRPr lang="en-US" sz="1600" dirty="0"/>
          </a:p>
          <a:p>
            <a:endParaRPr lang="en-US" sz="16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8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2E817-10E9-0ABB-E8A0-F06E325ED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New Item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97801-1920-0DF3-C628-2B31B2834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670BB-E483-99CC-8670-6D6B3E57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28EFA-E30E-2710-CA20-40E7D07C2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D9AEB8-041A-3C4C-4077-D8E6D1F44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900" y="1772313"/>
            <a:ext cx="9113731" cy="447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644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7F6F1-AF44-5FB7-307C-F8FF1481C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Possibilities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84E2B-DEA4-5B12-24FC-A57677126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 of AI and ML</a:t>
            </a:r>
          </a:p>
          <a:p>
            <a:r>
              <a:rPr lang="en-US" dirty="0"/>
              <a:t>Personalized Medicine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566C3-5AAC-5741-8226-9643D0D7C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1C36C-3584-D414-E263-794887300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81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95B8E-6279-02E7-3787-3C3F055FC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342" y="2703576"/>
            <a:ext cx="8596668" cy="13208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2D3A1-B818-D7B5-A7A5-2E71E032A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FE935-D947-A3C5-CE0E-82C921D6B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15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22178-C5F0-877B-4765-7BE854A0C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32185-0490-3FB8-58AB-21A5D1D73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Medicine Information System (MIS) is a web application made to give pharmacies an easier time with their sales.</a:t>
            </a:r>
          </a:p>
          <a:p>
            <a:r>
              <a:rPr lang="en-US" dirty="0"/>
              <a:t>It makes records for inventory, sales and others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9D631-E614-DA6C-A062-A9208E53C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29CC3-D2FB-DD4F-033F-69B9D715A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47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3E8E1-6023-1B18-94BC-84AFC392F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1F640-84CC-F38F-545B-DC6394051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Enhanced Medicine management, leading to fewer errors</a:t>
            </a:r>
          </a:p>
          <a:p>
            <a:r>
              <a:rPr lang="en-US" dirty="0"/>
              <a:t>Increased efficiency</a:t>
            </a:r>
          </a:p>
          <a:p>
            <a:r>
              <a:rPr lang="en-US" dirty="0"/>
              <a:t>Cost Saving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B11B9-CA48-EFAC-9297-30B04E94E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6B534-C236-9618-1EC0-13C4E836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65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2C033-9064-4CA8-2D93-BFBE7DD24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ACA62-3368-F712-1AC7-96F85016F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Implementation</a:t>
            </a:r>
          </a:p>
          <a:p>
            <a:r>
              <a:rPr lang="en-US" dirty="0"/>
              <a:t>User Adoption and Training</a:t>
            </a:r>
          </a:p>
          <a:p>
            <a:r>
              <a:rPr lang="en-US" dirty="0"/>
              <a:t>Increase in Administrative Burden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FD09B-7896-6B5F-DF9B-60E8E11FE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463A9-28D1-B7DC-B247-83E276FF9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32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9D6E8-03F3-B754-E8FF-2CCF48A6A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0A51F-9702-7A2C-45E2-21DF2F9FE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Front-End : HTML, JavaScript, CSS</a:t>
            </a:r>
          </a:p>
          <a:p>
            <a:r>
              <a:rPr lang="en-US" dirty="0"/>
              <a:t>Back-End : PHP</a:t>
            </a:r>
          </a:p>
          <a:p>
            <a:r>
              <a:rPr lang="en-US" dirty="0"/>
              <a:t>Database : MySQL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7EC94-FF8F-9B86-202A-C2088E184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B5184-DFF7-54D4-6082-938A852E4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62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B3B9E-4488-823C-55B4-93D38B32E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A705-517C-C34E-84E2-7ACA23845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  <a:p>
            <a:r>
              <a:rPr lang="en-US" dirty="0"/>
              <a:t>Requirement Gathering And Analysis</a:t>
            </a:r>
          </a:p>
          <a:p>
            <a:r>
              <a:rPr lang="en-US" dirty="0"/>
              <a:t>System Design</a:t>
            </a:r>
          </a:p>
          <a:p>
            <a:r>
              <a:rPr lang="en-US" dirty="0"/>
              <a:t>Development</a:t>
            </a:r>
          </a:p>
          <a:p>
            <a:r>
              <a:rPr lang="en-US" dirty="0"/>
              <a:t>Testing</a:t>
            </a:r>
          </a:p>
          <a:p>
            <a:r>
              <a:rPr lang="en-US" dirty="0"/>
              <a:t>Deployment</a:t>
            </a:r>
          </a:p>
          <a:p>
            <a:r>
              <a:rPr lang="en-US" dirty="0"/>
              <a:t>Evaluation/Feedback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AC7AE-A2E9-2EA7-567E-1AC4C7E42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7EFB4-8FA8-DF9C-ABD7-B08DEE209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96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8C5-640E-4827-8563-ADC8D46E5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Page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D1978-C60E-9A19-9FAF-D5E1E6DF8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65972"/>
            <a:ext cx="6297612" cy="365125"/>
          </a:xfrm>
        </p:spPr>
        <p:txBody>
          <a:bodyPr/>
          <a:lstStyle/>
          <a:p>
            <a:r>
              <a:rPr lang="en-US" dirty="0"/>
              <a:t>Group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CCCBB-D4AE-C03B-74BE-CF258DDFC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DDBB83-4A28-2233-8D8F-318314E28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52" y="1930400"/>
            <a:ext cx="8449056" cy="411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027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CBB4F-204A-C71F-812B-A3E1E6528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5869C-65B1-C07B-CAD8-8FB4D34EC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56B92-1B61-3661-09F6-FCC4289DA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2B312-B33D-5012-51BC-7C6CA80E3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5715A4-910C-B3AD-1598-F5750B493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26" y="2074063"/>
            <a:ext cx="9014691" cy="444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910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BB1D6-5A36-391B-A7E4-FE93E8ACD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55549-DA65-A115-D6D8-E71C12F84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CE64E-45B0-2806-F791-D8A95BF0F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F25A1-FB05-9428-0E11-1DC31CEB8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836E51-CB8A-A0C0-247D-E97217C05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50" y="2060697"/>
            <a:ext cx="8848436" cy="434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3799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</TotalTime>
  <Words>168</Words>
  <Application>Microsoft Office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Medicine Information System</vt:lpstr>
      <vt:lpstr>Introduction</vt:lpstr>
      <vt:lpstr>Benefits</vt:lpstr>
      <vt:lpstr>Challenges</vt:lpstr>
      <vt:lpstr>Technical Details</vt:lpstr>
      <vt:lpstr>Development Cycle</vt:lpstr>
      <vt:lpstr>Login Page</vt:lpstr>
      <vt:lpstr>Dashboard</vt:lpstr>
      <vt:lpstr>Inventory</vt:lpstr>
      <vt:lpstr>Add New Item</vt:lpstr>
      <vt:lpstr>Future Possibilities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Medicine Information System</dc:title>
  <dc:creator>Ben Yamin</dc:creator>
  <cp:lastModifiedBy>Ben Yamin</cp:lastModifiedBy>
  <cp:revision>5</cp:revision>
  <dcterms:created xsi:type="dcterms:W3CDTF">2024-04-23T15:55:10Z</dcterms:created>
  <dcterms:modified xsi:type="dcterms:W3CDTF">2024-04-26T15:56:20Z</dcterms:modified>
</cp:coreProperties>
</file>