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1" r:id="rId2"/>
    <p:sldId id="266" r:id="rId3"/>
    <p:sldId id="290" r:id="rId4"/>
    <p:sldId id="264" r:id="rId5"/>
    <p:sldId id="283" r:id="rId6"/>
    <p:sldId id="282" r:id="rId7"/>
    <p:sldId id="284" r:id="rId8"/>
    <p:sldId id="285" r:id="rId9"/>
    <p:sldId id="288" r:id="rId10"/>
    <p:sldId id="289" r:id="rId11"/>
    <p:sldId id="291" r:id="rId12"/>
    <p:sldId id="263" r:id="rId13"/>
    <p:sldId id="286" r:id="rId14"/>
    <p:sldId id="287" r:id="rId15"/>
    <p:sldId id="281" r:id="rId16"/>
    <p:sldId id="259" r:id="rId17"/>
    <p:sldId id="279" r:id="rId18"/>
    <p:sldId id="280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280" autoAdjust="0"/>
  </p:normalViewPr>
  <p:slideViewPr>
    <p:cSldViewPr snapToGrid="0">
      <p:cViewPr varScale="1">
        <p:scale>
          <a:sx n="51" d="100"/>
          <a:sy n="51" d="100"/>
        </p:scale>
        <p:origin x="67" y="82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\Downloads\&#33258;&#21205;&#25511;&#21046;(&#25913;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u\Downloads\&#33258;&#21205;&#25511;&#21046;(&#25913;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u\Desktop\NTU\&#22823;&#22235;\&#21934;&#25805;\&#23526;&#39511;&#20843;\&#33258;&#21205;&#25511;&#21046;(&#25913;)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MP\Downloads\&#33258;&#21205;&#25511;&#21046;(&#25913;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\Downloads\&#33258;&#21205;&#25511;&#21046;(&#25913;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\Desktop\NTU\&#22823;&#22235;\&#21934;&#25805;\&#23526;&#39511;&#20843;\&#25163;&#21205;&#25511;&#21046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\Desktop\NTU\&#22823;&#22235;\&#21934;&#25805;\&#23526;&#39511;&#20843;\&#25163;&#21205;&#25511;&#21046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\Desktop\NTU\&#22823;&#22235;\&#21934;&#25805;\&#23526;&#39511;&#20843;\&#25163;&#21205;&#25511;&#21046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000" dirty="0">
                <a:solidFill>
                  <a:schemeClr val="tx1"/>
                </a:solidFill>
              </a:rPr>
              <a:t>ATV</a:t>
            </a:r>
            <a:endParaRPr lang="zh-TW" altLang="en-US" sz="20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ATV_P</c:v>
          </c:tx>
          <c:spPr>
            <a:ln w="158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strRef>
              <c:f>ATV_P!$B$309:$B$583</c:f>
              <c:strCache>
                <c:ptCount val="275"/>
                <c:pt idx="0">
                  <c:v>15:33:29</c:v>
                </c:pt>
                <c:pt idx="1">
                  <c:v>15:33:30</c:v>
                </c:pt>
                <c:pt idx="2">
                  <c:v>15:33:31</c:v>
                </c:pt>
                <c:pt idx="3">
                  <c:v>15:33:32</c:v>
                </c:pt>
                <c:pt idx="4">
                  <c:v>15:33:33</c:v>
                </c:pt>
                <c:pt idx="5">
                  <c:v>15:33:34</c:v>
                </c:pt>
                <c:pt idx="6">
                  <c:v>15:33:35</c:v>
                </c:pt>
                <c:pt idx="7">
                  <c:v>15:33:36</c:v>
                </c:pt>
                <c:pt idx="8">
                  <c:v>15:33:37</c:v>
                </c:pt>
                <c:pt idx="9">
                  <c:v>15:33:38</c:v>
                </c:pt>
                <c:pt idx="10">
                  <c:v>15:33:39</c:v>
                </c:pt>
                <c:pt idx="11">
                  <c:v>15:33:40</c:v>
                </c:pt>
                <c:pt idx="12">
                  <c:v>15:33:41</c:v>
                </c:pt>
                <c:pt idx="13">
                  <c:v>15:33:42</c:v>
                </c:pt>
                <c:pt idx="14">
                  <c:v>15:33:43</c:v>
                </c:pt>
                <c:pt idx="15">
                  <c:v>15:33:44</c:v>
                </c:pt>
                <c:pt idx="16">
                  <c:v>15:33:45</c:v>
                </c:pt>
                <c:pt idx="17">
                  <c:v>15:33:46</c:v>
                </c:pt>
                <c:pt idx="18">
                  <c:v>15:33:47</c:v>
                </c:pt>
                <c:pt idx="19">
                  <c:v>15:33:48</c:v>
                </c:pt>
                <c:pt idx="20">
                  <c:v>15:33:49</c:v>
                </c:pt>
                <c:pt idx="21">
                  <c:v>15:33:50</c:v>
                </c:pt>
                <c:pt idx="22">
                  <c:v>15:33:51</c:v>
                </c:pt>
                <c:pt idx="23">
                  <c:v>15:33:52</c:v>
                </c:pt>
                <c:pt idx="24">
                  <c:v>15:33:53</c:v>
                </c:pt>
                <c:pt idx="25">
                  <c:v>15:33:54</c:v>
                </c:pt>
                <c:pt idx="26">
                  <c:v>15:33:55</c:v>
                </c:pt>
                <c:pt idx="27">
                  <c:v>15:33:56</c:v>
                </c:pt>
                <c:pt idx="28">
                  <c:v>15:33:57</c:v>
                </c:pt>
                <c:pt idx="29">
                  <c:v>15:33:58</c:v>
                </c:pt>
                <c:pt idx="30">
                  <c:v>15:33:59</c:v>
                </c:pt>
                <c:pt idx="31">
                  <c:v>15:34:00</c:v>
                </c:pt>
                <c:pt idx="32">
                  <c:v>15:34:01</c:v>
                </c:pt>
                <c:pt idx="33">
                  <c:v>15:34:02</c:v>
                </c:pt>
                <c:pt idx="34">
                  <c:v>15:34:03</c:v>
                </c:pt>
                <c:pt idx="35">
                  <c:v>15:34:04</c:v>
                </c:pt>
                <c:pt idx="36">
                  <c:v>15:34:05</c:v>
                </c:pt>
                <c:pt idx="37">
                  <c:v>15:34:06</c:v>
                </c:pt>
                <c:pt idx="38">
                  <c:v>15:34:07</c:v>
                </c:pt>
                <c:pt idx="39">
                  <c:v>15:34:08</c:v>
                </c:pt>
                <c:pt idx="40">
                  <c:v>15:34:09</c:v>
                </c:pt>
                <c:pt idx="41">
                  <c:v>15:34:10</c:v>
                </c:pt>
                <c:pt idx="42">
                  <c:v>15:34:11</c:v>
                </c:pt>
                <c:pt idx="43">
                  <c:v>15:34:12</c:v>
                </c:pt>
                <c:pt idx="44">
                  <c:v>15:34:13</c:v>
                </c:pt>
                <c:pt idx="45">
                  <c:v>15:34:14</c:v>
                </c:pt>
                <c:pt idx="46">
                  <c:v>15:34:15</c:v>
                </c:pt>
                <c:pt idx="47">
                  <c:v>15:34:16</c:v>
                </c:pt>
                <c:pt idx="48">
                  <c:v>15:34:17</c:v>
                </c:pt>
                <c:pt idx="49">
                  <c:v>15:34:18</c:v>
                </c:pt>
                <c:pt idx="50">
                  <c:v>15:34:19</c:v>
                </c:pt>
                <c:pt idx="51">
                  <c:v>15:34:20</c:v>
                </c:pt>
                <c:pt idx="52">
                  <c:v>15:34:21</c:v>
                </c:pt>
                <c:pt idx="53">
                  <c:v>15:34:22</c:v>
                </c:pt>
                <c:pt idx="54">
                  <c:v>15:34:23</c:v>
                </c:pt>
                <c:pt idx="55">
                  <c:v>15:34:24</c:v>
                </c:pt>
                <c:pt idx="56">
                  <c:v>15:34:25</c:v>
                </c:pt>
                <c:pt idx="57">
                  <c:v>15:34:26</c:v>
                </c:pt>
                <c:pt idx="58">
                  <c:v>15:34:27</c:v>
                </c:pt>
                <c:pt idx="59">
                  <c:v>15:34:28</c:v>
                </c:pt>
                <c:pt idx="60">
                  <c:v>15:34:29</c:v>
                </c:pt>
                <c:pt idx="61">
                  <c:v>15:34:30</c:v>
                </c:pt>
                <c:pt idx="62">
                  <c:v>15:34:31</c:v>
                </c:pt>
                <c:pt idx="63">
                  <c:v>15:34:32</c:v>
                </c:pt>
                <c:pt idx="64">
                  <c:v>15:34:33</c:v>
                </c:pt>
                <c:pt idx="65">
                  <c:v>15:34:34</c:v>
                </c:pt>
                <c:pt idx="66">
                  <c:v>15:34:35</c:v>
                </c:pt>
                <c:pt idx="67">
                  <c:v>15:34:36</c:v>
                </c:pt>
                <c:pt idx="68">
                  <c:v>15:34:37</c:v>
                </c:pt>
                <c:pt idx="69">
                  <c:v>15:34:38</c:v>
                </c:pt>
                <c:pt idx="70">
                  <c:v>15:34:39</c:v>
                </c:pt>
                <c:pt idx="71">
                  <c:v>15:34:40</c:v>
                </c:pt>
                <c:pt idx="72">
                  <c:v>15:34:41</c:v>
                </c:pt>
                <c:pt idx="73">
                  <c:v>15:34:42</c:v>
                </c:pt>
                <c:pt idx="74">
                  <c:v>15:34:43</c:v>
                </c:pt>
                <c:pt idx="75">
                  <c:v>15:34:44</c:v>
                </c:pt>
                <c:pt idx="76">
                  <c:v>15:34:45</c:v>
                </c:pt>
                <c:pt idx="77">
                  <c:v>15:34:46</c:v>
                </c:pt>
                <c:pt idx="78">
                  <c:v>15:34:47</c:v>
                </c:pt>
                <c:pt idx="79">
                  <c:v>15:34:48</c:v>
                </c:pt>
                <c:pt idx="80">
                  <c:v>15:34:49</c:v>
                </c:pt>
                <c:pt idx="81">
                  <c:v>15:34:50</c:v>
                </c:pt>
                <c:pt idx="82">
                  <c:v>15:34:51</c:v>
                </c:pt>
                <c:pt idx="83">
                  <c:v>15:34:52</c:v>
                </c:pt>
                <c:pt idx="84">
                  <c:v>15:34:53</c:v>
                </c:pt>
                <c:pt idx="85">
                  <c:v>15:34:54</c:v>
                </c:pt>
                <c:pt idx="86">
                  <c:v>15:34:55</c:v>
                </c:pt>
                <c:pt idx="87">
                  <c:v>15:34:56</c:v>
                </c:pt>
                <c:pt idx="88">
                  <c:v>15:34:57</c:v>
                </c:pt>
                <c:pt idx="89">
                  <c:v>15:34:58</c:v>
                </c:pt>
                <c:pt idx="90">
                  <c:v>15:34:59</c:v>
                </c:pt>
                <c:pt idx="91">
                  <c:v>15:35:00</c:v>
                </c:pt>
                <c:pt idx="92">
                  <c:v>15:35:01</c:v>
                </c:pt>
                <c:pt idx="93">
                  <c:v>15:35:02</c:v>
                </c:pt>
                <c:pt idx="94">
                  <c:v>15:35:03</c:v>
                </c:pt>
                <c:pt idx="95">
                  <c:v>15:35:04</c:v>
                </c:pt>
                <c:pt idx="96">
                  <c:v>15:35:05</c:v>
                </c:pt>
                <c:pt idx="97">
                  <c:v>15:35:06</c:v>
                </c:pt>
                <c:pt idx="98">
                  <c:v>15:35:07</c:v>
                </c:pt>
                <c:pt idx="99">
                  <c:v>15:35:08</c:v>
                </c:pt>
                <c:pt idx="100">
                  <c:v>15:35:09</c:v>
                </c:pt>
                <c:pt idx="101">
                  <c:v>15:35:10</c:v>
                </c:pt>
                <c:pt idx="102">
                  <c:v>15:35:11</c:v>
                </c:pt>
                <c:pt idx="103">
                  <c:v>15:35:12</c:v>
                </c:pt>
                <c:pt idx="104">
                  <c:v>15:35:13</c:v>
                </c:pt>
                <c:pt idx="105">
                  <c:v>15:35:14</c:v>
                </c:pt>
                <c:pt idx="106">
                  <c:v>15:35:15</c:v>
                </c:pt>
                <c:pt idx="107">
                  <c:v>15:35:16</c:v>
                </c:pt>
                <c:pt idx="108">
                  <c:v>15:35:17</c:v>
                </c:pt>
                <c:pt idx="109">
                  <c:v>15:35:18</c:v>
                </c:pt>
                <c:pt idx="110">
                  <c:v>15:35:19</c:v>
                </c:pt>
                <c:pt idx="111">
                  <c:v>15:35:20</c:v>
                </c:pt>
                <c:pt idx="112">
                  <c:v>15:35:21</c:v>
                </c:pt>
                <c:pt idx="113">
                  <c:v>15:35:22</c:v>
                </c:pt>
                <c:pt idx="114">
                  <c:v>15:35:23</c:v>
                </c:pt>
                <c:pt idx="115">
                  <c:v>15:35:24</c:v>
                </c:pt>
                <c:pt idx="116">
                  <c:v>15:35:25</c:v>
                </c:pt>
                <c:pt idx="117">
                  <c:v>15:35:26</c:v>
                </c:pt>
                <c:pt idx="118">
                  <c:v>15:35:27</c:v>
                </c:pt>
                <c:pt idx="119">
                  <c:v>15:35:28</c:v>
                </c:pt>
                <c:pt idx="120">
                  <c:v>15:35:29</c:v>
                </c:pt>
                <c:pt idx="121">
                  <c:v>15:35:30</c:v>
                </c:pt>
                <c:pt idx="122">
                  <c:v>15:35:31</c:v>
                </c:pt>
                <c:pt idx="123">
                  <c:v>15:35:32</c:v>
                </c:pt>
                <c:pt idx="124">
                  <c:v>15:35:33</c:v>
                </c:pt>
                <c:pt idx="125">
                  <c:v>15:35:34</c:v>
                </c:pt>
                <c:pt idx="126">
                  <c:v>15:35:35</c:v>
                </c:pt>
                <c:pt idx="127">
                  <c:v>15:35:36</c:v>
                </c:pt>
                <c:pt idx="128">
                  <c:v>15:35:37</c:v>
                </c:pt>
                <c:pt idx="129">
                  <c:v>15:35:38</c:v>
                </c:pt>
                <c:pt idx="130">
                  <c:v>15:35:39</c:v>
                </c:pt>
                <c:pt idx="131">
                  <c:v>15:35:40</c:v>
                </c:pt>
                <c:pt idx="132">
                  <c:v>15:35:41</c:v>
                </c:pt>
                <c:pt idx="133">
                  <c:v>15:35:42</c:v>
                </c:pt>
                <c:pt idx="134">
                  <c:v>15:35:43</c:v>
                </c:pt>
                <c:pt idx="135">
                  <c:v>15:35:44</c:v>
                </c:pt>
                <c:pt idx="136">
                  <c:v>15:35:45</c:v>
                </c:pt>
                <c:pt idx="137">
                  <c:v>15:35:46</c:v>
                </c:pt>
                <c:pt idx="138">
                  <c:v>15:35:47</c:v>
                </c:pt>
                <c:pt idx="139">
                  <c:v>15:35:48</c:v>
                </c:pt>
                <c:pt idx="140">
                  <c:v>15:35:49</c:v>
                </c:pt>
                <c:pt idx="141">
                  <c:v>15:35:50</c:v>
                </c:pt>
                <c:pt idx="142">
                  <c:v>15:35:51</c:v>
                </c:pt>
                <c:pt idx="143">
                  <c:v>15:35:52</c:v>
                </c:pt>
                <c:pt idx="144">
                  <c:v>15:35:53</c:v>
                </c:pt>
                <c:pt idx="145">
                  <c:v>15:35:54</c:v>
                </c:pt>
                <c:pt idx="146">
                  <c:v>15:35:55</c:v>
                </c:pt>
                <c:pt idx="147">
                  <c:v>15:35:56</c:v>
                </c:pt>
                <c:pt idx="148">
                  <c:v>15:35:57</c:v>
                </c:pt>
                <c:pt idx="149">
                  <c:v>15:35:58</c:v>
                </c:pt>
                <c:pt idx="150">
                  <c:v>15:35:59</c:v>
                </c:pt>
                <c:pt idx="151">
                  <c:v>15:36:00</c:v>
                </c:pt>
                <c:pt idx="152">
                  <c:v>15:36:01</c:v>
                </c:pt>
                <c:pt idx="153">
                  <c:v>15:36:02</c:v>
                </c:pt>
                <c:pt idx="154">
                  <c:v>15:36:03</c:v>
                </c:pt>
                <c:pt idx="155">
                  <c:v>15:36:04</c:v>
                </c:pt>
                <c:pt idx="156">
                  <c:v>15:36:05</c:v>
                </c:pt>
                <c:pt idx="157">
                  <c:v>15:36:06</c:v>
                </c:pt>
                <c:pt idx="158">
                  <c:v>15:36:07</c:v>
                </c:pt>
                <c:pt idx="159">
                  <c:v>15:36:08</c:v>
                </c:pt>
                <c:pt idx="160">
                  <c:v>15:36:09</c:v>
                </c:pt>
                <c:pt idx="161">
                  <c:v>15:36:10</c:v>
                </c:pt>
                <c:pt idx="162">
                  <c:v>15:36:11</c:v>
                </c:pt>
                <c:pt idx="163">
                  <c:v>15:36:12</c:v>
                </c:pt>
                <c:pt idx="164">
                  <c:v>15:36:13</c:v>
                </c:pt>
                <c:pt idx="165">
                  <c:v>15:36:14</c:v>
                </c:pt>
                <c:pt idx="166">
                  <c:v>15:36:15</c:v>
                </c:pt>
                <c:pt idx="167">
                  <c:v>15:36:16</c:v>
                </c:pt>
                <c:pt idx="168">
                  <c:v>15:36:17</c:v>
                </c:pt>
                <c:pt idx="169">
                  <c:v>15:36:18</c:v>
                </c:pt>
                <c:pt idx="170">
                  <c:v>15:36:19</c:v>
                </c:pt>
                <c:pt idx="171">
                  <c:v>15:36:20</c:v>
                </c:pt>
                <c:pt idx="172">
                  <c:v>15:36:21</c:v>
                </c:pt>
                <c:pt idx="173">
                  <c:v>15:36:22</c:v>
                </c:pt>
                <c:pt idx="174">
                  <c:v>15:36:23</c:v>
                </c:pt>
                <c:pt idx="175">
                  <c:v>15:36:24</c:v>
                </c:pt>
                <c:pt idx="176">
                  <c:v>15:36:25</c:v>
                </c:pt>
                <c:pt idx="177">
                  <c:v>15:36:26</c:v>
                </c:pt>
                <c:pt idx="178">
                  <c:v>15:36:27</c:v>
                </c:pt>
                <c:pt idx="179">
                  <c:v>15:36:28</c:v>
                </c:pt>
                <c:pt idx="180">
                  <c:v>15:36:29</c:v>
                </c:pt>
                <c:pt idx="181">
                  <c:v>15:36:30</c:v>
                </c:pt>
                <c:pt idx="182">
                  <c:v>15:36:31</c:v>
                </c:pt>
                <c:pt idx="183">
                  <c:v>15:36:32</c:v>
                </c:pt>
                <c:pt idx="184">
                  <c:v>15:36:33</c:v>
                </c:pt>
                <c:pt idx="185">
                  <c:v>15:36:34</c:v>
                </c:pt>
                <c:pt idx="186">
                  <c:v>15:36:35</c:v>
                </c:pt>
                <c:pt idx="187">
                  <c:v>15:36:36</c:v>
                </c:pt>
                <c:pt idx="188">
                  <c:v>15:36:37</c:v>
                </c:pt>
                <c:pt idx="189">
                  <c:v>15:36:38</c:v>
                </c:pt>
                <c:pt idx="190">
                  <c:v>15:36:39</c:v>
                </c:pt>
                <c:pt idx="191">
                  <c:v>15:36:40</c:v>
                </c:pt>
                <c:pt idx="192">
                  <c:v>15:36:41</c:v>
                </c:pt>
                <c:pt idx="193">
                  <c:v>15:36:42</c:v>
                </c:pt>
                <c:pt idx="194">
                  <c:v>15:36:43</c:v>
                </c:pt>
                <c:pt idx="195">
                  <c:v>15:36:44</c:v>
                </c:pt>
                <c:pt idx="196">
                  <c:v>15:36:45</c:v>
                </c:pt>
                <c:pt idx="197">
                  <c:v>15:36:46</c:v>
                </c:pt>
                <c:pt idx="198">
                  <c:v>15:36:47</c:v>
                </c:pt>
                <c:pt idx="199">
                  <c:v>15:36:48</c:v>
                </c:pt>
                <c:pt idx="200">
                  <c:v>15:36:49</c:v>
                </c:pt>
                <c:pt idx="201">
                  <c:v>15:36:50</c:v>
                </c:pt>
                <c:pt idx="202">
                  <c:v>15:36:51</c:v>
                </c:pt>
                <c:pt idx="203">
                  <c:v>15:36:52</c:v>
                </c:pt>
                <c:pt idx="204">
                  <c:v>15:36:53</c:v>
                </c:pt>
                <c:pt idx="205">
                  <c:v>15:36:54</c:v>
                </c:pt>
                <c:pt idx="206">
                  <c:v>15:36:55</c:v>
                </c:pt>
                <c:pt idx="207">
                  <c:v>15:36:56</c:v>
                </c:pt>
                <c:pt idx="208">
                  <c:v>15:36:57</c:v>
                </c:pt>
                <c:pt idx="209">
                  <c:v>15:36:58</c:v>
                </c:pt>
                <c:pt idx="210">
                  <c:v>15:36:59</c:v>
                </c:pt>
                <c:pt idx="211">
                  <c:v>15:37:00</c:v>
                </c:pt>
                <c:pt idx="212">
                  <c:v>15:37:01</c:v>
                </c:pt>
                <c:pt idx="213">
                  <c:v>15:37:02</c:v>
                </c:pt>
                <c:pt idx="214">
                  <c:v>15:37:03</c:v>
                </c:pt>
                <c:pt idx="215">
                  <c:v>15:37:04</c:v>
                </c:pt>
                <c:pt idx="216">
                  <c:v>15:37:05</c:v>
                </c:pt>
                <c:pt idx="217">
                  <c:v>15:37:06</c:v>
                </c:pt>
                <c:pt idx="218">
                  <c:v>15:37:07</c:v>
                </c:pt>
                <c:pt idx="219">
                  <c:v>15:37:08</c:v>
                </c:pt>
                <c:pt idx="220">
                  <c:v>15:37:09</c:v>
                </c:pt>
                <c:pt idx="221">
                  <c:v>15:37:10</c:v>
                </c:pt>
                <c:pt idx="222">
                  <c:v>15:37:11</c:v>
                </c:pt>
                <c:pt idx="223">
                  <c:v>15:37:12</c:v>
                </c:pt>
                <c:pt idx="224">
                  <c:v>15:37:13</c:v>
                </c:pt>
                <c:pt idx="225">
                  <c:v>15:37:14</c:v>
                </c:pt>
                <c:pt idx="226">
                  <c:v>15:37:15</c:v>
                </c:pt>
                <c:pt idx="227">
                  <c:v>15:37:16</c:v>
                </c:pt>
                <c:pt idx="228">
                  <c:v>15:37:17</c:v>
                </c:pt>
                <c:pt idx="229">
                  <c:v>15:37:18</c:v>
                </c:pt>
                <c:pt idx="230">
                  <c:v>15:37:19</c:v>
                </c:pt>
                <c:pt idx="231">
                  <c:v>15:37:20</c:v>
                </c:pt>
                <c:pt idx="232">
                  <c:v>15:37:21</c:v>
                </c:pt>
                <c:pt idx="233">
                  <c:v>15:37:22</c:v>
                </c:pt>
                <c:pt idx="234">
                  <c:v>15:37:23</c:v>
                </c:pt>
                <c:pt idx="235">
                  <c:v>15:37:24</c:v>
                </c:pt>
                <c:pt idx="236">
                  <c:v>15:37:25</c:v>
                </c:pt>
                <c:pt idx="237">
                  <c:v>15:37:26</c:v>
                </c:pt>
                <c:pt idx="238">
                  <c:v>15:37:27</c:v>
                </c:pt>
                <c:pt idx="239">
                  <c:v>15:37:28</c:v>
                </c:pt>
                <c:pt idx="240">
                  <c:v>15:37:29</c:v>
                </c:pt>
                <c:pt idx="241">
                  <c:v>15:37:30</c:v>
                </c:pt>
                <c:pt idx="242">
                  <c:v>15:37:31</c:v>
                </c:pt>
                <c:pt idx="243">
                  <c:v>15:37:32</c:v>
                </c:pt>
                <c:pt idx="244">
                  <c:v>15:37:33</c:v>
                </c:pt>
                <c:pt idx="245">
                  <c:v>15:37:34</c:v>
                </c:pt>
                <c:pt idx="246">
                  <c:v>15:37:35</c:v>
                </c:pt>
                <c:pt idx="247">
                  <c:v>15:37:36</c:v>
                </c:pt>
                <c:pt idx="248">
                  <c:v>15:37:37</c:v>
                </c:pt>
                <c:pt idx="249">
                  <c:v>15:37:38</c:v>
                </c:pt>
                <c:pt idx="250">
                  <c:v>15:37:39</c:v>
                </c:pt>
                <c:pt idx="251">
                  <c:v>15:37:40</c:v>
                </c:pt>
                <c:pt idx="252">
                  <c:v>15:37:41</c:v>
                </c:pt>
                <c:pt idx="253">
                  <c:v>15:37:42</c:v>
                </c:pt>
                <c:pt idx="254">
                  <c:v>15:37:43</c:v>
                </c:pt>
                <c:pt idx="255">
                  <c:v>15:37:44</c:v>
                </c:pt>
                <c:pt idx="256">
                  <c:v>15:37:45</c:v>
                </c:pt>
                <c:pt idx="257">
                  <c:v>15:37:46</c:v>
                </c:pt>
                <c:pt idx="258">
                  <c:v>15:37:47</c:v>
                </c:pt>
                <c:pt idx="259">
                  <c:v>15:37:48</c:v>
                </c:pt>
                <c:pt idx="260">
                  <c:v>15:37:49</c:v>
                </c:pt>
                <c:pt idx="261">
                  <c:v>15:37:50</c:v>
                </c:pt>
                <c:pt idx="262">
                  <c:v>15:37:51</c:v>
                </c:pt>
                <c:pt idx="263">
                  <c:v>15:37:52</c:v>
                </c:pt>
                <c:pt idx="264">
                  <c:v>15:37:53</c:v>
                </c:pt>
                <c:pt idx="265">
                  <c:v>15:37:54</c:v>
                </c:pt>
                <c:pt idx="266">
                  <c:v>15:37:55</c:v>
                </c:pt>
                <c:pt idx="267">
                  <c:v>15:37:56</c:v>
                </c:pt>
                <c:pt idx="268">
                  <c:v>15:37:57</c:v>
                </c:pt>
                <c:pt idx="269">
                  <c:v>15:37:58</c:v>
                </c:pt>
                <c:pt idx="270">
                  <c:v>15:37:59</c:v>
                </c:pt>
                <c:pt idx="271">
                  <c:v>15:38:00</c:v>
                </c:pt>
                <c:pt idx="272">
                  <c:v>15:38:01</c:v>
                </c:pt>
                <c:pt idx="273">
                  <c:v>15:38:02</c:v>
                </c:pt>
                <c:pt idx="274">
                  <c:v>15:38:03</c:v>
                </c:pt>
              </c:strCache>
            </c:strRef>
          </c:xVal>
          <c:yVal>
            <c:numRef>
              <c:f>ATV_P!$E$309:$E$583</c:f>
              <c:numCache>
                <c:formatCode>0.00</c:formatCode>
                <c:ptCount val="275"/>
                <c:pt idx="0">
                  <c:v>70.5</c:v>
                </c:pt>
                <c:pt idx="1">
                  <c:v>70.53</c:v>
                </c:pt>
                <c:pt idx="2">
                  <c:v>70.510000000000005</c:v>
                </c:pt>
                <c:pt idx="3">
                  <c:v>70.52</c:v>
                </c:pt>
                <c:pt idx="4">
                  <c:v>70.52</c:v>
                </c:pt>
                <c:pt idx="5">
                  <c:v>70.5</c:v>
                </c:pt>
                <c:pt idx="6">
                  <c:v>70.53</c:v>
                </c:pt>
                <c:pt idx="7">
                  <c:v>70.5</c:v>
                </c:pt>
                <c:pt idx="8">
                  <c:v>70.53</c:v>
                </c:pt>
                <c:pt idx="9">
                  <c:v>70.510000000000005</c:v>
                </c:pt>
                <c:pt idx="10">
                  <c:v>70.52</c:v>
                </c:pt>
                <c:pt idx="11">
                  <c:v>70.5</c:v>
                </c:pt>
                <c:pt idx="12">
                  <c:v>70.53</c:v>
                </c:pt>
                <c:pt idx="13">
                  <c:v>70.58</c:v>
                </c:pt>
                <c:pt idx="14">
                  <c:v>70.710000000000008</c:v>
                </c:pt>
                <c:pt idx="15">
                  <c:v>70.83</c:v>
                </c:pt>
                <c:pt idx="16">
                  <c:v>71</c:v>
                </c:pt>
                <c:pt idx="17">
                  <c:v>71.180000000000007</c:v>
                </c:pt>
                <c:pt idx="18">
                  <c:v>71.34</c:v>
                </c:pt>
                <c:pt idx="19">
                  <c:v>71.52</c:v>
                </c:pt>
                <c:pt idx="20">
                  <c:v>71.69</c:v>
                </c:pt>
                <c:pt idx="21">
                  <c:v>71.850000000000009</c:v>
                </c:pt>
                <c:pt idx="22">
                  <c:v>72.010000000000005</c:v>
                </c:pt>
                <c:pt idx="23">
                  <c:v>72.150000000000006</c:v>
                </c:pt>
                <c:pt idx="24">
                  <c:v>72.3</c:v>
                </c:pt>
                <c:pt idx="25">
                  <c:v>72.430000000000007</c:v>
                </c:pt>
                <c:pt idx="26">
                  <c:v>72.58</c:v>
                </c:pt>
                <c:pt idx="27">
                  <c:v>72.7</c:v>
                </c:pt>
                <c:pt idx="28">
                  <c:v>72.850000000000009</c:v>
                </c:pt>
                <c:pt idx="29">
                  <c:v>72.960000000000008</c:v>
                </c:pt>
                <c:pt idx="30">
                  <c:v>73.09</c:v>
                </c:pt>
                <c:pt idx="31">
                  <c:v>73.210000000000008</c:v>
                </c:pt>
                <c:pt idx="32">
                  <c:v>73.3</c:v>
                </c:pt>
                <c:pt idx="33">
                  <c:v>73.44</c:v>
                </c:pt>
                <c:pt idx="34">
                  <c:v>73.53</c:v>
                </c:pt>
                <c:pt idx="35">
                  <c:v>73.63</c:v>
                </c:pt>
                <c:pt idx="36">
                  <c:v>73.72</c:v>
                </c:pt>
                <c:pt idx="37">
                  <c:v>73.83</c:v>
                </c:pt>
                <c:pt idx="38">
                  <c:v>73.900000000000006</c:v>
                </c:pt>
                <c:pt idx="39">
                  <c:v>74.010000000000005</c:v>
                </c:pt>
                <c:pt idx="40">
                  <c:v>74.070000000000007</c:v>
                </c:pt>
                <c:pt idx="41">
                  <c:v>74.180000000000007</c:v>
                </c:pt>
                <c:pt idx="42">
                  <c:v>74.210000000000008</c:v>
                </c:pt>
                <c:pt idx="43">
                  <c:v>74.320000000000007</c:v>
                </c:pt>
                <c:pt idx="44">
                  <c:v>74.37</c:v>
                </c:pt>
                <c:pt idx="45">
                  <c:v>74.460000000000008</c:v>
                </c:pt>
                <c:pt idx="46">
                  <c:v>74.5</c:v>
                </c:pt>
                <c:pt idx="47">
                  <c:v>74.58</c:v>
                </c:pt>
                <c:pt idx="48">
                  <c:v>74.62</c:v>
                </c:pt>
                <c:pt idx="49">
                  <c:v>74.7</c:v>
                </c:pt>
                <c:pt idx="50">
                  <c:v>74.73</c:v>
                </c:pt>
                <c:pt idx="51">
                  <c:v>74.820000000000007</c:v>
                </c:pt>
                <c:pt idx="52">
                  <c:v>74.84</c:v>
                </c:pt>
                <c:pt idx="53">
                  <c:v>74.89</c:v>
                </c:pt>
                <c:pt idx="54">
                  <c:v>74.94</c:v>
                </c:pt>
                <c:pt idx="55">
                  <c:v>74.98</c:v>
                </c:pt>
                <c:pt idx="56">
                  <c:v>75.010000000000005</c:v>
                </c:pt>
                <c:pt idx="57">
                  <c:v>75.070000000000007</c:v>
                </c:pt>
                <c:pt idx="58">
                  <c:v>75.08</c:v>
                </c:pt>
                <c:pt idx="59">
                  <c:v>75.150000000000006</c:v>
                </c:pt>
                <c:pt idx="60">
                  <c:v>75.150000000000006</c:v>
                </c:pt>
                <c:pt idx="61">
                  <c:v>75.210000000000008</c:v>
                </c:pt>
                <c:pt idx="62">
                  <c:v>75.210000000000008</c:v>
                </c:pt>
                <c:pt idx="63">
                  <c:v>75.27</c:v>
                </c:pt>
                <c:pt idx="64">
                  <c:v>75.27</c:v>
                </c:pt>
                <c:pt idx="65">
                  <c:v>75.31</c:v>
                </c:pt>
                <c:pt idx="66">
                  <c:v>75.320000000000007</c:v>
                </c:pt>
                <c:pt idx="67">
                  <c:v>75.38</c:v>
                </c:pt>
                <c:pt idx="68">
                  <c:v>75.37</c:v>
                </c:pt>
                <c:pt idx="69">
                  <c:v>75.430000000000007</c:v>
                </c:pt>
                <c:pt idx="70">
                  <c:v>75.42</c:v>
                </c:pt>
                <c:pt idx="71">
                  <c:v>75.460000000000008</c:v>
                </c:pt>
                <c:pt idx="72">
                  <c:v>75.45</c:v>
                </c:pt>
                <c:pt idx="73">
                  <c:v>75.510000000000005</c:v>
                </c:pt>
                <c:pt idx="74">
                  <c:v>75.48</c:v>
                </c:pt>
                <c:pt idx="75">
                  <c:v>75.52</c:v>
                </c:pt>
                <c:pt idx="76">
                  <c:v>75.52</c:v>
                </c:pt>
                <c:pt idx="77">
                  <c:v>75.540000000000006</c:v>
                </c:pt>
                <c:pt idx="78">
                  <c:v>75.600000000000009</c:v>
                </c:pt>
                <c:pt idx="79">
                  <c:v>75.570000000000007</c:v>
                </c:pt>
                <c:pt idx="80">
                  <c:v>75.600000000000009</c:v>
                </c:pt>
                <c:pt idx="81">
                  <c:v>75.59</c:v>
                </c:pt>
                <c:pt idx="82">
                  <c:v>75.63</c:v>
                </c:pt>
                <c:pt idx="83">
                  <c:v>75.600000000000009</c:v>
                </c:pt>
                <c:pt idx="84">
                  <c:v>75.66</c:v>
                </c:pt>
                <c:pt idx="85">
                  <c:v>75.62</c:v>
                </c:pt>
                <c:pt idx="86">
                  <c:v>75.67</c:v>
                </c:pt>
                <c:pt idx="87">
                  <c:v>75.66</c:v>
                </c:pt>
                <c:pt idx="88">
                  <c:v>75.69</c:v>
                </c:pt>
                <c:pt idx="89">
                  <c:v>75.680000000000007</c:v>
                </c:pt>
                <c:pt idx="90">
                  <c:v>75.69</c:v>
                </c:pt>
                <c:pt idx="91">
                  <c:v>75.69</c:v>
                </c:pt>
                <c:pt idx="92">
                  <c:v>75.72</c:v>
                </c:pt>
                <c:pt idx="93">
                  <c:v>75.69</c:v>
                </c:pt>
                <c:pt idx="94">
                  <c:v>75.75</c:v>
                </c:pt>
                <c:pt idx="95">
                  <c:v>75.72</c:v>
                </c:pt>
                <c:pt idx="96">
                  <c:v>75.72</c:v>
                </c:pt>
                <c:pt idx="97">
                  <c:v>75.739999999999995</c:v>
                </c:pt>
                <c:pt idx="98">
                  <c:v>75.739999999999995</c:v>
                </c:pt>
                <c:pt idx="99">
                  <c:v>75.760000000000005</c:v>
                </c:pt>
                <c:pt idx="100">
                  <c:v>75.75</c:v>
                </c:pt>
                <c:pt idx="101">
                  <c:v>75.77</c:v>
                </c:pt>
                <c:pt idx="102">
                  <c:v>75.739999999999995</c:v>
                </c:pt>
                <c:pt idx="103">
                  <c:v>75.77</c:v>
                </c:pt>
                <c:pt idx="104">
                  <c:v>75.75</c:v>
                </c:pt>
                <c:pt idx="105">
                  <c:v>75.790000000000006</c:v>
                </c:pt>
                <c:pt idx="106">
                  <c:v>75.739999999999995</c:v>
                </c:pt>
                <c:pt idx="107">
                  <c:v>75.81</c:v>
                </c:pt>
                <c:pt idx="108">
                  <c:v>75.75</c:v>
                </c:pt>
                <c:pt idx="109">
                  <c:v>75.81</c:v>
                </c:pt>
                <c:pt idx="110">
                  <c:v>75.760000000000005</c:v>
                </c:pt>
                <c:pt idx="111">
                  <c:v>75.81</c:v>
                </c:pt>
                <c:pt idx="112">
                  <c:v>75.760000000000005</c:v>
                </c:pt>
                <c:pt idx="113">
                  <c:v>75.81</c:v>
                </c:pt>
                <c:pt idx="114">
                  <c:v>75.760000000000005</c:v>
                </c:pt>
                <c:pt idx="115">
                  <c:v>75.81</c:v>
                </c:pt>
                <c:pt idx="116">
                  <c:v>75.78</c:v>
                </c:pt>
                <c:pt idx="117">
                  <c:v>75.820000000000007</c:v>
                </c:pt>
                <c:pt idx="118">
                  <c:v>75.78</c:v>
                </c:pt>
                <c:pt idx="119">
                  <c:v>75.820000000000007</c:v>
                </c:pt>
                <c:pt idx="120">
                  <c:v>75.790000000000006</c:v>
                </c:pt>
                <c:pt idx="121">
                  <c:v>75.81</c:v>
                </c:pt>
                <c:pt idx="122">
                  <c:v>75.81</c:v>
                </c:pt>
                <c:pt idx="123">
                  <c:v>75.8</c:v>
                </c:pt>
                <c:pt idx="124">
                  <c:v>75.820000000000007</c:v>
                </c:pt>
                <c:pt idx="125">
                  <c:v>75.8</c:v>
                </c:pt>
                <c:pt idx="126">
                  <c:v>75.81</c:v>
                </c:pt>
                <c:pt idx="127">
                  <c:v>75.820000000000007</c:v>
                </c:pt>
                <c:pt idx="128">
                  <c:v>75.81</c:v>
                </c:pt>
                <c:pt idx="129">
                  <c:v>75.81</c:v>
                </c:pt>
                <c:pt idx="130">
                  <c:v>75.81</c:v>
                </c:pt>
                <c:pt idx="131">
                  <c:v>75.81</c:v>
                </c:pt>
                <c:pt idx="132">
                  <c:v>75.820000000000007</c:v>
                </c:pt>
                <c:pt idx="133">
                  <c:v>75.81</c:v>
                </c:pt>
                <c:pt idx="134">
                  <c:v>75.820000000000007</c:v>
                </c:pt>
                <c:pt idx="135">
                  <c:v>75.81</c:v>
                </c:pt>
                <c:pt idx="136">
                  <c:v>75.820000000000007</c:v>
                </c:pt>
                <c:pt idx="137">
                  <c:v>75.8</c:v>
                </c:pt>
                <c:pt idx="138">
                  <c:v>75.83</c:v>
                </c:pt>
                <c:pt idx="139">
                  <c:v>75.81</c:v>
                </c:pt>
                <c:pt idx="140">
                  <c:v>75.81</c:v>
                </c:pt>
                <c:pt idx="141">
                  <c:v>75.81</c:v>
                </c:pt>
                <c:pt idx="142">
                  <c:v>75.83</c:v>
                </c:pt>
                <c:pt idx="143">
                  <c:v>75.820000000000007</c:v>
                </c:pt>
                <c:pt idx="144">
                  <c:v>75.820000000000007</c:v>
                </c:pt>
                <c:pt idx="145">
                  <c:v>75.84</c:v>
                </c:pt>
                <c:pt idx="146">
                  <c:v>75.81</c:v>
                </c:pt>
                <c:pt idx="147">
                  <c:v>75.820000000000007</c:v>
                </c:pt>
                <c:pt idx="148">
                  <c:v>75.820000000000007</c:v>
                </c:pt>
                <c:pt idx="149">
                  <c:v>75.83</c:v>
                </c:pt>
                <c:pt idx="150">
                  <c:v>75.81</c:v>
                </c:pt>
                <c:pt idx="151">
                  <c:v>75.820000000000007</c:v>
                </c:pt>
                <c:pt idx="152">
                  <c:v>75.81</c:v>
                </c:pt>
                <c:pt idx="153">
                  <c:v>75.84</c:v>
                </c:pt>
                <c:pt idx="154">
                  <c:v>75.81</c:v>
                </c:pt>
                <c:pt idx="155">
                  <c:v>75.84</c:v>
                </c:pt>
                <c:pt idx="156">
                  <c:v>75.820000000000007</c:v>
                </c:pt>
                <c:pt idx="157">
                  <c:v>75.84</c:v>
                </c:pt>
                <c:pt idx="158">
                  <c:v>75.83</c:v>
                </c:pt>
                <c:pt idx="159">
                  <c:v>75.84</c:v>
                </c:pt>
                <c:pt idx="160">
                  <c:v>75.83</c:v>
                </c:pt>
                <c:pt idx="161">
                  <c:v>75.84</c:v>
                </c:pt>
                <c:pt idx="162">
                  <c:v>75.850000000000009</c:v>
                </c:pt>
                <c:pt idx="163">
                  <c:v>75.84</c:v>
                </c:pt>
                <c:pt idx="164">
                  <c:v>75.84</c:v>
                </c:pt>
                <c:pt idx="165">
                  <c:v>75.820000000000007</c:v>
                </c:pt>
                <c:pt idx="166">
                  <c:v>75.84</c:v>
                </c:pt>
                <c:pt idx="167">
                  <c:v>75.83</c:v>
                </c:pt>
                <c:pt idx="168">
                  <c:v>75.84</c:v>
                </c:pt>
                <c:pt idx="169">
                  <c:v>75.83</c:v>
                </c:pt>
                <c:pt idx="170">
                  <c:v>75.84</c:v>
                </c:pt>
                <c:pt idx="171">
                  <c:v>75.84</c:v>
                </c:pt>
                <c:pt idx="172">
                  <c:v>75.84</c:v>
                </c:pt>
                <c:pt idx="173">
                  <c:v>75.81</c:v>
                </c:pt>
                <c:pt idx="174">
                  <c:v>75.84</c:v>
                </c:pt>
                <c:pt idx="175">
                  <c:v>75.790000000000006</c:v>
                </c:pt>
                <c:pt idx="176">
                  <c:v>75.850000000000009</c:v>
                </c:pt>
                <c:pt idx="177">
                  <c:v>75.81</c:v>
                </c:pt>
                <c:pt idx="178">
                  <c:v>75.850000000000009</c:v>
                </c:pt>
                <c:pt idx="179">
                  <c:v>75.81</c:v>
                </c:pt>
                <c:pt idx="180">
                  <c:v>75.850000000000009</c:v>
                </c:pt>
                <c:pt idx="181">
                  <c:v>75.790000000000006</c:v>
                </c:pt>
                <c:pt idx="182">
                  <c:v>75.850000000000009</c:v>
                </c:pt>
                <c:pt idx="183">
                  <c:v>75.81</c:v>
                </c:pt>
                <c:pt idx="184">
                  <c:v>75.84</c:v>
                </c:pt>
                <c:pt idx="185">
                  <c:v>75.81</c:v>
                </c:pt>
                <c:pt idx="186">
                  <c:v>75.84</c:v>
                </c:pt>
                <c:pt idx="187">
                  <c:v>75.820000000000007</c:v>
                </c:pt>
                <c:pt idx="188">
                  <c:v>75.84</c:v>
                </c:pt>
                <c:pt idx="189">
                  <c:v>75.820000000000007</c:v>
                </c:pt>
                <c:pt idx="190">
                  <c:v>75.84</c:v>
                </c:pt>
                <c:pt idx="191">
                  <c:v>75.83</c:v>
                </c:pt>
                <c:pt idx="192">
                  <c:v>75.86</c:v>
                </c:pt>
                <c:pt idx="193">
                  <c:v>75.820000000000007</c:v>
                </c:pt>
                <c:pt idx="194">
                  <c:v>75.87</c:v>
                </c:pt>
                <c:pt idx="195">
                  <c:v>75.83</c:v>
                </c:pt>
                <c:pt idx="196">
                  <c:v>75.850000000000009</c:v>
                </c:pt>
                <c:pt idx="197">
                  <c:v>75.84</c:v>
                </c:pt>
                <c:pt idx="198">
                  <c:v>75.84</c:v>
                </c:pt>
                <c:pt idx="199">
                  <c:v>75.84</c:v>
                </c:pt>
                <c:pt idx="200">
                  <c:v>75.850000000000009</c:v>
                </c:pt>
                <c:pt idx="201">
                  <c:v>75.81</c:v>
                </c:pt>
                <c:pt idx="202">
                  <c:v>75.820000000000007</c:v>
                </c:pt>
                <c:pt idx="203">
                  <c:v>75.820000000000007</c:v>
                </c:pt>
                <c:pt idx="204">
                  <c:v>75.84</c:v>
                </c:pt>
                <c:pt idx="205">
                  <c:v>75.83</c:v>
                </c:pt>
                <c:pt idx="206">
                  <c:v>75.850000000000009</c:v>
                </c:pt>
                <c:pt idx="207">
                  <c:v>75.83</c:v>
                </c:pt>
                <c:pt idx="208">
                  <c:v>75.84</c:v>
                </c:pt>
                <c:pt idx="209">
                  <c:v>75.84</c:v>
                </c:pt>
                <c:pt idx="210">
                  <c:v>75.820000000000007</c:v>
                </c:pt>
                <c:pt idx="211">
                  <c:v>75.84</c:v>
                </c:pt>
                <c:pt idx="212">
                  <c:v>75.84</c:v>
                </c:pt>
                <c:pt idx="213">
                  <c:v>75.84</c:v>
                </c:pt>
                <c:pt idx="214">
                  <c:v>75.84</c:v>
                </c:pt>
                <c:pt idx="215">
                  <c:v>75.86</c:v>
                </c:pt>
                <c:pt idx="216">
                  <c:v>75.84</c:v>
                </c:pt>
                <c:pt idx="217">
                  <c:v>75.86</c:v>
                </c:pt>
                <c:pt idx="218">
                  <c:v>75.84</c:v>
                </c:pt>
                <c:pt idx="219">
                  <c:v>75.850000000000009</c:v>
                </c:pt>
                <c:pt idx="220">
                  <c:v>75.83</c:v>
                </c:pt>
                <c:pt idx="221">
                  <c:v>75.850000000000009</c:v>
                </c:pt>
                <c:pt idx="222">
                  <c:v>75.83</c:v>
                </c:pt>
                <c:pt idx="223">
                  <c:v>75.850000000000009</c:v>
                </c:pt>
                <c:pt idx="224">
                  <c:v>75.83</c:v>
                </c:pt>
                <c:pt idx="225">
                  <c:v>75.84</c:v>
                </c:pt>
                <c:pt idx="226">
                  <c:v>75.83</c:v>
                </c:pt>
                <c:pt idx="227">
                  <c:v>75.84</c:v>
                </c:pt>
                <c:pt idx="228">
                  <c:v>75.84</c:v>
                </c:pt>
                <c:pt idx="229">
                  <c:v>75.84</c:v>
                </c:pt>
                <c:pt idx="230">
                  <c:v>75.83</c:v>
                </c:pt>
                <c:pt idx="231">
                  <c:v>75.84</c:v>
                </c:pt>
                <c:pt idx="232">
                  <c:v>75.820000000000007</c:v>
                </c:pt>
                <c:pt idx="233">
                  <c:v>75.84</c:v>
                </c:pt>
                <c:pt idx="234">
                  <c:v>75.83</c:v>
                </c:pt>
                <c:pt idx="235">
                  <c:v>75.84</c:v>
                </c:pt>
                <c:pt idx="236">
                  <c:v>75.820000000000007</c:v>
                </c:pt>
                <c:pt idx="237">
                  <c:v>75.84</c:v>
                </c:pt>
                <c:pt idx="238">
                  <c:v>75.83</c:v>
                </c:pt>
                <c:pt idx="239">
                  <c:v>75.850000000000009</c:v>
                </c:pt>
                <c:pt idx="240">
                  <c:v>75.83</c:v>
                </c:pt>
                <c:pt idx="241">
                  <c:v>75.84</c:v>
                </c:pt>
                <c:pt idx="242">
                  <c:v>75.84</c:v>
                </c:pt>
                <c:pt idx="243">
                  <c:v>75.83</c:v>
                </c:pt>
                <c:pt idx="244">
                  <c:v>75.84</c:v>
                </c:pt>
                <c:pt idx="245">
                  <c:v>75.820000000000007</c:v>
                </c:pt>
                <c:pt idx="246">
                  <c:v>75.84</c:v>
                </c:pt>
                <c:pt idx="247">
                  <c:v>75.84</c:v>
                </c:pt>
                <c:pt idx="248">
                  <c:v>75.84</c:v>
                </c:pt>
                <c:pt idx="249">
                  <c:v>75.84</c:v>
                </c:pt>
                <c:pt idx="250">
                  <c:v>75.84</c:v>
                </c:pt>
                <c:pt idx="251">
                  <c:v>75.84</c:v>
                </c:pt>
                <c:pt idx="252">
                  <c:v>75.84</c:v>
                </c:pt>
                <c:pt idx="253">
                  <c:v>75.83</c:v>
                </c:pt>
                <c:pt idx="254">
                  <c:v>75.84</c:v>
                </c:pt>
                <c:pt idx="255">
                  <c:v>75.84</c:v>
                </c:pt>
                <c:pt idx="256">
                  <c:v>75.84</c:v>
                </c:pt>
                <c:pt idx="257">
                  <c:v>75.83</c:v>
                </c:pt>
                <c:pt idx="258">
                  <c:v>75.84</c:v>
                </c:pt>
                <c:pt idx="259">
                  <c:v>75.820000000000007</c:v>
                </c:pt>
                <c:pt idx="260">
                  <c:v>75.84</c:v>
                </c:pt>
                <c:pt idx="261">
                  <c:v>75.84</c:v>
                </c:pt>
                <c:pt idx="262">
                  <c:v>75.84</c:v>
                </c:pt>
                <c:pt idx="263">
                  <c:v>75.850000000000009</c:v>
                </c:pt>
                <c:pt idx="264">
                  <c:v>75.83</c:v>
                </c:pt>
                <c:pt idx="265">
                  <c:v>75.84</c:v>
                </c:pt>
                <c:pt idx="266">
                  <c:v>75.84</c:v>
                </c:pt>
                <c:pt idx="267">
                  <c:v>75.84</c:v>
                </c:pt>
                <c:pt idx="268">
                  <c:v>75.84</c:v>
                </c:pt>
                <c:pt idx="269">
                  <c:v>75.84</c:v>
                </c:pt>
                <c:pt idx="270">
                  <c:v>75.850000000000009</c:v>
                </c:pt>
                <c:pt idx="271">
                  <c:v>75.83</c:v>
                </c:pt>
                <c:pt idx="272">
                  <c:v>75.84</c:v>
                </c:pt>
                <c:pt idx="273">
                  <c:v>75.84</c:v>
                </c:pt>
                <c:pt idx="274">
                  <c:v>75.84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AAE-43D0-A7E0-960D530493CA}"/>
            </c:ext>
          </c:extLst>
        </c:ser>
        <c:ser>
          <c:idx val="1"/>
          <c:order val="3"/>
          <c:tx>
            <c:v>ATV_PI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strRef>
              <c:f>ATV_PI!$B$173:$B$651</c:f>
              <c:strCache>
                <c:ptCount val="479"/>
                <c:pt idx="0">
                  <c:v>16:12:54</c:v>
                </c:pt>
                <c:pt idx="1">
                  <c:v>16:12:55</c:v>
                </c:pt>
                <c:pt idx="2">
                  <c:v>16:12:56</c:v>
                </c:pt>
                <c:pt idx="3">
                  <c:v>16:12:57</c:v>
                </c:pt>
                <c:pt idx="4">
                  <c:v>16:12:58</c:v>
                </c:pt>
                <c:pt idx="5">
                  <c:v>16:12:59</c:v>
                </c:pt>
                <c:pt idx="6">
                  <c:v>16:13:00</c:v>
                </c:pt>
                <c:pt idx="7">
                  <c:v>16:13:01</c:v>
                </c:pt>
                <c:pt idx="8">
                  <c:v>16:13:02</c:v>
                </c:pt>
                <c:pt idx="9">
                  <c:v>16:13:03</c:v>
                </c:pt>
                <c:pt idx="10">
                  <c:v>16:13:04</c:v>
                </c:pt>
                <c:pt idx="11">
                  <c:v>16:13:05</c:v>
                </c:pt>
                <c:pt idx="12">
                  <c:v>16:13:06</c:v>
                </c:pt>
                <c:pt idx="13">
                  <c:v>16:13:07</c:v>
                </c:pt>
                <c:pt idx="14">
                  <c:v>16:13:08</c:v>
                </c:pt>
                <c:pt idx="15">
                  <c:v>16:13:09</c:v>
                </c:pt>
                <c:pt idx="16">
                  <c:v>16:13:10</c:v>
                </c:pt>
                <c:pt idx="17">
                  <c:v>16:13:11</c:v>
                </c:pt>
                <c:pt idx="18">
                  <c:v>16:13:12</c:v>
                </c:pt>
                <c:pt idx="19">
                  <c:v>16:13:13</c:v>
                </c:pt>
                <c:pt idx="20">
                  <c:v>16:13:14</c:v>
                </c:pt>
                <c:pt idx="21">
                  <c:v>16:13:15</c:v>
                </c:pt>
                <c:pt idx="22">
                  <c:v>16:13:16</c:v>
                </c:pt>
                <c:pt idx="23">
                  <c:v>16:13:17</c:v>
                </c:pt>
                <c:pt idx="24">
                  <c:v>16:13:18</c:v>
                </c:pt>
                <c:pt idx="25">
                  <c:v>16:13:19</c:v>
                </c:pt>
                <c:pt idx="26">
                  <c:v>16:13:20</c:v>
                </c:pt>
                <c:pt idx="27">
                  <c:v>16:13:21</c:v>
                </c:pt>
                <c:pt idx="28">
                  <c:v>16:13:22</c:v>
                </c:pt>
                <c:pt idx="29">
                  <c:v>16:13:23</c:v>
                </c:pt>
                <c:pt idx="30">
                  <c:v>16:13:24</c:v>
                </c:pt>
                <c:pt idx="31">
                  <c:v>16:13:25</c:v>
                </c:pt>
                <c:pt idx="32">
                  <c:v>16:13:26</c:v>
                </c:pt>
                <c:pt idx="33">
                  <c:v>16:13:27</c:v>
                </c:pt>
                <c:pt idx="34">
                  <c:v>16:13:28</c:v>
                </c:pt>
                <c:pt idx="35">
                  <c:v>16:13:29</c:v>
                </c:pt>
                <c:pt idx="36">
                  <c:v>16:13:30</c:v>
                </c:pt>
                <c:pt idx="37">
                  <c:v>16:13:31</c:v>
                </c:pt>
                <c:pt idx="38">
                  <c:v>16:13:32</c:v>
                </c:pt>
                <c:pt idx="39">
                  <c:v>16:13:33</c:v>
                </c:pt>
                <c:pt idx="40">
                  <c:v>16:13:34</c:v>
                </c:pt>
                <c:pt idx="41">
                  <c:v>16:13:35</c:v>
                </c:pt>
                <c:pt idx="42">
                  <c:v>16:13:36</c:v>
                </c:pt>
                <c:pt idx="43">
                  <c:v>16:13:37</c:v>
                </c:pt>
                <c:pt idx="44">
                  <c:v>16:13:38</c:v>
                </c:pt>
                <c:pt idx="45">
                  <c:v>16:13:39</c:v>
                </c:pt>
                <c:pt idx="46">
                  <c:v>16:13:40</c:v>
                </c:pt>
                <c:pt idx="47">
                  <c:v>16:13:41</c:v>
                </c:pt>
                <c:pt idx="48">
                  <c:v>16:13:42</c:v>
                </c:pt>
                <c:pt idx="49">
                  <c:v>16:13:43</c:v>
                </c:pt>
                <c:pt idx="50">
                  <c:v>16:13:44</c:v>
                </c:pt>
                <c:pt idx="51">
                  <c:v>16:13:45</c:v>
                </c:pt>
                <c:pt idx="52">
                  <c:v>16:13:46</c:v>
                </c:pt>
                <c:pt idx="53">
                  <c:v>16:13:47</c:v>
                </c:pt>
                <c:pt idx="54">
                  <c:v>16:13:48</c:v>
                </c:pt>
                <c:pt idx="55">
                  <c:v>16:13:49</c:v>
                </c:pt>
                <c:pt idx="56">
                  <c:v>16:13:50</c:v>
                </c:pt>
                <c:pt idx="57">
                  <c:v>16:13:51</c:v>
                </c:pt>
                <c:pt idx="58">
                  <c:v>16:13:52</c:v>
                </c:pt>
                <c:pt idx="59">
                  <c:v>16:13:53</c:v>
                </c:pt>
                <c:pt idx="60">
                  <c:v>16:13:54</c:v>
                </c:pt>
                <c:pt idx="61">
                  <c:v>16:13:55</c:v>
                </c:pt>
                <c:pt idx="62">
                  <c:v>16:13:56</c:v>
                </c:pt>
                <c:pt idx="63">
                  <c:v>16:13:57</c:v>
                </c:pt>
                <c:pt idx="64">
                  <c:v>16:13:58</c:v>
                </c:pt>
                <c:pt idx="65">
                  <c:v>16:13:59</c:v>
                </c:pt>
                <c:pt idx="66">
                  <c:v>16:14:00</c:v>
                </c:pt>
                <c:pt idx="67">
                  <c:v>16:14:01</c:v>
                </c:pt>
                <c:pt idx="68">
                  <c:v>16:14:02</c:v>
                </c:pt>
                <c:pt idx="69">
                  <c:v>16:14:03</c:v>
                </c:pt>
                <c:pt idx="70">
                  <c:v>16:14:04</c:v>
                </c:pt>
                <c:pt idx="71">
                  <c:v>16:14:05</c:v>
                </c:pt>
                <c:pt idx="72">
                  <c:v>16:14:06</c:v>
                </c:pt>
                <c:pt idx="73">
                  <c:v>16:14:07</c:v>
                </c:pt>
                <c:pt idx="74">
                  <c:v>16:14:08</c:v>
                </c:pt>
                <c:pt idx="75">
                  <c:v>16:14:09</c:v>
                </c:pt>
                <c:pt idx="76">
                  <c:v>16:14:10</c:v>
                </c:pt>
                <c:pt idx="77">
                  <c:v>16:14:11</c:v>
                </c:pt>
                <c:pt idx="78">
                  <c:v>16:14:12</c:v>
                </c:pt>
                <c:pt idx="79">
                  <c:v>16:14:13</c:v>
                </c:pt>
                <c:pt idx="80">
                  <c:v>16:14:14</c:v>
                </c:pt>
                <c:pt idx="81">
                  <c:v>16:14:15</c:v>
                </c:pt>
                <c:pt idx="82">
                  <c:v>16:14:16</c:v>
                </c:pt>
                <c:pt idx="83">
                  <c:v>16:14:17</c:v>
                </c:pt>
                <c:pt idx="84">
                  <c:v>16:14:18</c:v>
                </c:pt>
                <c:pt idx="85">
                  <c:v>16:14:19</c:v>
                </c:pt>
                <c:pt idx="86">
                  <c:v>16:14:20</c:v>
                </c:pt>
                <c:pt idx="87">
                  <c:v>16:14:21</c:v>
                </c:pt>
                <c:pt idx="88">
                  <c:v>16:14:22</c:v>
                </c:pt>
                <c:pt idx="89">
                  <c:v>16:14:23</c:v>
                </c:pt>
                <c:pt idx="90">
                  <c:v>16:14:24</c:v>
                </c:pt>
                <c:pt idx="91">
                  <c:v>16:14:25</c:v>
                </c:pt>
                <c:pt idx="92">
                  <c:v>16:14:26</c:v>
                </c:pt>
                <c:pt idx="93">
                  <c:v>16:14:27</c:v>
                </c:pt>
                <c:pt idx="94">
                  <c:v>16:14:28</c:v>
                </c:pt>
                <c:pt idx="95">
                  <c:v>16:14:29</c:v>
                </c:pt>
                <c:pt idx="96">
                  <c:v>16:14:30</c:v>
                </c:pt>
                <c:pt idx="97">
                  <c:v>16:14:31</c:v>
                </c:pt>
                <c:pt idx="98">
                  <c:v>16:14:32</c:v>
                </c:pt>
                <c:pt idx="99">
                  <c:v>16:14:33</c:v>
                </c:pt>
                <c:pt idx="100">
                  <c:v>16:14:34</c:v>
                </c:pt>
                <c:pt idx="101">
                  <c:v>16:14:35</c:v>
                </c:pt>
                <c:pt idx="102">
                  <c:v>16:14:36</c:v>
                </c:pt>
                <c:pt idx="103">
                  <c:v>16:14:37</c:v>
                </c:pt>
                <c:pt idx="104">
                  <c:v>16:14:38</c:v>
                </c:pt>
                <c:pt idx="105">
                  <c:v>16:14:39</c:v>
                </c:pt>
                <c:pt idx="106">
                  <c:v>16:14:40</c:v>
                </c:pt>
                <c:pt idx="107">
                  <c:v>16:14:41</c:v>
                </c:pt>
                <c:pt idx="108">
                  <c:v>16:14:42</c:v>
                </c:pt>
                <c:pt idx="109">
                  <c:v>16:14:43</c:v>
                </c:pt>
                <c:pt idx="110">
                  <c:v>16:14:44</c:v>
                </c:pt>
                <c:pt idx="111">
                  <c:v>16:14:45</c:v>
                </c:pt>
                <c:pt idx="112">
                  <c:v>16:14:46</c:v>
                </c:pt>
                <c:pt idx="113">
                  <c:v>16:14:47</c:v>
                </c:pt>
                <c:pt idx="114">
                  <c:v>16:14:48</c:v>
                </c:pt>
                <c:pt idx="115">
                  <c:v>16:14:49</c:v>
                </c:pt>
                <c:pt idx="116">
                  <c:v>16:14:50</c:v>
                </c:pt>
                <c:pt idx="117">
                  <c:v>16:14:51</c:v>
                </c:pt>
                <c:pt idx="118">
                  <c:v>16:14:52</c:v>
                </c:pt>
                <c:pt idx="119">
                  <c:v>16:14:53</c:v>
                </c:pt>
                <c:pt idx="120">
                  <c:v>16:14:54</c:v>
                </c:pt>
                <c:pt idx="121">
                  <c:v>16:14:55</c:v>
                </c:pt>
                <c:pt idx="122">
                  <c:v>16:14:56</c:v>
                </c:pt>
                <c:pt idx="123">
                  <c:v>16:14:57</c:v>
                </c:pt>
                <c:pt idx="124">
                  <c:v>16:14:58</c:v>
                </c:pt>
                <c:pt idx="125">
                  <c:v>16:14:59</c:v>
                </c:pt>
                <c:pt idx="126">
                  <c:v>16:15:00</c:v>
                </c:pt>
                <c:pt idx="127">
                  <c:v>16:15:01</c:v>
                </c:pt>
                <c:pt idx="128">
                  <c:v>16:15:02</c:v>
                </c:pt>
                <c:pt idx="129">
                  <c:v>16:15:03</c:v>
                </c:pt>
                <c:pt idx="130">
                  <c:v>16:15:04</c:v>
                </c:pt>
                <c:pt idx="131">
                  <c:v>16:15:05</c:v>
                </c:pt>
                <c:pt idx="132">
                  <c:v>16:15:06</c:v>
                </c:pt>
                <c:pt idx="133">
                  <c:v>16:15:07</c:v>
                </c:pt>
                <c:pt idx="134">
                  <c:v>16:15:08</c:v>
                </c:pt>
                <c:pt idx="135">
                  <c:v>16:15:09</c:v>
                </c:pt>
                <c:pt idx="136">
                  <c:v>16:15:10</c:v>
                </c:pt>
                <c:pt idx="137">
                  <c:v>16:15:11</c:v>
                </c:pt>
                <c:pt idx="138">
                  <c:v>16:15:12</c:v>
                </c:pt>
                <c:pt idx="139">
                  <c:v>16:15:13</c:v>
                </c:pt>
                <c:pt idx="140">
                  <c:v>16:15:14</c:v>
                </c:pt>
                <c:pt idx="141">
                  <c:v>16:15:15</c:v>
                </c:pt>
                <c:pt idx="142">
                  <c:v>16:15:16</c:v>
                </c:pt>
                <c:pt idx="143">
                  <c:v>16:15:17</c:v>
                </c:pt>
                <c:pt idx="144">
                  <c:v>16:15:18</c:v>
                </c:pt>
                <c:pt idx="145">
                  <c:v>16:15:19</c:v>
                </c:pt>
                <c:pt idx="146">
                  <c:v>16:15:20</c:v>
                </c:pt>
                <c:pt idx="147">
                  <c:v>16:15:21</c:v>
                </c:pt>
                <c:pt idx="148">
                  <c:v>16:15:22</c:v>
                </c:pt>
                <c:pt idx="149">
                  <c:v>16:15:23</c:v>
                </c:pt>
                <c:pt idx="150">
                  <c:v>16:15:24</c:v>
                </c:pt>
                <c:pt idx="151">
                  <c:v>16:15:25</c:v>
                </c:pt>
                <c:pt idx="152">
                  <c:v>16:15:26</c:v>
                </c:pt>
                <c:pt idx="153">
                  <c:v>16:15:27</c:v>
                </c:pt>
                <c:pt idx="154">
                  <c:v>16:15:28</c:v>
                </c:pt>
                <c:pt idx="155">
                  <c:v>16:15:29</c:v>
                </c:pt>
                <c:pt idx="156">
                  <c:v>16:15:30</c:v>
                </c:pt>
                <c:pt idx="157">
                  <c:v>16:15:31</c:v>
                </c:pt>
                <c:pt idx="158">
                  <c:v>16:15:32</c:v>
                </c:pt>
                <c:pt idx="159">
                  <c:v>16:15:33</c:v>
                </c:pt>
                <c:pt idx="160">
                  <c:v>16:15:34</c:v>
                </c:pt>
                <c:pt idx="161">
                  <c:v>16:15:35</c:v>
                </c:pt>
                <c:pt idx="162">
                  <c:v>16:15:36</c:v>
                </c:pt>
                <c:pt idx="163">
                  <c:v>16:15:37</c:v>
                </c:pt>
                <c:pt idx="164">
                  <c:v>16:15:38</c:v>
                </c:pt>
                <c:pt idx="165">
                  <c:v>16:15:39</c:v>
                </c:pt>
                <c:pt idx="166">
                  <c:v>16:15:40</c:v>
                </c:pt>
                <c:pt idx="167">
                  <c:v>16:15:41</c:v>
                </c:pt>
                <c:pt idx="168">
                  <c:v>16:15:42</c:v>
                </c:pt>
                <c:pt idx="169">
                  <c:v>16:15:43</c:v>
                </c:pt>
                <c:pt idx="170">
                  <c:v>16:15:44</c:v>
                </c:pt>
                <c:pt idx="171">
                  <c:v>16:15:45</c:v>
                </c:pt>
                <c:pt idx="172">
                  <c:v>16:15:46</c:v>
                </c:pt>
                <c:pt idx="173">
                  <c:v>16:15:47</c:v>
                </c:pt>
                <c:pt idx="174">
                  <c:v>16:15:48</c:v>
                </c:pt>
                <c:pt idx="175">
                  <c:v>16:15:49</c:v>
                </c:pt>
                <c:pt idx="176">
                  <c:v>16:15:50</c:v>
                </c:pt>
                <c:pt idx="177">
                  <c:v>16:15:51</c:v>
                </c:pt>
                <c:pt idx="178">
                  <c:v>16:15:52</c:v>
                </c:pt>
                <c:pt idx="179">
                  <c:v>16:15:53</c:v>
                </c:pt>
                <c:pt idx="180">
                  <c:v>16:15:54</c:v>
                </c:pt>
                <c:pt idx="181">
                  <c:v>16:15:55</c:v>
                </c:pt>
                <c:pt idx="182">
                  <c:v>16:15:56</c:v>
                </c:pt>
                <c:pt idx="183">
                  <c:v>16:15:57</c:v>
                </c:pt>
                <c:pt idx="184">
                  <c:v>16:15:58</c:v>
                </c:pt>
                <c:pt idx="185">
                  <c:v>16:15:59</c:v>
                </c:pt>
                <c:pt idx="186">
                  <c:v>16:16:00</c:v>
                </c:pt>
                <c:pt idx="187">
                  <c:v>16:16:01</c:v>
                </c:pt>
                <c:pt idx="188">
                  <c:v>16:16:02</c:v>
                </c:pt>
                <c:pt idx="189">
                  <c:v>16:16:03</c:v>
                </c:pt>
                <c:pt idx="190">
                  <c:v>16:16:04</c:v>
                </c:pt>
                <c:pt idx="191">
                  <c:v>16:16:05</c:v>
                </c:pt>
                <c:pt idx="192">
                  <c:v>16:16:06</c:v>
                </c:pt>
                <c:pt idx="193">
                  <c:v>16:16:07</c:v>
                </c:pt>
                <c:pt idx="194">
                  <c:v>16:16:08</c:v>
                </c:pt>
                <c:pt idx="195">
                  <c:v>16:16:09</c:v>
                </c:pt>
                <c:pt idx="196">
                  <c:v>16:16:10</c:v>
                </c:pt>
                <c:pt idx="197">
                  <c:v>16:16:11</c:v>
                </c:pt>
                <c:pt idx="198">
                  <c:v>16:16:12</c:v>
                </c:pt>
                <c:pt idx="199">
                  <c:v>16:16:13</c:v>
                </c:pt>
                <c:pt idx="200">
                  <c:v>16:16:14</c:v>
                </c:pt>
                <c:pt idx="201">
                  <c:v>16:16:15</c:v>
                </c:pt>
                <c:pt idx="202">
                  <c:v>16:16:16</c:v>
                </c:pt>
                <c:pt idx="203">
                  <c:v>16:16:17</c:v>
                </c:pt>
                <c:pt idx="204">
                  <c:v>16:16:18</c:v>
                </c:pt>
                <c:pt idx="205">
                  <c:v>16:16:19</c:v>
                </c:pt>
                <c:pt idx="206">
                  <c:v>16:16:20</c:v>
                </c:pt>
                <c:pt idx="207">
                  <c:v>16:16:21</c:v>
                </c:pt>
                <c:pt idx="208">
                  <c:v>16:16:22</c:v>
                </c:pt>
                <c:pt idx="209">
                  <c:v>16:16:23</c:v>
                </c:pt>
                <c:pt idx="210">
                  <c:v>16:16:24</c:v>
                </c:pt>
                <c:pt idx="211">
                  <c:v>16:16:25</c:v>
                </c:pt>
                <c:pt idx="212">
                  <c:v>16:16:26</c:v>
                </c:pt>
                <c:pt idx="213">
                  <c:v>16:16:27</c:v>
                </c:pt>
                <c:pt idx="214">
                  <c:v>16:16:28</c:v>
                </c:pt>
                <c:pt idx="215">
                  <c:v>16:16:29</c:v>
                </c:pt>
                <c:pt idx="216">
                  <c:v>16:16:30</c:v>
                </c:pt>
                <c:pt idx="217">
                  <c:v>16:16:31</c:v>
                </c:pt>
                <c:pt idx="218">
                  <c:v>16:16:32</c:v>
                </c:pt>
                <c:pt idx="219">
                  <c:v>16:16:33</c:v>
                </c:pt>
                <c:pt idx="220">
                  <c:v>16:16:34</c:v>
                </c:pt>
                <c:pt idx="221">
                  <c:v>16:16:35</c:v>
                </c:pt>
                <c:pt idx="222">
                  <c:v>16:16:36</c:v>
                </c:pt>
                <c:pt idx="223">
                  <c:v>16:16:37</c:v>
                </c:pt>
                <c:pt idx="224">
                  <c:v>16:16:38</c:v>
                </c:pt>
                <c:pt idx="225">
                  <c:v>16:16:39</c:v>
                </c:pt>
                <c:pt idx="226">
                  <c:v>16:16:40</c:v>
                </c:pt>
                <c:pt idx="227">
                  <c:v>16:16:41</c:v>
                </c:pt>
                <c:pt idx="228">
                  <c:v>16:16:42</c:v>
                </c:pt>
                <c:pt idx="229">
                  <c:v>16:16:43</c:v>
                </c:pt>
                <c:pt idx="230">
                  <c:v>16:16:44</c:v>
                </c:pt>
                <c:pt idx="231">
                  <c:v>16:16:45</c:v>
                </c:pt>
                <c:pt idx="232">
                  <c:v>16:16:46</c:v>
                </c:pt>
                <c:pt idx="233">
                  <c:v>16:16:47</c:v>
                </c:pt>
                <c:pt idx="234">
                  <c:v>16:16:48</c:v>
                </c:pt>
                <c:pt idx="235">
                  <c:v>16:16:49</c:v>
                </c:pt>
                <c:pt idx="236">
                  <c:v>16:16:50</c:v>
                </c:pt>
                <c:pt idx="237">
                  <c:v>16:16:51</c:v>
                </c:pt>
                <c:pt idx="238">
                  <c:v>16:16:52</c:v>
                </c:pt>
                <c:pt idx="239">
                  <c:v>16:16:53</c:v>
                </c:pt>
                <c:pt idx="240">
                  <c:v>16:16:54</c:v>
                </c:pt>
                <c:pt idx="241">
                  <c:v>16:16:55</c:v>
                </c:pt>
                <c:pt idx="242">
                  <c:v>16:16:56</c:v>
                </c:pt>
                <c:pt idx="243">
                  <c:v>16:16:57</c:v>
                </c:pt>
                <c:pt idx="244">
                  <c:v>16:16:58</c:v>
                </c:pt>
                <c:pt idx="245">
                  <c:v>16:16:59</c:v>
                </c:pt>
                <c:pt idx="246">
                  <c:v>16:17:00</c:v>
                </c:pt>
                <c:pt idx="247">
                  <c:v>16:17:01</c:v>
                </c:pt>
                <c:pt idx="248">
                  <c:v>16:17:02</c:v>
                </c:pt>
                <c:pt idx="249">
                  <c:v>16:17:03</c:v>
                </c:pt>
                <c:pt idx="250">
                  <c:v>16:17:04</c:v>
                </c:pt>
                <c:pt idx="251">
                  <c:v>16:17:05</c:v>
                </c:pt>
                <c:pt idx="252">
                  <c:v>16:17:06</c:v>
                </c:pt>
                <c:pt idx="253">
                  <c:v>16:17:07</c:v>
                </c:pt>
                <c:pt idx="254">
                  <c:v>16:17:08</c:v>
                </c:pt>
                <c:pt idx="255">
                  <c:v>16:17:09</c:v>
                </c:pt>
                <c:pt idx="256">
                  <c:v>16:17:10</c:v>
                </c:pt>
                <c:pt idx="257">
                  <c:v>16:17:11</c:v>
                </c:pt>
                <c:pt idx="258">
                  <c:v>16:17:12</c:v>
                </c:pt>
                <c:pt idx="259">
                  <c:v>16:17:13</c:v>
                </c:pt>
                <c:pt idx="260">
                  <c:v>16:17:14</c:v>
                </c:pt>
                <c:pt idx="261">
                  <c:v>16:17:15</c:v>
                </c:pt>
                <c:pt idx="262">
                  <c:v>16:17:16</c:v>
                </c:pt>
                <c:pt idx="263">
                  <c:v>16:17:17</c:v>
                </c:pt>
                <c:pt idx="264">
                  <c:v>16:17:18</c:v>
                </c:pt>
                <c:pt idx="265">
                  <c:v>16:17:19</c:v>
                </c:pt>
                <c:pt idx="266">
                  <c:v>16:17:20</c:v>
                </c:pt>
                <c:pt idx="267">
                  <c:v>16:17:21</c:v>
                </c:pt>
                <c:pt idx="268">
                  <c:v>16:17:22</c:v>
                </c:pt>
                <c:pt idx="269">
                  <c:v>16:17:23</c:v>
                </c:pt>
                <c:pt idx="270">
                  <c:v>16:17:24</c:v>
                </c:pt>
                <c:pt idx="271">
                  <c:v>16:17:25</c:v>
                </c:pt>
                <c:pt idx="272">
                  <c:v>16:17:26</c:v>
                </c:pt>
                <c:pt idx="273">
                  <c:v>16:17:27</c:v>
                </c:pt>
                <c:pt idx="274">
                  <c:v>16:17:28</c:v>
                </c:pt>
                <c:pt idx="275">
                  <c:v>16:17:29</c:v>
                </c:pt>
                <c:pt idx="276">
                  <c:v>16:17:30</c:v>
                </c:pt>
                <c:pt idx="277">
                  <c:v>16:17:31</c:v>
                </c:pt>
                <c:pt idx="278">
                  <c:v>16:17:32</c:v>
                </c:pt>
                <c:pt idx="279">
                  <c:v>16:17:33</c:v>
                </c:pt>
                <c:pt idx="280">
                  <c:v>16:17:34</c:v>
                </c:pt>
                <c:pt idx="281">
                  <c:v>16:17:35</c:v>
                </c:pt>
                <c:pt idx="282">
                  <c:v>16:17:36</c:v>
                </c:pt>
                <c:pt idx="283">
                  <c:v>16:17:37</c:v>
                </c:pt>
                <c:pt idx="284">
                  <c:v>16:17:38</c:v>
                </c:pt>
                <c:pt idx="285">
                  <c:v>16:17:39</c:v>
                </c:pt>
                <c:pt idx="286">
                  <c:v>16:17:40</c:v>
                </c:pt>
                <c:pt idx="287">
                  <c:v>16:17:41</c:v>
                </c:pt>
                <c:pt idx="288">
                  <c:v>16:17:42</c:v>
                </c:pt>
                <c:pt idx="289">
                  <c:v>16:17:43</c:v>
                </c:pt>
                <c:pt idx="290">
                  <c:v>16:17:44</c:v>
                </c:pt>
                <c:pt idx="291">
                  <c:v>16:17:45</c:v>
                </c:pt>
                <c:pt idx="292">
                  <c:v>16:17:46</c:v>
                </c:pt>
                <c:pt idx="293">
                  <c:v>16:17:47</c:v>
                </c:pt>
                <c:pt idx="294">
                  <c:v>16:17:48</c:v>
                </c:pt>
                <c:pt idx="295">
                  <c:v>16:17:49</c:v>
                </c:pt>
                <c:pt idx="296">
                  <c:v>16:17:50</c:v>
                </c:pt>
                <c:pt idx="297">
                  <c:v>16:17:51</c:v>
                </c:pt>
                <c:pt idx="298">
                  <c:v>16:17:52</c:v>
                </c:pt>
                <c:pt idx="299">
                  <c:v>16:17:53</c:v>
                </c:pt>
                <c:pt idx="300">
                  <c:v>16:17:54</c:v>
                </c:pt>
                <c:pt idx="301">
                  <c:v>16:17:55</c:v>
                </c:pt>
                <c:pt idx="302">
                  <c:v>16:17:56</c:v>
                </c:pt>
                <c:pt idx="303">
                  <c:v>16:17:57</c:v>
                </c:pt>
                <c:pt idx="304">
                  <c:v>16:17:58</c:v>
                </c:pt>
                <c:pt idx="305">
                  <c:v>16:17:59</c:v>
                </c:pt>
                <c:pt idx="306">
                  <c:v>16:18:00</c:v>
                </c:pt>
                <c:pt idx="307">
                  <c:v>16:18:01</c:v>
                </c:pt>
                <c:pt idx="308">
                  <c:v>16:18:02</c:v>
                </c:pt>
                <c:pt idx="309">
                  <c:v>16:18:03</c:v>
                </c:pt>
                <c:pt idx="310">
                  <c:v>16:18:04</c:v>
                </c:pt>
                <c:pt idx="311">
                  <c:v>16:18:05</c:v>
                </c:pt>
                <c:pt idx="312">
                  <c:v>16:18:06</c:v>
                </c:pt>
                <c:pt idx="313">
                  <c:v>16:18:07</c:v>
                </c:pt>
                <c:pt idx="314">
                  <c:v>16:18:08</c:v>
                </c:pt>
                <c:pt idx="315">
                  <c:v>16:18:09</c:v>
                </c:pt>
                <c:pt idx="316">
                  <c:v>16:18:10</c:v>
                </c:pt>
                <c:pt idx="317">
                  <c:v>16:18:11</c:v>
                </c:pt>
                <c:pt idx="318">
                  <c:v>16:18:12</c:v>
                </c:pt>
                <c:pt idx="319">
                  <c:v>16:18:13</c:v>
                </c:pt>
                <c:pt idx="320">
                  <c:v>16:18:14</c:v>
                </c:pt>
                <c:pt idx="321">
                  <c:v>16:18:15</c:v>
                </c:pt>
                <c:pt idx="322">
                  <c:v>16:18:16</c:v>
                </c:pt>
                <c:pt idx="323">
                  <c:v>16:18:17</c:v>
                </c:pt>
                <c:pt idx="324">
                  <c:v>16:18:18</c:v>
                </c:pt>
                <c:pt idx="325">
                  <c:v>16:18:19</c:v>
                </c:pt>
                <c:pt idx="326">
                  <c:v>16:18:20</c:v>
                </c:pt>
                <c:pt idx="327">
                  <c:v>16:18:21</c:v>
                </c:pt>
                <c:pt idx="328">
                  <c:v>16:18:22</c:v>
                </c:pt>
                <c:pt idx="329">
                  <c:v>16:18:23</c:v>
                </c:pt>
                <c:pt idx="330">
                  <c:v>16:18:24</c:v>
                </c:pt>
                <c:pt idx="331">
                  <c:v>16:18:25</c:v>
                </c:pt>
                <c:pt idx="332">
                  <c:v>16:18:26</c:v>
                </c:pt>
                <c:pt idx="333">
                  <c:v>16:18:27</c:v>
                </c:pt>
                <c:pt idx="334">
                  <c:v>16:18:28</c:v>
                </c:pt>
                <c:pt idx="335">
                  <c:v>16:18:29</c:v>
                </c:pt>
                <c:pt idx="336">
                  <c:v>16:18:30</c:v>
                </c:pt>
                <c:pt idx="337">
                  <c:v>16:18:31</c:v>
                </c:pt>
                <c:pt idx="338">
                  <c:v>16:18:32</c:v>
                </c:pt>
                <c:pt idx="339">
                  <c:v>16:18:33</c:v>
                </c:pt>
                <c:pt idx="340">
                  <c:v>16:18:34</c:v>
                </c:pt>
                <c:pt idx="341">
                  <c:v>16:18:35</c:v>
                </c:pt>
                <c:pt idx="342">
                  <c:v>16:18:36</c:v>
                </c:pt>
                <c:pt idx="343">
                  <c:v>16:18:37</c:v>
                </c:pt>
                <c:pt idx="344">
                  <c:v>16:18:38</c:v>
                </c:pt>
                <c:pt idx="345">
                  <c:v>16:18:39</c:v>
                </c:pt>
                <c:pt idx="346">
                  <c:v>16:18:40</c:v>
                </c:pt>
                <c:pt idx="347">
                  <c:v>16:18:41</c:v>
                </c:pt>
                <c:pt idx="348">
                  <c:v>16:18:42</c:v>
                </c:pt>
                <c:pt idx="349">
                  <c:v>16:18:43</c:v>
                </c:pt>
                <c:pt idx="350">
                  <c:v>16:18:44</c:v>
                </c:pt>
                <c:pt idx="351">
                  <c:v>16:18:45</c:v>
                </c:pt>
                <c:pt idx="352">
                  <c:v>16:18:46</c:v>
                </c:pt>
                <c:pt idx="353">
                  <c:v>16:18:47</c:v>
                </c:pt>
                <c:pt idx="354">
                  <c:v>16:18:48</c:v>
                </c:pt>
                <c:pt idx="355">
                  <c:v>16:18:49</c:v>
                </c:pt>
                <c:pt idx="356">
                  <c:v>16:18:50</c:v>
                </c:pt>
                <c:pt idx="357">
                  <c:v>16:18:51</c:v>
                </c:pt>
                <c:pt idx="358">
                  <c:v>16:18:52</c:v>
                </c:pt>
                <c:pt idx="359">
                  <c:v>16:18:53</c:v>
                </c:pt>
                <c:pt idx="360">
                  <c:v>16:18:54</c:v>
                </c:pt>
                <c:pt idx="361">
                  <c:v>16:18:55</c:v>
                </c:pt>
                <c:pt idx="362">
                  <c:v>16:18:56</c:v>
                </c:pt>
                <c:pt idx="363">
                  <c:v>16:18:57</c:v>
                </c:pt>
                <c:pt idx="364">
                  <c:v>16:18:58</c:v>
                </c:pt>
                <c:pt idx="365">
                  <c:v>16:18:59</c:v>
                </c:pt>
                <c:pt idx="366">
                  <c:v>16:19:00</c:v>
                </c:pt>
                <c:pt idx="367">
                  <c:v>16:19:01</c:v>
                </c:pt>
                <c:pt idx="368">
                  <c:v>16:19:02</c:v>
                </c:pt>
                <c:pt idx="369">
                  <c:v>16:19:03</c:v>
                </c:pt>
                <c:pt idx="370">
                  <c:v>16:19:04</c:v>
                </c:pt>
                <c:pt idx="371">
                  <c:v>16:19:05</c:v>
                </c:pt>
                <c:pt idx="372">
                  <c:v>16:19:06</c:v>
                </c:pt>
                <c:pt idx="373">
                  <c:v>16:19:07</c:v>
                </c:pt>
                <c:pt idx="374">
                  <c:v>16:19:08</c:v>
                </c:pt>
                <c:pt idx="375">
                  <c:v>16:19:09</c:v>
                </c:pt>
                <c:pt idx="376">
                  <c:v>16:19:10</c:v>
                </c:pt>
                <c:pt idx="377">
                  <c:v>16:19:11</c:v>
                </c:pt>
                <c:pt idx="378">
                  <c:v>16:19:12</c:v>
                </c:pt>
                <c:pt idx="379">
                  <c:v>16:19:13</c:v>
                </c:pt>
                <c:pt idx="380">
                  <c:v>16:19:14</c:v>
                </c:pt>
                <c:pt idx="381">
                  <c:v>16:19:15</c:v>
                </c:pt>
                <c:pt idx="382">
                  <c:v>16:19:16</c:v>
                </c:pt>
                <c:pt idx="383">
                  <c:v>16:19:17</c:v>
                </c:pt>
                <c:pt idx="384">
                  <c:v>16:19:18</c:v>
                </c:pt>
                <c:pt idx="385">
                  <c:v>16:19:19</c:v>
                </c:pt>
                <c:pt idx="386">
                  <c:v>16:19:20</c:v>
                </c:pt>
                <c:pt idx="387">
                  <c:v>16:19:21</c:v>
                </c:pt>
                <c:pt idx="388">
                  <c:v>16:19:22</c:v>
                </c:pt>
                <c:pt idx="389">
                  <c:v>16:19:23</c:v>
                </c:pt>
                <c:pt idx="390">
                  <c:v>16:19:24</c:v>
                </c:pt>
                <c:pt idx="391">
                  <c:v>16:19:25</c:v>
                </c:pt>
                <c:pt idx="392">
                  <c:v>16:19:26</c:v>
                </c:pt>
                <c:pt idx="393">
                  <c:v>16:19:27</c:v>
                </c:pt>
                <c:pt idx="394">
                  <c:v>16:19:28</c:v>
                </c:pt>
                <c:pt idx="395">
                  <c:v>16:19:29</c:v>
                </c:pt>
                <c:pt idx="396">
                  <c:v>16:19:30</c:v>
                </c:pt>
                <c:pt idx="397">
                  <c:v>16:19:31</c:v>
                </c:pt>
                <c:pt idx="398">
                  <c:v>16:19:32</c:v>
                </c:pt>
                <c:pt idx="399">
                  <c:v>16:19:33</c:v>
                </c:pt>
                <c:pt idx="400">
                  <c:v>16:19:34</c:v>
                </c:pt>
                <c:pt idx="401">
                  <c:v>16:19:35</c:v>
                </c:pt>
                <c:pt idx="402">
                  <c:v>16:19:36</c:v>
                </c:pt>
                <c:pt idx="403">
                  <c:v>16:19:37</c:v>
                </c:pt>
                <c:pt idx="404">
                  <c:v>16:19:38</c:v>
                </c:pt>
                <c:pt idx="405">
                  <c:v>16:19:39</c:v>
                </c:pt>
                <c:pt idx="406">
                  <c:v>16:19:40</c:v>
                </c:pt>
                <c:pt idx="407">
                  <c:v>16:19:41</c:v>
                </c:pt>
                <c:pt idx="408">
                  <c:v>16:19:42</c:v>
                </c:pt>
                <c:pt idx="409">
                  <c:v>16:19:43</c:v>
                </c:pt>
                <c:pt idx="410">
                  <c:v>16:19:44</c:v>
                </c:pt>
                <c:pt idx="411">
                  <c:v>16:19:45</c:v>
                </c:pt>
                <c:pt idx="412">
                  <c:v>16:19:46</c:v>
                </c:pt>
                <c:pt idx="413">
                  <c:v>16:19:47</c:v>
                </c:pt>
                <c:pt idx="414">
                  <c:v>16:19:48</c:v>
                </c:pt>
                <c:pt idx="415">
                  <c:v>16:19:49</c:v>
                </c:pt>
                <c:pt idx="416">
                  <c:v>16:19:50</c:v>
                </c:pt>
                <c:pt idx="417">
                  <c:v>16:19:51</c:v>
                </c:pt>
                <c:pt idx="418">
                  <c:v>16:19:52</c:v>
                </c:pt>
                <c:pt idx="419">
                  <c:v>16:19:53</c:v>
                </c:pt>
                <c:pt idx="420">
                  <c:v>16:19:54</c:v>
                </c:pt>
                <c:pt idx="421">
                  <c:v>16:19:55</c:v>
                </c:pt>
                <c:pt idx="422">
                  <c:v>16:19:56</c:v>
                </c:pt>
                <c:pt idx="423">
                  <c:v>16:19:57</c:v>
                </c:pt>
                <c:pt idx="424">
                  <c:v>16:19:58</c:v>
                </c:pt>
                <c:pt idx="425">
                  <c:v>16:19:59</c:v>
                </c:pt>
                <c:pt idx="426">
                  <c:v>16:20:00</c:v>
                </c:pt>
                <c:pt idx="427">
                  <c:v>16:20:01</c:v>
                </c:pt>
                <c:pt idx="428">
                  <c:v>16:20:02</c:v>
                </c:pt>
                <c:pt idx="429">
                  <c:v>16:20:03</c:v>
                </c:pt>
                <c:pt idx="430">
                  <c:v>16:20:04</c:v>
                </c:pt>
                <c:pt idx="431">
                  <c:v>16:20:05</c:v>
                </c:pt>
                <c:pt idx="432">
                  <c:v>16:20:06</c:v>
                </c:pt>
                <c:pt idx="433">
                  <c:v>16:20:07</c:v>
                </c:pt>
                <c:pt idx="434">
                  <c:v>16:20:08</c:v>
                </c:pt>
                <c:pt idx="435">
                  <c:v>16:20:09</c:v>
                </c:pt>
                <c:pt idx="436">
                  <c:v>16:20:10</c:v>
                </c:pt>
                <c:pt idx="437">
                  <c:v>16:20:11</c:v>
                </c:pt>
                <c:pt idx="438">
                  <c:v>16:20:12</c:v>
                </c:pt>
                <c:pt idx="439">
                  <c:v>16:20:13</c:v>
                </c:pt>
                <c:pt idx="440">
                  <c:v>16:20:14</c:v>
                </c:pt>
                <c:pt idx="441">
                  <c:v>16:20:15</c:v>
                </c:pt>
                <c:pt idx="442">
                  <c:v>16:20:16</c:v>
                </c:pt>
                <c:pt idx="443">
                  <c:v>16:20:17</c:v>
                </c:pt>
                <c:pt idx="444">
                  <c:v>16:20:18</c:v>
                </c:pt>
                <c:pt idx="445">
                  <c:v>16:20:19</c:v>
                </c:pt>
                <c:pt idx="446">
                  <c:v>16:20:20</c:v>
                </c:pt>
                <c:pt idx="447">
                  <c:v>16:20:21</c:v>
                </c:pt>
                <c:pt idx="448">
                  <c:v>16:20:22</c:v>
                </c:pt>
                <c:pt idx="449">
                  <c:v>16:20:23</c:v>
                </c:pt>
                <c:pt idx="450">
                  <c:v>16:20:24</c:v>
                </c:pt>
                <c:pt idx="451">
                  <c:v>16:20:25</c:v>
                </c:pt>
                <c:pt idx="452">
                  <c:v>16:20:26</c:v>
                </c:pt>
                <c:pt idx="453">
                  <c:v>16:20:27</c:v>
                </c:pt>
                <c:pt idx="454">
                  <c:v>16:20:28</c:v>
                </c:pt>
                <c:pt idx="455">
                  <c:v>16:20:29</c:v>
                </c:pt>
                <c:pt idx="456">
                  <c:v>16:20:30</c:v>
                </c:pt>
                <c:pt idx="457">
                  <c:v>16:20:31</c:v>
                </c:pt>
                <c:pt idx="458">
                  <c:v>16:20:32</c:v>
                </c:pt>
                <c:pt idx="459">
                  <c:v>16:20:33</c:v>
                </c:pt>
                <c:pt idx="460">
                  <c:v>16:20:34</c:v>
                </c:pt>
                <c:pt idx="461">
                  <c:v>16:20:35</c:v>
                </c:pt>
                <c:pt idx="462">
                  <c:v>16:20:36</c:v>
                </c:pt>
                <c:pt idx="463">
                  <c:v>16:20:37</c:v>
                </c:pt>
                <c:pt idx="464">
                  <c:v>16:20:38</c:v>
                </c:pt>
                <c:pt idx="465">
                  <c:v>16:20:39</c:v>
                </c:pt>
                <c:pt idx="466">
                  <c:v>16:20:40</c:v>
                </c:pt>
                <c:pt idx="467">
                  <c:v>16:20:41</c:v>
                </c:pt>
                <c:pt idx="468">
                  <c:v>16:20:42</c:v>
                </c:pt>
                <c:pt idx="469">
                  <c:v>16:20:43</c:v>
                </c:pt>
                <c:pt idx="470">
                  <c:v>16:20:44</c:v>
                </c:pt>
                <c:pt idx="471">
                  <c:v>16:20:45</c:v>
                </c:pt>
                <c:pt idx="472">
                  <c:v>16:20:46</c:v>
                </c:pt>
                <c:pt idx="473">
                  <c:v>16:20:47</c:v>
                </c:pt>
                <c:pt idx="474">
                  <c:v>16:20:48</c:v>
                </c:pt>
                <c:pt idx="475">
                  <c:v>16:20:49</c:v>
                </c:pt>
                <c:pt idx="476">
                  <c:v>16:20:50</c:v>
                </c:pt>
                <c:pt idx="477">
                  <c:v>16:20:51</c:v>
                </c:pt>
                <c:pt idx="478">
                  <c:v>16:20:52</c:v>
                </c:pt>
              </c:strCache>
            </c:strRef>
          </c:xVal>
          <c:yVal>
            <c:numRef>
              <c:f>ATV_PI!$E$173:$E$651</c:f>
              <c:numCache>
                <c:formatCode>0.00</c:formatCode>
                <c:ptCount val="479"/>
                <c:pt idx="0">
                  <c:v>73.850000000000009</c:v>
                </c:pt>
                <c:pt idx="1">
                  <c:v>73.89</c:v>
                </c:pt>
                <c:pt idx="2">
                  <c:v>73.98</c:v>
                </c:pt>
                <c:pt idx="3">
                  <c:v>74.05</c:v>
                </c:pt>
                <c:pt idx="4">
                  <c:v>74.12</c:v>
                </c:pt>
                <c:pt idx="5">
                  <c:v>74.19</c:v>
                </c:pt>
                <c:pt idx="6">
                  <c:v>74.25</c:v>
                </c:pt>
                <c:pt idx="7">
                  <c:v>74.320000000000007</c:v>
                </c:pt>
                <c:pt idx="8">
                  <c:v>74.400000000000006</c:v>
                </c:pt>
                <c:pt idx="9">
                  <c:v>74.45</c:v>
                </c:pt>
                <c:pt idx="10">
                  <c:v>74.52</c:v>
                </c:pt>
                <c:pt idx="11">
                  <c:v>74.58</c:v>
                </c:pt>
                <c:pt idx="12">
                  <c:v>74.650000000000006</c:v>
                </c:pt>
                <c:pt idx="13">
                  <c:v>74.7</c:v>
                </c:pt>
                <c:pt idx="14">
                  <c:v>74.77</c:v>
                </c:pt>
                <c:pt idx="15">
                  <c:v>74.820000000000007</c:v>
                </c:pt>
                <c:pt idx="16">
                  <c:v>74.88</c:v>
                </c:pt>
                <c:pt idx="17">
                  <c:v>74.930000000000007</c:v>
                </c:pt>
                <c:pt idx="18">
                  <c:v>74.989999999999995</c:v>
                </c:pt>
                <c:pt idx="19">
                  <c:v>75.03</c:v>
                </c:pt>
                <c:pt idx="20">
                  <c:v>75.100000000000009</c:v>
                </c:pt>
                <c:pt idx="21">
                  <c:v>75.150000000000006</c:v>
                </c:pt>
                <c:pt idx="22">
                  <c:v>75.19</c:v>
                </c:pt>
                <c:pt idx="23">
                  <c:v>75.25</c:v>
                </c:pt>
                <c:pt idx="24">
                  <c:v>75.290000000000006</c:v>
                </c:pt>
                <c:pt idx="25">
                  <c:v>75.36</c:v>
                </c:pt>
                <c:pt idx="26">
                  <c:v>75.39</c:v>
                </c:pt>
                <c:pt idx="27">
                  <c:v>75.45</c:v>
                </c:pt>
                <c:pt idx="28">
                  <c:v>75.47</c:v>
                </c:pt>
                <c:pt idx="29">
                  <c:v>75.53</c:v>
                </c:pt>
                <c:pt idx="30">
                  <c:v>75.55</c:v>
                </c:pt>
                <c:pt idx="31">
                  <c:v>75.61</c:v>
                </c:pt>
                <c:pt idx="32">
                  <c:v>75.650000000000006</c:v>
                </c:pt>
                <c:pt idx="33">
                  <c:v>75.69</c:v>
                </c:pt>
                <c:pt idx="34">
                  <c:v>75.73</c:v>
                </c:pt>
                <c:pt idx="35">
                  <c:v>75.77</c:v>
                </c:pt>
                <c:pt idx="36">
                  <c:v>75.8</c:v>
                </c:pt>
                <c:pt idx="37">
                  <c:v>75.820000000000007</c:v>
                </c:pt>
                <c:pt idx="38">
                  <c:v>75.87</c:v>
                </c:pt>
                <c:pt idx="39">
                  <c:v>75.88</c:v>
                </c:pt>
                <c:pt idx="40">
                  <c:v>75.930000000000007</c:v>
                </c:pt>
                <c:pt idx="41">
                  <c:v>75.930000000000007</c:v>
                </c:pt>
                <c:pt idx="42">
                  <c:v>75.989999999999995</c:v>
                </c:pt>
                <c:pt idx="43">
                  <c:v>75.989999999999995</c:v>
                </c:pt>
                <c:pt idx="44">
                  <c:v>76.03</c:v>
                </c:pt>
                <c:pt idx="45">
                  <c:v>76.05</c:v>
                </c:pt>
                <c:pt idx="46">
                  <c:v>76.08</c:v>
                </c:pt>
                <c:pt idx="47">
                  <c:v>76.09</c:v>
                </c:pt>
                <c:pt idx="48">
                  <c:v>76.11</c:v>
                </c:pt>
                <c:pt idx="49">
                  <c:v>76.14</c:v>
                </c:pt>
                <c:pt idx="50">
                  <c:v>76.150000000000006</c:v>
                </c:pt>
                <c:pt idx="51">
                  <c:v>76.180000000000007</c:v>
                </c:pt>
                <c:pt idx="52">
                  <c:v>76.19</c:v>
                </c:pt>
                <c:pt idx="53">
                  <c:v>76.2</c:v>
                </c:pt>
                <c:pt idx="54">
                  <c:v>76.22</c:v>
                </c:pt>
                <c:pt idx="55">
                  <c:v>76.23</c:v>
                </c:pt>
                <c:pt idx="56">
                  <c:v>76.239999999999995</c:v>
                </c:pt>
                <c:pt idx="57">
                  <c:v>76.260000000000005</c:v>
                </c:pt>
                <c:pt idx="58">
                  <c:v>76.27</c:v>
                </c:pt>
                <c:pt idx="59">
                  <c:v>76.290000000000006</c:v>
                </c:pt>
                <c:pt idx="60">
                  <c:v>76.290000000000006</c:v>
                </c:pt>
                <c:pt idx="61">
                  <c:v>76.31</c:v>
                </c:pt>
                <c:pt idx="62">
                  <c:v>76.320000000000007</c:v>
                </c:pt>
                <c:pt idx="63">
                  <c:v>76.320000000000007</c:v>
                </c:pt>
                <c:pt idx="64">
                  <c:v>76.350000000000009</c:v>
                </c:pt>
                <c:pt idx="65">
                  <c:v>76.34</c:v>
                </c:pt>
                <c:pt idx="66">
                  <c:v>76.36</c:v>
                </c:pt>
                <c:pt idx="67">
                  <c:v>76.350000000000009</c:v>
                </c:pt>
                <c:pt idx="68">
                  <c:v>76.37</c:v>
                </c:pt>
                <c:pt idx="69">
                  <c:v>76.350000000000009</c:v>
                </c:pt>
                <c:pt idx="70">
                  <c:v>76.39</c:v>
                </c:pt>
                <c:pt idx="71">
                  <c:v>76.36</c:v>
                </c:pt>
                <c:pt idx="72">
                  <c:v>76.41</c:v>
                </c:pt>
                <c:pt idx="73">
                  <c:v>76.350000000000009</c:v>
                </c:pt>
                <c:pt idx="74">
                  <c:v>76.41</c:v>
                </c:pt>
                <c:pt idx="75">
                  <c:v>76.350000000000009</c:v>
                </c:pt>
                <c:pt idx="76">
                  <c:v>76.41</c:v>
                </c:pt>
                <c:pt idx="77">
                  <c:v>76.37</c:v>
                </c:pt>
                <c:pt idx="78">
                  <c:v>76.41</c:v>
                </c:pt>
                <c:pt idx="79">
                  <c:v>76.38</c:v>
                </c:pt>
                <c:pt idx="80">
                  <c:v>76.41</c:v>
                </c:pt>
                <c:pt idx="81">
                  <c:v>76.38</c:v>
                </c:pt>
                <c:pt idx="82">
                  <c:v>76.41</c:v>
                </c:pt>
                <c:pt idx="83">
                  <c:v>76.38</c:v>
                </c:pt>
                <c:pt idx="84">
                  <c:v>76.41</c:v>
                </c:pt>
                <c:pt idx="85">
                  <c:v>76.38</c:v>
                </c:pt>
                <c:pt idx="86">
                  <c:v>76.39</c:v>
                </c:pt>
                <c:pt idx="87">
                  <c:v>76.38</c:v>
                </c:pt>
                <c:pt idx="88">
                  <c:v>76.400000000000006</c:v>
                </c:pt>
                <c:pt idx="89">
                  <c:v>76.37</c:v>
                </c:pt>
                <c:pt idx="90">
                  <c:v>76.39</c:v>
                </c:pt>
                <c:pt idx="91">
                  <c:v>76.350000000000009</c:v>
                </c:pt>
                <c:pt idx="92">
                  <c:v>76.38</c:v>
                </c:pt>
                <c:pt idx="93">
                  <c:v>76.36</c:v>
                </c:pt>
                <c:pt idx="94">
                  <c:v>76.38</c:v>
                </c:pt>
                <c:pt idx="95">
                  <c:v>76.38</c:v>
                </c:pt>
                <c:pt idx="96">
                  <c:v>76.350000000000009</c:v>
                </c:pt>
                <c:pt idx="97">
                  <c:v>76.38</c:v>
                </c:pt>
                <c:pt idx="98">
                  <c:v>76.350000000000009</c:v>
                </c:pt>
                <c:pt idx="99">
                  <c:v>76.38</c:v>
                </c:pt>
                <c:pt idx="100">
                  <c:v>76.350000000000009</c:v>
                </c:pt>
                <c:pt idx="101">
                  <c:v>76.350000000000009</c:v>
                </c:pt>
                <c:pt idx="102">
                  <c:v>76.34</c:v>
                </c:pt>
                <c:pt idx="103">
                  <c:v>76.350000000000009</c:v>
                </c:pt>
                <c:pt idx="104">
                  <c:v>76.33</c:v>
                </c:pt>
                <c:pt idx="105">
                  <c:v>76.34</c:v>
                </c:pt>
                <c:pt idx="106">
                  <c:v>76.34</c:v>
                </c:pt>
                <c:pt idx="107">
                  <c:v>76.320000000000007</c:v>
                </c:pt>
                <c:pt idx="108">
                  <c:v>76.320000000000007</c:v>
                </c:pt>
                <c:pt idx="109">
                  <c:v>76.320000000000007</c:v>
                </c:pt>
                <c:pt idx="110">
                  <c:v>76.320000000000007</c:v>
                </c:pt>
                <c:pt idx="111">
                  <c:v>76.290000000000006</c:v>
                </c:pt>
                <c:pt idx="112">
                  <c:v>76.320000000000007</c:v>
                </c:pt>
                <c:pt idx="113">
                  <c:v>76.3</c:v>
                </c:pt>
                <c:pt idx="114">
                  <c:v>76.3</c:v>
                </c:pt>
                <c:pt idx="115">
                  <c:v>76.28</c:v>
                </c:pt>
                <c:pt idx="116">
                  <c:v>76.290000000000006</c:v>
                </c:pt>
                <c:pt idx="117">
                  <c:v>76.27</c:v>
                </c:pt>
                <c:pt idx="118">
                  <c:v>76.27</c:v>
                </c:pt>
                <c:pt idx="119">
                  <c:v>76.260000000000005</c:v>
                </c:pt>
                <c:pt idx="120">
                  <c:v>76.27</c:v>
                </c:pt>
                <c:pt idx="121">
                  <c:v>76.260000000000005</c:v>
                </c:pt>
                <c:pt idx="122">
                  <c:v>76.260000000000005</c:v>
                </c:pt>
                <c:pt idx="123">
                  <c:v>76.239999999999995</c:v>
                </c:pt>
                <c:pt idx="124">
                  <c:v>76.260000000000005</c:v>
                </c:pt>
                <c:pt idx="125">
                  <c:v>76.239999999999995</c:v>
                </c:pt>
                <c:pt idx="126">
                  <c:v>76.23</c:v>
                </c:pt>
                <c:pt idx="127">
                  <c:v>76.23</c:v>
                </c:pt>
                <c:pt idx="128">
                  <c:v>76.22</c:v>
                </c:pt>
                <c:pt idx="129">
                  <c:v>76.25</c:v>
                </c:pt>
                <c:pt idx="130">
                  <c:v>76.210000000000008</c:v>
                </c:pt>
                <c:pt idx="131">
                  <c:v>76.239999999999995</c:v>
                </c:pt>
                <c:pt idx="132">
                  <c:v>76.210000000000008</c:v>
                </c:pt>
                <c:pt idx="133">
                  <c:v>76.239999999999995</c:v>
                </c:pt>
                <c:pt idx="134">
                  <c:v>76.2</c:v>
                </c:pt>
                <c:pt idx="135">
                  <c:v>76.23</c:v>
                </c:pt>
                <c:pt idx="136">
                  <c:v>76.2</c:v>
                </c:pt>
                <c:pt idx="137">
                  <c:v>76.23</c:v>
                </c:pt>
                <c:pt idx="138">
                  <c:v>76.19</c:v>
                </c:pt>
                <c:pt idx="139">
                  <c:v>76.22</c:v>
                </c:pt>
                <c:pt idx="140">
                  <c:v>76.180000000000007</c:v>
                </c:pt>
                <c:pt idx="141">
                  <c:v>76.22</c:v>
                </c:pt>
                <c:pt idx="142">
                  <c:v>76.180000000000007</c:v>
                </c:pt>
                <c:pt idx="143">
                  <c:v>76.210000000000008</c:v>
                </c:pt>
                <c:pt idx="144">
                  <c:v>76.19</c:v>
                </c:pt>
                <c:pt idx="145">
                  <c:v>76.2</c:v>
                </c:pt>
                <c:pt idx="146">
                  <c:v>76.17</c:v>
                </c:pt>
                <c:pt idx="147">
                  <c:v>76.2</c:v>
                </c:pt>
                <c:pt idx="148">
                  <c:v>76.17</c:v>
                </c:pt>
                <c:pt idx="149">
                  <c:v>76.19</c:v>
                </c:pt>
                <c:pt idx="150">
                  <c:v>76.17</c:v>
                </c:pt>
                <c:pt idx="151">
                  <c:v>76.19</c:v>
                </c:pt>
                <c:pt idx="152">
                  <c:v>76.17</c:v>
                </c:pt>
                <c:pt idx="153">
                  <c:v>76.19</c:v>
                </c:pt>
                <c:pt idx="154">
                  <c:v>76.17</c:v>
                </c:pt>
                <c:pt idx="155">
                  <c:v>76.17</c:v>
                </c:pt>
                <c:pt idx="156">
                  <c:v>76.17</c:v>
                </c:pt>
                <c:pt idx="157">
                  <c:v>76.17</c:v>
                </c:pt>
                <c:pt idx="158">
                  <c:v>76.180000000000007</c:v>
                </c:pt>
                <c:pt idx="159">
                  <c:v>76.17</c:v>
                </c:pt>
                <c:pt idx="160">
                  <c:v>76.17</c:v>
                </c:pt>
                <c:pt idx="161">
                  <c:v>76.17</c:v>
                </c:pt>
                <c:pt idx="162">
                  <c:v>76.17</c:v>
                </c:pt>
                <c:pt idx="163">
                  <c:v>76.16</c:v>
                </c:pt>
                <c:pt idx="164">
                  <c:v>76.17</c:v>
                </c:pt>
                <c:pt idx="165">
                  <c:v>76.16</c:v>
                </c:pt>
                <c:pt idx="166">
                  <c:v>76.17</c:v>
                </c:pt>
                <c:pt idx="167">
                  <c:v>76.150000000000006</c:v>
                </c:pt>
                <c:pt idx="168">
                  <c:v>76.17</c:v>
                </c:pt>
                <c:pt idx="169">
                  <c:v>76.150000000000006</c:v>
                </c:pt>
                <c:pt idx="170">
                  <c:v>76.17</c:v>
                </c:pt>
                <c:pt idx="171">
                  <c:v>76.150000000000006</c:v>
                </c:pt>
                <c:pt idx="172">
                  <c:v>76.17</c:v>
                </c:pt>
                <c:pt idx="173">
                  <c:v>76.150000000000006</c:v>
                </c:pt>
                <c:pt idx="174">
                  <c:v>76.150000000000006</c:v>
                </c:pt>
                <c:pt idx="175">
                  <c:v>76.150000000000006</c:v>
                </c:pt>
                <c:pt idx="176">
                  <c:v>76.150000000000006</c:v>
                </c:pt>
                <c:pt idx="177">
                  <c:v>76.16</c:v>
                </c:pt>
                <c:pt idx="178">
                  <c:v>76.14</c:v>
                </c:pt>
                <c:pt idx="179">
                  <c:v>76.150000000000006</c:v>
                </c:pt>
                <c:pt idx="180">
                  <c:v>76.14</c:v>
                </c:pt>
                <c:pt idx="181">
                  <c:v>76.16</c:v>
                </c:pt>
                <c:pt idx="182">
                  <c:v>76.14</c:v>
                </c:pt>
                <c:pt idx="183">
                  <c:v>76.16</c:v>
                </c:pt>
                <c:pt idx="184">
                  <c:v>76.150000000000006</c:v>
                </c:pt>
                <c:pt idx="185">
                  <c:v>76.150000000000006</c:v>
                </c:pt>
                <c:pt idx="186">
                  <c:v>76.14</c:v>
                </c:pt>
                <c:pt idx="187">
                  <c:v>76.14</c:v>
                </c:pt>
                <c:pt idx="188">
                  <c:v>76.14</c:v>
                </c:pt>
                <c:pt idx="189">
                  <c:v>76.150000000000006</c:v>
                </c:pt>
                <c:pt idx="190">
                  <c:v>76.150000000000006</c:v>
                </c:pt>
                <c:pt idx="191">
                  <c:v>76.14</c:v>
                </c:pt>
                <c:pt idx="192">
                  <c:v>76.16</c:v>
                </c:pt>
                <c:pt idx="193">
                  <c:v>76.14</c:v>
                </c:pt>
                <c:pt idx="194">
                  <c:v>76.16</c:v>
                </c:pt>
                <c:pt idx="195">
                  <c:v>76.14</c:v>
                </c:pt>
                <c:pt idx="196">
                  <c:v>76.16</c:v>
                </c:pt>
                <c:pt idx="197">
                  <c:v>76.14</c:v>
                </c:pt>
                <c:pt idx="198">
                  <c:v>76.16</c:v>
                </c:pt>
                <c:pt idx="199">
                  <c:v>76.14</c:v>
                </c:pt>
                <c:pt idx="200">
                  <c:v>76.150000000000006</c:v>
                </c:pt>
                <c:pt idx="201">
                  <c:v>76.13</c:v>
                </c:pt>
                <c:pt idx="202">
                  <c:v>76.16</c:v>
                </c:pt>
                <c:pt idx="203">
                  <c:v>76.14</c:v>
                </c:pt>
                <c:pt idx="204">
                  <c:v>76.150000000000006</c:v>
                </c:pt>
                <c:pt idx="205">
                  <c:v>76.14</c:v>
                </c:pt>
                <c:pt idx="206">
                  <c:v>76.150000000000006</c:v>
                </c:pt>
                <c:pt idx="207">
                  <c:v>76.14</c:v>
                </c:pt>
                <c:pt idx="208">
                  <c:v>76.150000000000006</c:v>
                </c:pt>
                <c:pt idx="209">
                  <c:v>76.14</c:v>
                </c:pt>
                <c:pt idx="210">
                  <c:v>76.14</c:v>
                </c:pt>
                <c:pt idx="211">
                  <c:v>76.150000000000006</c:v>
                </c:pt>
                <c:pt idx="212">
                  <c:v>76.150000000000006</c:v>
                </c:pt>
                <c:pt idx="213">
                  <c:v>76.150000000000006</c:v>
                </c:pt>
                <c:pt idx="214">
                  <c:v>76.14</c:v>
                </c:pt>
                <c:pt idx="215">
                  <c:v>76.16</c:v>
                </c:pt>
                <c:pt idx="216">
                  <c:v>76.150000000000006</c:v>
                </c:pt>
                <c:pt idx="217">
                  <c:v>76.150000000000006</c:v>
                </c:pt>
                <c:pt idx="218">
                  <c:v>76.150000000000006</c:v>
                </c:pt>
                <c:pt idx="219">
                  <c:v>76.150000000000006</c:v>
                </c:pt>
                <c:pt idx="220">
                  <c:v>76.150000000000006</c:v>
                </c:pt>
                <c:pt idx="221">
                  <c:v>76.14</c:v>
                </c:pt>
                <c:pt idx="222">
                  <c:v>76.13</c:v>
                </c:pt>
                <c:pt idx="223">
                  <c:v>76.150000000000006</c:v>
                </c:pt>
                <c:pt idx="224">
                  <c:v>76.14</c:v>
                </c:pt>
                <c:pt idx="225">
                  <c:v>76.16</c:v>
                </c:pt>
                <c:pt idx="226">
                  <c:v>76.14</c:v>
                </c:pt>
                <c:pt idx="227">
                  <c:v>76.150000000000006</c:v>
                </c:pt>
                <c:pt idx="228">
                  <c:v>76.14</c:v>
                </c:pt>
                <c:pt idx="229">
                  <c:v>76.14</c:v>
                </c:pt>
                <c:pt idx="230">
                  <c:v>76.14</c:v>
                </c:pt>
                <c:pt idx="231">
                  <c:v>76.150000000000006</c:v>
                </c:pt>
                <c:pt idx="232">
                  <c:v>76.14</c:v>
                </c:pt>
                <c:pt idx="233">
                  <c:v>76.14</c:v>
                </c:pt>
                <c:pt idx="234">
                  <c:v>76.13</c:v>
                </c:pt>
                <c:pt idx="235">
                  <c:v>76.150000000000006</c:v>
                </c:pt>
                <c:pt idx="236">
                  <c:v>76.14</c:v>
                </c:pt>
                <c:pt idx="237">
                  <c:v>76.150000000000006</c:v>
                </c:pt>
                <c:pt idx="238">
                  <c:v>76.14</c:v>
                </c:pt>
                <c:pt idx="239">
                  <c:v>76.150000000000006</c:v>
                </c:pt>
                <c:pt idx="240">
                  <c:v>76.14</c:v>
                </c:pt>
                <c:pt idx="241">
                  <c:v>76.16</c:v>
                </c:pt>
                <c:pt idx="242">
                  <c:v>76.150000000000006</c:v>
                </c:pt>
                <c:pt idx="243">
                  <c:v>76.17</c:v>
                </c:pt>
                <c:pt idx="244">
                  <c:v>76.13</c:v>
                </c:pt>
                <c:pt idx="245">
                  <c:v>76.17</c:v>
                </c:pt>
                <c:pt idx="246">
                  <c:v>76.14</c:v>
                </c:pt>
                <c:pt idx="247">
                  <c:v>76.16</c:v>
                </c:pt>
                <c:pt idx="248">
                  <c:v>76.150000000000006</c:v>
                </c:pt>
                <c:pt idx="249">
                  <c:v>76.14</c:v>
                </c:pt>
                <c:pt idx="250">
                  <c:v>76.16</c:v>
                </c:pt>
                <c:pt idx="251">
                  <c:v>76.150000000000006</c:v>
                </c:pt>
                <c:pt idx="252">
                  <c:v>76.14</c:v>
                </c:pt>
                <c:pt idx="253">
                  <c:v>76.16</c:v>
                </c:pt>
                <c:pt idx="254">
                  <c:v>76.150000000000006</c:v>
                </c:pt>
                <c:pt idx="255">
                  <c:v>76.16</c:v>
                </c:pt>
                <c:pt idx="256">
                  <c:v>76.14</c:v>
                </c:pt>
                <c:pt idx="257">
                  <c:v>76.14</c:v>
                </c:pt>
                <c:pt idx="258">
                  <c:v>76.16</c:v>
                </c:pt>
                <c:pt idx="259">
                  <c:v>76.14</c:v>
                </c:pt>
                <c:pt idx="260">
                  <c:v>76.16</c:v>
                </c:pt>
                <c:pt idx="261">
                  <c:v>76.150000000000006</c:v>
                </c:pt>
                <c:pt idx="262">
                  <c:v>76.150000000000006</c:v>
                </c:pt>
                <c:pt idx="263">
                  <c:v>76.14</c:v>
                </c:pt>
                <c:pt idx="264">
                  <c:v>76.150000000000006</c:v>
                </c:pt>
                <c:pt idx="265">
                  <c:v>76.150000000000006</c:v>
                </c:pt>
                <c:pt idx="266">
                  <c:v>76.150000000000006</c:v>
                </c:pt>
                <c:pt idx="267">
                  <c:v>76.150000000000006</c:v>
                </c:pt>
                <c:pt idx="268">
                  <c:v>76.150000000000006</c:v>
                </c:pt>
                <c:pt idx="269">
                  <c:v>76.150000000000006</c:v>
                </c:pt>
                <c:pt idx="270">
                  <c:v>76.16</c:v>
                </c:pt>
                <c:pt idx="271">
                  <c:v>76.150000000000006</c:v>
                </c:pt>
                <c:pt idx="272">
                  <c:v>76.17</c:v>
                </c:pt>
                <c:pt idx="273">
                  <c:v>76.16</c:v>
                </c:pt>
                <c:pt idx="274">
                  <c:v>76.17</c:v>
                </c:pt>
                <c:pt idx="275">
                  <c:v>76.17</c:v>
                </c:pt>
                <c:pt idx="276">
                  <c:v>76.16</c:v>
                </c:pt>
                <c:pt idx="277">
                  <c:v>76.17</c:v>
                </c:pt>
                <c:pt idx="278">
                  <c:v>76.17</c:v>
                </c:pt>
                <c:pt idx="279">
                  <c:v>76.150000000000006</c:v>
                </c:pt>
                <c:pt idx="280">
                  <c:v>76.17</c:v>
                </c:pt>
                <c:pt idx="281">
                  <c:v>76.150000000000006</c:v>
                </c:pt>
                <c:pt idx="282">
                  <c:v>76.16</c:v>
                </c:pt>
                <c:pt idx="283">
                  <c:v>76.150000000000006</c:v>
                </c:pt>
                <c:pt idx="284">
                  <c:v>76.17</c:v>
                </c:pt>
                <c:pt idx="285">
                  <c:v>76.14</c:v>
                </c:pt>
                <c:pt idx="286">
                  <c:v>76.16</c:v>
                </c:pt>
                <c:pt idx="287">
                  <c:v>76.150000000000006</c:v>
                </c:pt>
                <c:pt idx="288">
                  <c:v>76.16</c:v>
                </c:pt>
                <c:pt idx="289">
                  <c:v>76.14</c:v>
                </c:pt>
                <c:pt idx="290">
                  <c:v>76.17</c:v>
                </c:pt>
                <c:pt idx="291">
                  <c:v>76.150000000000006</c:v>
                </c:pt>
                <c:pt idx="292">
                  <c:v>76.150000000000006</c:v>
                </c:pt>
                <c:pt idx="293">
                  <c:v>76.150000000000006</c:v>
                </c:pt>
                <c:pt idx="294">
                  <c:v>76.16</c:v>
                </c:pt>
                <c:pt idx="295">
                  <c:v>76.16</c:v>
                </c:pt>
                <c:pt idx="296">
                  <c:v>76.16</c:v>
                </c:pt>
                <c:pt idx="297">
                  <c:v>76.16</c:v>
                </c:pt>
                <c:pt idx="298">
                  <c:v>76.16</c:v>
                </c:pt>
                <c:pt idx="299">
                  <c:v>76.150000000000006</c:v>
                </c:pt>
                <c:pt idx="300">
                  <c:v>76.17</c:v>
                </c:pt>
                <c:pt idx="301">
                  <c:v>76.14</c:v>
                </c:pt>
                <c:pt idx="302">
                  <c:v>76.17</c:v>
                </c:pt>
                <c:pt idx="303">
                  <c:v>76.150000000000006</c:v>
                </c:pt>
                <c:pt idx="304">
                  <c:v>76.17</c:v>
                </c:pt>
                <c:pt idx="305">
                  <c:v>76.16</c:v>
                </c:pt>
                <c:pt idx="306">
                  <c:v>76.180000000000007</c:v>
                </c:pt>
                <c:pt idx="307">
                  <c:v>76.16</c:v>
                </c:pt>
                <c:pt idx="308">
                  <c:v>76.17</c:v>
                </c:pt>
                <c:pt idx="309">
                  <c:v>76.17</c:v>
                </c:pt>
                <c:pt idx="310">
                  <c:v>76.150000000000006</c:v>
                </c:pt>
                <c:pt idx="311">
                  <c:v>76.17</c:v>
                </c:pt>
                <c:pt idx="312">
                  <c:v>76.16</c:v>
                </c:pt>
                <c:pt idx="313">
                  <c:v>76.150000000000006</c:v>
                </c:pt>
                <c:pt idx="314">
                  <c:v>76.16</c:v>
                </c:pt>
                <c:pt idx="315">
                  <c:v>76.150000000000006</c:v>
                </c:pt>
                <c:pt idx="316">
                  <c:v>76.14</c:v>
                </c:pt>
                <c:pt idx="317">
                  <c:v>76.150000000000006</c:v>
                </c:pt>
                <c:pt idx="318">
                  <c:v>76.14</c:v>
                </c:pt>
                <c:pt idx="319">
                  <c:v>76.150000000000006</c:v>
                </c:pt>
                <c:pt idx="320">
                  <c:v>76.14</c:v>
                </c:pt>
                <c:pt idx="321">
                  <c:v>76.150000000000006</c:v>
                </c:pt>
                <c:pt idx="322">
                  <c:v>76.14</c:v>
                </c:pt>
                <c:pt idx="323">
                  <c:v>76.16</c:v>
                </c:pt>
                <c:pt idx="324">
                  <c:v>76.14</c:v>
                </c:pt>
                <c:pt idx="325">
                  <c:v>76.17</c:v>
                </c:pt>
                <c:pt idx="326">
                  <c:v>76.150000000000006</c:v>
                </c:pt>
                <c:pt idx="327">
                  <c:v>76.17</c:v>
                </c:pt>
                <c:pt idx="328">
                  <c:v>76.14</c:v>
                </c:pt>
                <c:pt idx="329">
                  <c:v>76.17</c:v>
                </c:pt>
                <c:pt idx="330">
                  <c:v>76.14</c:v>
                </c:pt>
                <c:pt idx="331">
                  <c:v>76.180000000000007</c:v>
                </c:pt>
                <c:pt idx="332">
                  <c:v>76.150000000000006</c:v>
                </c:pt>
                <c:pt idx="333">
                  <c:v>76.17</c:v>
                </c:pt>
                <c:pt idx="334">
                  <c:v>76.14</c:v>
                </c:pt>
                <c:pt idx="335">
                  <c:v>76.17</c:v>
                </c:pt>
                <c:pt idx="336">
                  <c:v>76.14</c:v>
                </c:pt>
                <c:pt idx="337">
                  <c:v>76.14</c:v>
                </c:pt>
                <c:pt idx="338">
                  <c:v>76.16</c:v>
                </c:pt>
                <c:pt idx="339">
                  <c:v>76.14</c:v>
                </c:pt>
                <c:pt idx="340">
                  <c:v>76.180000000000007</c:v>
                </c:pt>
                <c:pt idx="341">
                  <c:v>76.14</c:v>
                </c:pt>
                <c:pt idx="342">
                  <c:v>76.17</c:v>
                </c:pt>
                <c:pt idx="343">
                  <c:v>76.150000000000006</c:v>
                </c:pt>
                <c:pt idx="344">
                  <c:v>76.16</c:v>
                </c:pt>
                <c:pt idx="345">
                  <c:v>76.150000000000006</c:v>
                </c:pt>
                <c:pt idx="346">
                  <c:v>76.14</c:v>
                </c:pt>
                <c:pt idx="347">
                  <c:v>76.17</c:v>
                </c:pt>
                <c:pt idx="348">
                  <c:v>76.16</c:v>
                </c:pt>
                <c:pt idx="349">
                  <c:v>76.16</c:v>
                </c:pt>
                <c:pt idx="350">
                  <c:v>76.150000000000006</c:v>
                </c:pt>
                <c:pt idx="351">
                  <c:v>76.17</c:v>
                </c:pt>
                <c:pt idx="352">
                  <c:v>76.16</c:v>
                </c:pt>
                <c:pt idx="353">
                  <c:v>76.180000000000007</c:v>
                </c:pt>
                <c:pt idx="354">
                  <c:v>76.150000000000006</c:v>
                </c:pt>
                <c:pt idx="355">
                  <c:v>76.17</c:v>
                </c:pt>
                <c:pt idx="356">
                  <c:v>76.16</c:v>
                </c:pt>
                <c:pt idx="357">
                  <c:v>76.17</c:v>
                </c:pt>
                <c:pt idx="358">
                  <c:v>76.17</c:v>
                </c:pt>
                <c:pt idx="359">
                  <c:v>76.16</c:v>
                </c:pt>
                <c:pt idx="360">
                  <c:v>76.16</c:v>
                </c:pt>
                <c:pt idx="361">
                  <c:v>76.16</c:v>
                </c:pt>
                <c:pt idx="362">
                  <c:v>76.16</c:v>
                </c:pt>
                <c:pt idx="363">
                  <c:v>76.17</c:v>
                </c:pt>
                <c:pt idx="364">
                  <c:v>76.17</c:v>
                </c:pt>
                <c:pt idx="365">
                  <c:v>76.17</c:v>
                </c:pt>
                <c:pt idx="366">
                  <c:v>76.150000000000006</c:v>
                </c:pt>
                <c:pt idx="367">
                  <c:v>76.17</c:v>
                </c:pt>
                <c:pt idx="368">
                  <c:v>76.16</c:v>
                </c:pt>
                <c:pt idx="369">
                  <c:v>76.17</c:v>
                </c:pt>
                <c:pt idx="370">
                  <c:v>76.150000000000006</c:v>
                </c:pt>
                <c:pt idx="371">
                  <c:v>76.16</c:v>
                </c:pt>
                <c:pt idx="372">
                  <c:v>76.16</c:v>
                </c:pt>
                <c:pt idx="373">
                  <c:v>76.17</c:v>
                </c:pt>
                <c:pt idx="374">
                  <c:v>76.16</c:v>
                </c:pt>
                <c:pt idx="375">
                  <c:v>76.16</c:v>
                </c:pt>
                <c:pt idx="376">
                  <c:v>76.150000000000006</c:v>
                </c:pt>
                <c:pt idx="377">
                  <c:v>76.16</c:v>
                </c:pt>
                <c:pt idx="378">
                  <c:v>76.150000000000006</c:v>
                </c:pt>
                <c:pt idx="379">
                  <c:v>76.17</c:v>
                </c:pt>
                <c:pt idx="380">
                  <c:v>76.14</c:v>
                </c:pt>
                <c:pt idx="381">
                  <c:v>76.17</c:v>
                </c:pt>
                <c:pt idx="382">
                  <c:v>76.14</c:v>
                </c:pt>
                <c:pt idx="383">
                  <c:v>76.16</c:v>
                </c:pt>
                <c:pt idx="384">
                  <c:v>76.14</c:v>
                </c:pt>
                <c:pt idx="385">
                  <c:v>76.17</c:v>
                </c:pt>
                <c:pt idx="386">
                  <c:v>76.150000000000006</c:v>
                </c:pt>
                <c:pt idx="387">
                  <c:v>76.150000000000006</c:v>
                </c:pt>
                <c:pt idx="388">
                  <c:v>76.150000000000006</c:v>
                </c:pt>
                <c:pt idx="389">
                  <c:v>76.17</c:v>
                </c:pt>
                <c:pt idx="390">
                  <c:v>76.16</c:v>
                </c:pt>
                <c:pt idx="391">
                  <c:v>76.16</c:v>
                </c:pt>
                <c:pt idx="392">
                  <c:v>76.16</c:v>
                </c:pt>
                <c:pt idx="393">
                  <c:v>76.17</c:v>
                </c:pt>
                <c:pt idx="394">
                  <c:v>76.150000000000006</c:v>
                </c:pt>
                <c:pt idx="395">
                  <c:v>76.180000000000007</c:v>
                </c:pt>
                <c:pt idx="396">
                  <c:v>76.150000000000006</c:v>
                </c:pt>
                <c:pt idx="397">
                  <c:v>76.17</c:v>
                </c:pt>
                <c:pt idx="398">
                  <c:v>76.150000000000006</c:v>
                </c:pt>
                <c:pt idx="399">
                  <c:v>76.17</c:v>
                </c:pt>
                <c:pt idx="400">
                  <c:v>76.150000000000006</c:v>
                </c:pt>
                <c:pt idx="401">
                  <c:v>76.17</c:v>
                </c:pt>
                <c:pt idx="402">
                  <c:v>76.17</c:v>
                </c:pt>
                <c:pt idx="403">
                  <c:v>76.17</c:v>
                </c:pt>
                <c:pt idx="404">
                  <c:v>76.17</c:v>
                </c:pt>
                <c:pt idx="405">
                  <c:v>76.17</c:v>
                </c:pt>
                <c:pt idx="406">
                  <c:v>76.17</c:v>
                </c:pt>
                <c:pt idx="407">
                  <c:v>76.17</c:v>
                </c:pt>
                <c:pt idx="408">
                  <c:v>76.17</c:v>
                </c:pt>
                <c:pt idx="409">
                  <c:v>76.16</c:v>
                </c:pt>
                <c:pt idx="410">
                  <c:v>76.17</c:v>
                </c:pt>
                <c:pt idx="411">
                  <c:v>76.16</c:v>
                </c:pt>
                <c:pt idx="412">
                  <c:v>76.150000000000006</c:v>
                </c:pt>
                <c:pt idx="413">
                  <c:v>76.16</c:v>
                </c:pt>
                <c:pt idx="414">
                  <c:v>76.16</c:v>
                </c:pt>
                <c:pt idx="415">
                  <c:v>76.180000000000007</c:v>
                </c:pt>
                <c:pt idx="416">
                  <c:v>76.17</c:v>
                </c:pt>
                <c:pt idx="417">
                  <c:v>76.17</c:v>
                </c:pt>
                <c:pt idx="418">
                  <c:v>76.17</c:v>
                </c:pt>
                <c:pt idx="419">
                  <c:v>76.16</c:v>
                </c:pt>
                <c:pt idx="420">
                  <c:v>76.16</c:v>
                </c:pt>
                <c:pt idx="421">
                  <c:v>76.180000000000007</c:v>
                </c:pt>
                <c:pt idx="422">
                  <c:v>76.14</c:v>
                </c:pt>
                <c:pt idx="423">
                  <c:v>76.17</c:v>
                </c:pt>
                <c:pt idx="424">
                  <c:v>76.14</c:v>
                </c:pt>
                <c:pt idx="425">
                  <c:v>76.180000000000007</c:v>
                </c:pt>
                <c:pt idx="426">
                  <c:v>76.14</c:v>
                </c:pt>
                <c:pt idx="427">
                  <c:v>76.17</c:v>
                </c:pt>
                <c:pt idx="428">
                  <c:v>76.14</c:v>
                </c:pt>
                <c:pt idx="429">
                  <c:v>76.180000000000007</c:v>
                </c:pt>
                <c:pt idx="430">
                  <c:v>76.14</c:v>
                </c:pt>
                <c:pt idx="431">
                  <c:v>76.17</c:v>
                </c:pt>
                <c:pt idx="432">
                  <c:v>76.14</c:v>
                </c:pt>
                <c:pt idx="433">
                  <c:v>76.17</c:v>
                </c:pt>
                <c:pt idx="434">
                  <c:v>76.14</c:v>
                </c:pt>
                <c:pt idx="435">
                  <c:v>76.17</c:v>
                </c:pt>
                <c:pt idx="436">
                  <c:v>76.14</c:v>
                </c:pt>
                <c:pt idx="437">
                  <c:v>76.17</c:v>
                </c:pt>
                <c:pt idx="438">
                  <c:v>76.150000000000006</c:v>
                </c:pt>
                <c:pt idx="439">
                  <c:v>76.17</c:v>
                </c:pt>
                <c:pt idx="440">
                  <c:v>76.12</c:v>
                </c:pt>
                <c:pt idx="441">
                  <c:v>76.17</c:v>
                </c:pt>
                <c:pt idx="442">
                  <c:v>76.150000000000006</c:v>
                </c:pt>
                <c:pt idx="443">
                  <c:v>76.180000000000007</c:v>
                </c:pt>
                <c:pt idx="444">
                  <c:v>76.150000000000006</c:v>
                </c:pt>
                <c:pt idx="445">
                  <c:v>76.16</c:v>
                </c:pt>
                <c:pt idx="446">
                  <c:v>76.16</c:v>
                </c:pt>
                <c:pt idx="447">
                  <c:v>76.16</c:v>
                </c:pt>
                <c:pt idx="448">
                  <c:v>76.16</c:v>
                </c:pt>
                <c:pt idx="449">
                  <c:v>76.17</c:v>
                </c:pt>
                <c:pt idx="450">
                  <c:v>76.16</c:v>
                </c:pt>
                <c:pt idx="451">
                  <c:v>76.17</c:v>
                </c:pt>
                <c:pt idx="452">
                  <c:v>76.150000000000006</c:v>
                </c:pt>
                <c:pt idx="453">
                  <c:v>76.16</c:v>
                </c:pt>
                <c:pt idx="454">
                  <c:v>76.16</c:v>
                </c:pt>
                <c:pt idx="455">
                  <c:v>76.16</c:v>
                </c:pt>
                <c:pt idx="456">
                  <c:v>76.16</c:v>
                </c:pt>
                <c:pt idx="457">
                  <c:v>76.150000000000006</c:v>
                </c:pt>
                <c:pt idx="458">
                  <c:v>76.17</c:v>
                </c:pt>
                <c:pt idx="459">
                  <c:v>76.16</c:v>
                </c:pt>
                <c:pt idx="460">
                  <c:v>76.17</c:v>
                </c:pt>
                <c:pt idx="461">
                  <c:v>76.14</c:v>
                </c:pt>
                <c:pt idx="462">
                  <c:v>76.17</c:v>
                </c:pt>
                <c:pt idx="463">
                  <c:v>76.14</c:v>
                </c:pt>
                <c:pt idx="464">
                  <c:v>76.17</c:v>
                </c:pt>
                <c:pt idx="465">
                  <c:v>76.14</c:v>
                </c:pt>
                <c:pt idx="466">
                  <c:v>76.150000000000006</c:v>
                </c:pt>
                <c:pt idx="467">
                  <c:v>76.14</c:v>
                </c:pt>
                <c:pt idx="468">
                  <c:v>76.14</c:v>
                </c:pt>
                <c:pt idx="469">
                  <c:v>76.150000000000006</c:v>
                </c:pt>
                <c:pt idx="470">
                  <c:v>76.14</c:v>
                </c:pt>
                <c:pt idx="471">
                  <c:v>76.150000000000006</c:v>
                </c:pt>
                <c:pt idx="472">
                  <c:v>76.14</c:v>
                </c:pt>
                <c:pt idx="473">
                  <c:v>76.16</c:v>
                </c:pt>
                <c:pt idx="474">
                  <c:v>76.14</c:v>
                </c:pt>
                <c:pt idx="475">
                  <c:v>76.17</c:v>
                </c:pt>
                <c:pt idx="476">
                  <c:v>76.14</c:v>
                </c:pt>
                <c:pt idx="477">
                  <c:v>76.17</c:v>
                </c:pt>
                <c:pt idx="478">
                  <c:v>76.13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AAE-43D0-A7E0-960D530493CA}"/>
            </c:ext>
          </c:extLst>
        </c:ser>
        <c:ser>
          <c:idx val="4"/>
          <c:order val="4"/>
          <c:tx>
            <c:v>ATV_PID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strRef>
              <c:f>ATV_PID!$B$235:$B$591</c:f>
              <c:strCache>
                <c:ptCount val="357"/>
                <c:pt idx="0">
                  <c:v>16:25:53</c:v>
                </c:pt>
                <c:pt idx="1">
                  <c:v>16:25:54</c:v>
                </c:pt>
                <c:pt idx="2">
                  <c:v>16:25:55</c:v>
                </c:pt>
                <c:pt idx="3">
                  <c:v>16:25:56</c:v>
                </c:pt>
                <c:pt idx="4">
                  <c:v>16:25:57</c:v>
                </c:pt>
                <c:pt idx="5">
                  <c:v>16:25:58</c:v>
                </c:pt>
                <c:pt idx="6">
                  <c:v>16:25:59</c:v>
                </c:pt>
                <c:pt idx="7">
                  <c:v>16:26:00</c:v>
                </c:pt>
                <c:pt idx="8">
                  <c:v>16:26:01</c:v>
                </c:pt>
                <c:pt idx="9">
                  <c:v>16:26:02</c:v>
                </c:pt>
                <c:pt idx="10">
                  <c:v>16:26:03</c:v>
                </c:pt>
                <c:pt idx="11">
                  <c:v>16:26:04</c:v>
                </c:pt>
                <c:pt idx="12">
                  <c:v>16:26:05</c:v>
                </c:pt>
                <c:pt idx="13">
                  <c:v>16:26:06</c:v>
                </c:pt>
                <c:pt idx="14">
                  <c:v>16:26:07</c:v>
                </c:pt>
                <c:pt idx="15">
                  <c:v>16:26:08</c:v>
                </c:pt>
                <c:pt idx="16">
                  <c:v>16:26:09</c:v>
                </c:pt>
                <c:pt idx="17">
                  <c:v>16:26:10</c:v>
                </c:pt>
                <c:pt idx="18">
                  <c:v>16:26:11</c:v>
                </c:pt>
                <c:pt idx="19">
                  <c:v>16:26:12</c:v>
                </c:pt>
                <c:pt idx="20">
                  <c:v>16:26:13</c:v>
                </c:pt>
                <c:pt idx="21">
                  <c:v>16:26:14</c:v>
                </c:pt>
                <c:pt idx="22">
                  <c:v>16:26:15</c:v>
                </c:pt>
                <c:pt idx="23">
                  <c:v>16:26:16</c:v>
                </c:pt>
                <c:pt idx="24">
                  <c:v>16:26:17</c:v>
                </c:pt>
                <c:pt idx="25">
                  <c:v>16:26:18</c:v>
                </c:pt>
                <c:pt idx="26">
                  <c:v>16:26:19</c:v>
                </c:pt>
                <c:pt idx="27">
                  <c:v>16:26:20</c:v>
                </c:pt>
                <c:pt idx="28">
                  <c:v>16:26:21</c:v>
                </c:pt>
                <c:pt idx="29">
                  <c:v>16:26:22</c:v>
                </c:pt>
                <c:pt idx="30">
                  <c:v>16:26:23</c:v>
                </c:pt>
                <c:pt idx="31">
                  <c:v>16:26:24</c:v>
                </c:pt>
                <c:pt idx="32">
                  <c:v>16:26:25</c:v>
                </c:pt>
                <c:pt idx="33">
                  <c:v>16:26:26</c:v>
                </c:pt>
                <c:pt idx="34">
                  <c:v>16:26:27</c:v>
                </c:pt>
                <c:pt idx="35">
                  <c:v>16:26:28</c:v>
                </c:pt>
                <c:pt idx="36">
                  <c:v>16:26:29</c:v>
                </c:pt>
                <c:pt idx="37">
                  <c:v>16:26:30</c:v>
                </c:pt>
                <c:pt idx="38">
                  <c:v>16:26:31</c:v>
                </c:pt>
                <c:pt idx="39">
                  <c:v>16:26:32</c:v>
                </c:pt>
                <c:pt idx="40">
                  <c:v>16:26:33</c:v>
                </c:pt>
                <c:pt idx="41">
                  <c:v>16:26:34</c:v>
                </c:pt>
                <c:pt idx="42">
                  <c:v>16:26:35</c:v>
                </c:pt>
                <c:pt idx="43">
                  <c:v>16:26:36</c:v>
                </c:pt>
                <c:pt idx="44">
                  <c:v>16:26:37</c:v>
                </c:pt>
                <c:pt idx="45">
                  <c:v>16:26:38</c:v>
                </c:pt>
                <c:pt idx="46">
                  <c:v>16:26:39</c:v>
                </c:pt>
                <c:pt idx="47">
                  <c:v>16:26:40</c:v>
                </c:pt>
                <c:pt idx="48">
                  <c:v>16:26:41</c:v>
                </c:pt>
                <c:pt idx="49">
                  <c:v>16:26:42</c:v>
                </c:pt>
                <c:pt idx="50">
                  <c:v>16:26:43</c:v>
                </c:pt>
                <c:pt idx="51">
                  <c:v>16:26:44</c:v>
                </c:pt>
                <c:pt idx="52">
                  <c:v>16:26:45</c:v>
                </c:pt>
                <c:pt idx="53">
                  <c:v>16:26:46</c:v>
                </c:pt>
                <c:pt idx="54">
                  <c:v>16:26:47</c:v>
                </c:pt>
                <c:pt idx="55">
                  <c:v>16:26:48</c:v>
                </c:pt>
                <c:pt idx="56">
                  <c:v>16:26:49</c:v>
                </c:pt>
                <c:pt idx="57">
                  <c:v>16:26:50</c:v>
                </c:pt>
                <c:pt idx="58">
                  <c:v>16:26:51</c:v>
                </c:pt>
                <c:pt idx="59">
                  <c:v>16:26:52</c:v>
                </c:pt>
                <c:pt idx="60">
                  <c:v>16:26:53</c:v>
                </c:pt>
                <c:pt idx="61">
                  <c:v>16:26:54</c:v>
                </c:pt>
                <c:pt idx="62">
                  <c:v>16:26:55</c:v>
                </c:pt>
                <c:pt idx="63">
                  <c:v>16:26:56</c:v>
                </c:pt>
                <c:pt idx="64">
                  <c:v>16:26:57</c:v>
                </c:pt>
                <c:pt idx="65">
                  <c:v>16:26:58</c:v>
                </c:pt>
                <c:pt idx="66">
                  <c:v>16:26:59</c:v>
                </c:pt>
                <c:pt idx="67">
                  <c:v>16:27:00</c:v>
                </c:pt>
                <c:pt idx="68">
                  <c:v>16:27:01</c:v>
                </c:pt>
                <c:pt idx="69">
                  <c:v>16:27:02</c:v>
                </c:pt>
                <c:pt idx="70">
                  <c:v>16:27:03</c:v>
                </c:pt>
                <c:pt idx="71">
                  <c:v>16:27:04</c:v>
                </c:pt>
                <c:pt idx="72">
                  <c:v>16:27:05</c:v>
                </c:pt>
                <c:pt idx="73">
                  <c:v>16:27:06</c:v>
                </c:pt>
                <c:pt idx="74">
                  <c:v>16:27:07</c:v>
                </c:pt>
                <c:pt idx="75">
                  <c:v>16:27:08</c:v>
                </c:pt>
                <c:pt idx="76">
                  <c:v>16:27:09</c:v>
                </c:pt>
                <c:pt idx="77">
                  <c:v>16:27:10</c:v>
                </c:pt>
                <c:pt idx="78">
                  <c:v>16:27:11</c:v>
                </c:pt>
                <c:pt idx="79">
                  <c:v>16:27:12</c:v>
                </c:pt>
                <c:pt idx="80">
                  <c:v>16:27:13</c:v>
                </c:pt>
                <c:pt idx="81">
                  <c:v>16:27:14</c:v>
                </c:pt>
                <c:pt idx="82">
                  <c:v>16:27:15</c:v>
                </c:pt>
                <c:pt idx="83">
                  <c:v>16:27:16</c:v>
                </c:pt>
                <c:pt idx="84">
                  <c:v>16:27:17</c:v>
                </c:pt>
                <c:pt idx="85">
                  <c:v>16:27:18</c:v>
                </c:pt>
                <c:pt idx="86">
                  <c:v>16:27:19</c:v>
                </c:pt>
                <c:pt idx="87">
                  <c:v>16:27:20</c:v>
                </c:pt>
                <c:pt idx="88">
                  <c:v>16:27:21</c:v>
                </c:pt>
                <c:pt idx="89">
                  <c:v>16:27:22</c:v>
                </c:pt>
                <c:pt idx="90">
                  <c:v>16:27:23</c:v>
                </c:pt>
                <c:pt idx="91">
                  <c:v>16:27:24</c:v>
                </c:pt>
                <c:pt idx="92">
                  <c:v>16:27:25</c:v>
                </c:pt>
                <c:pt idx="93">
                  <c:v>16:27:26</c:v>
                </c:pt>
                <c:pt idx="94">
                  <c:v>16:27:27</c:v>
                </c:pt>
                <c:pt idx="95">
                  <c:v>16:27:28</c:v>
                </c:pt>
                <c:pt idx="96">
                  <c:v>16:27:29</c:v>
                </c:pt>
                <c:pt idx="97">
                  <c:v>16:27:30</c:v>
                </c:pt>
                <c:pt idx="98">
                  <c:v>16:27:31</c:v>
                </c:pt>
                <c:pt idx="99">
                  <c:v>16:27:32</c:v>
                </c:pt>
                <c:pt idx="100">
                  <c:v>16:27:33</c:v>
                </c:pt>
                <c:pt idx="101">
                  <c:v>16:27:34</c:v>
                </c:pt>
                <c:pt idx="102">
                  <c:v>16:27:35</c:v>
                </c:pt>
                <c:pt idx="103">
                  <c:v>16:27:36</c:v>
                </c:pt>
                <c:pt idx="104">
                  <c:v>16:27:37</c:v>
                </c:pt>
                <c:pt idx="105">
                  <c:v>16:27:38</c:v>
                </c:pt>
                <c:pt idx="106">
                  <c:v>16:27:39</c:v>
                </c:pt>
                <c:pt idx="107">
                  <c:v>16:27:40</c:v>
                </c:pt>
                <c:pt idx="108">
                  <c:v>16:27:41</c:v>
                </c:pt>
                <c:pt idx="109">
                  <c:v>16:27:42</c:v>
                </c:pt>
                <c:pt idx="110">
                  <c:v>16:27:43</c:v>
                </c:pt>
                <c:pt idx="111">
                  <c:v>16:27:44</c:v>
                </c:pt>
                <c:pt idx="112">
                  <c:v>16:27:45</c:v>
                </c:pt>
                <c:pt idx="113">
                  <c:v>16:27:46</c:v>
                </c:pt>
                <c:pt idx="114">
                  <c:v>16:27:47</c:v>
                </c:pt>
                <c:pt idx="115">
                  <c:v>16:27:48</c:v>
                </c:pt>
                <c:pt idx="116">
                  <c:v>16:27:49</c:v>
                </c:pt>
                <c:pt idx="117">
                  <c:v>16:27:50</c:v>
                </c:pt>
                <c:pt idx="118">
                  <c:v>16:27:51</c:v>
                </c:pt>
                <c:pt idx="119">
                  <c:v>16:27:52</c:v>
                </c:pt>
                <c:pt idx="120">
                  <c:v>16:27:53</c:v>
                </c:pt>
                <c:pt idx="121">
                  <c:v>16:27:54</c:v>
                </c:pt>
                <c:pt idx="122">
                  <c:v>16:27:55</c:v>
                </c:pt>
                <c:pt idx="123">
                  <c:v>16:27:56</c:v>
                </c:pt>
                <c:pt idx="124">
                  <c:v>16:27:57</c:v>
                </c:pt>
                <c:pt idx="125">
                  <c:v>16:27:58</c:v>
                </c:pt>
                <c:pt idx="126">
                  <c:v>16:27:59</c:v>
                </c:pt>
                <c:pt idx="127">
                  <c:v>16:28:00</c:v>
                </c:pt>
                <c:pt idx="128">
                  <c:v>16:28:01</c:v>
                </c:pt>
                <c:pt idx="129">
                  <c:v>16:28:02</c:v>
                </c:pt>
                <c:pt idx="130">
                  <c:v>16:28:03</c:v>
                </c:pt>
                <c:pt idx="131">
                  <c:v>16:28:04</c:v>
                </c:pt>
                <c:pt idx="132">
                  <c:v>16:28:05</c:v>
                </c:pt>
                <c:pt idx="133">
                  <c:v>16:28:06</c:v>
                </c:pt>
                <c:pt idx="134">
                  <c:v>16:28:07</c:v>
                </c:pt>
                <c:pt idx="135">
                  <c:v>16:28:08</c:v>
                </c:pt>
                <c:pt idx="136">
                  <c:v>16:28:09</c:v>
                </c:pt>
                <c:pt idx="137">
                  <c:v>16:28:10</c:v>
                </c:pt>
                <c:pt idx="138">
                  <c:v>16:28:11</c:v>
                </c:pt>
                <c:pt idx="139">
                  <c:v>16:28:12</c:v>
                </c:pt>
                <c:pt idx="140">
                  <c:v>16:28:13</c:v>
                </c:pt>
                <c:pt idx="141">
                  <c:v>16:28:14</c:v>
                </c:pt>
                <c:pt idx="142">
                  <c:v>16:28:15</c:v>
                </c:pt>
                <c:pt idx="143">
                  <c:v>16:28:16</c:v>
                </c:pt>
                <c:pt idx="144">
                  <c:v>16:28:17</c:v>
                </c:pt>
                <c:pt idx="145">
                  <c:v>16:28:18</c:v>
                </c:pt>
                <c:pt idx="146">
                  <c:v>16:28:19</c:v>
                </c:pt>
                <c:pt idx="147">
                  <c:v>16:28:20</c:v>
                </c:pt>
                <c:pt idx="148">
                  <c:v>16:28:21</c:v>
                </c:pt>
                <c:pt idx="149">
                  <c:v>16:28:22</c:v>
                </c:pt>
                <c:pt idx="150">
                  <c:v>16:28:23</c:v>
                </c:pt>
                <c:pt idx="151">
                  <c:v>16:28:24</c:v>
                </c:pt>
                <c:pt idx="152">
                  <c:v>16:28:25</c:v>
                </c:pt>
                <c:pt idx="153">
                  <c:v>16:28:26</c:v>
                </c:pt>
                <c:pt idx="154">
                  <c:v>16:28:27</c:v>
                </c:pt>
                <c:pt idx="155">
                  <c:v>16:28:28</c:v>
                </c:pt>
                <c:pt idx="156">
                  <c:v>16:28:29</c:v>
                </c:pt>
                <c:pt idx="157">
                  <c:v>16:28:30</c:v>
                </c:pt>
                <c:pt idx="158">
                  <c:v>16:28:31</c:v>
                </c:pt>
                <c:pt idx="159">
                  <c:v>16:28:32</c:v>
                </c:pt>
                <c:pt idx="160">
                  <c:v>16:28:33</c:v>
                </c:pt>
                <c:pt idx="161">
                  <c:v>16:28:34</c:v>
                </c:pt>
                <c:pt idx="162">
                  <c:v>16:28:35</c:v>
                </c:pt>
                <c:pt idx="163">
                  <c:v>16:28:36</c:v>
                </c:pt>
                <c:pt idx="164">
                  <c:v>16:28:37</c:v>
                </c:pt>
                <c:pt idx="165">
                  <c:v>16:28:38</c:v>
                </c:pt>
                <c:pt idx="166">
                  <c:v>16:28:39</c:v>
                </c:pt>
                <c:pt idx="167">
                  <c:v>16:28:40</c:v>
                </c:pt>
                <c:pt idx="168">
                  <c:v>16:28:41</c:v>
                </c:pt>
                <c:pt idx="169">
                  <c:v>16:28:42</c:v>
                </c:pt>
                <c:pt idx="170">
                  <c:v>16:28:43</c:v>
                </c:pt>
                <c:pt idx="171">
                  <c:v>16:28:44</c:v>
                </c:pt>
                <c:pt idx="172">
                  <c:v>16:28:45</c:v>
                </c:pt>
                <c:pt idx="173">
                  <c:v>16:28:46</c:v>
                </c:pt>
                <c:pt idx="174">
                  <c:v>16:28:47</c:v>
                </c:pt>
                <c:pt idx="175">
                  <c:v>16:28:48</c:v>
                </c:pt>
                <c:pt idx="176">
                  <c:v>16:28:49</c:v>
                </c:pt>
                <c:pt idx="177">
                  <c:v>16:28:50</c:v>
                </c:pt>
                <c:pt idx="178">
                  <c:v>16:28:51</c:v>
                </c:pt>
                <c:pt idx="179">
                  <c:v>16:28:52</c:v>
                </c:pt>
                <c:pt idx="180">
                  <c:v>16:28:53</c:v>
                </c:pt>
                <c:pt idx="181">
                  <c:v>16:28:54</c:v>
                </c:pt>
                <c:pt idx="182">
                  <c:v>16:28:55</c:v>
                </c:pt>
                <c:pt idx="183">
                  <c:v>16:28:56</c:v>
                </c:pt>
                <c:pt idx="184">
                  <c:v>16:28:57</c:v>
                </c:pt>
                <c:pt idx="185">
                  <c:v>16:28:58</c:v>
                </c:pt>
                <c:pt idx="186">
                  <c:v>16:28:59</c:v>
                </c:pt>
                <c:pt idx="187">
                  <c:v>16:29:00</c:v>
                </c:pt>
                <c:pt idx="188">
                  <c:v>16:29:01</c:v>
                </c:pt>
                <c:pt idx="189">
                  <c:v>16:29:02</c:v>
                </c:pt>
                <c:pt idx="190">
                  <c:v>16:29:03</c:v>
                </c:pt>
                <c:pt idx="191">
                  <c:v>16:29:04</c:v>
                </c:pt>
                <c:pt idx="192">
                  <c:v>16:29:05</c:v>
                </c:pt>
                <c:pt idx="193">
                  <c:v>16:29:06</c:v>
                </c:pt>
                <c:pt idx="194">
                  <c:v>16:29:07</c:v>
                </c:pt>
                <c:pt idx="195">
                  <c:v>16:29:08</c:v>
                </c:pt>
                <c:pt idx="196">
                  <c:v>16:29:09</c:v>
                </c:pt>
                <c:pt idx="197">
                  <c:v>16:29:10</c:v>
                </c:pt>
                <c:pt idx="198">
                  <c:v>16:29:11</c:v>
                </c:pt>
                <c:pt idx="199">
                  <c:v>16:29:12</c:v>
                </c:pt>
                <c:pt idx="200">
                  <c:v>16:29:13</c:v>
                </c:pt>
                <c:pt idx="201">
                  <c:v>16:29:14</c:v>
                </c:pt>
                <c:pt idx="202">
                  <c:v>16:29:15</c:v>
                </c:pt>
                <c:pt idx="203">
                  <c:v>16:29:16</c:v>
                </c:pt>
                <c:pt idx="204">
                  <c:v>16:29:17</c:v>
                </c:pt>
                <c:pt idx="205">
                  <c:v>16:29:18</c:v>
                </c:pt>
                <c:pt idx="206">
                  <c:v>16:29:19</c:v>
                </c:pt>
                <c:pt idx="207">
                  <c:v>16:29:20</c:v>
                </c:pt>
                <c:pt idx="208">
                  <c:v>16:29:21</c:v>
                </c:pt>
                <c:pt idx="209">
                  <c:v>16:29:22</c:v>
                </c:pt>
                <c:pt idx="210">
                  <c:v>16:29:23</c:v>
                </c:pt>
                <c:pt idx="211">
                  <c:v>16:29:24</c:v>
                </c:pt>
                <c:pt idx="212">
                  <c:v>16:29:25</c:v>
                </c:pt>
                <c:pt idx="213">
                  <c:v>16:29:26</c:v>
                </c:pt>
                <c:pt idx="214">
                  <c:v>16:29:27</c:v>
                </c:pt>
                <c:pt idx="215">
                  <c:v>16:29:28</c:v>
                </c:pt>
                <c:pt idx="216">
                  <c:v>16:29:29</c:v>
                </c:pt>
                <c:pt idx="217">
                  <c:v>16:29:30</c:v>
                </c:pt>
                <c:pt idx="218">
                  <c:v>16:29:31</c:v>
                </c:pt>
                <c:pt idx="219">
                  <c:v>16:29:32</c:v>
                </c:pt>
                <c:pt idx="220">
                  <c:v>16:29:33</c:v>
                </c:pt>
                <c:pt idx="221">
                  <c:v>16:29:34</c:v>
                </c:pt>
                <c:pt idx="222">
                  <c:v>16:29:35</c:v>
                </c:pt>
                <c:pt idx="223">
                  <c:v>16:29:36</c:v>
                </c:pt>
                <c:pt idx="224">
                  <c:v>16:29:37</c:v>
                </c:pt>
                <c:pt idx="225">
                  <c:v>16:29:38</c:v>
                </c:pt>
                <c:pt idx="226">
                  <c:v>16:29:39</c:v>
                </c:pt>
                <c:pt idx="227">
                  <c:v>16:29:40</c:v>
                </c:pt>
                <c:pt idx="228">
                  <c:v>16:29:41</c:v>
                </c:pt>
                <c:pt idx="229">
                  <c:v>16:29:42</c:v>
                </c:pt>
                <c:pt idx="230">
                  <c:v>16:29:43</c:v>
                </c:pt>
                <c:pt idx="231">
                  <c:v>16:29:44</c:v>
                </c:pt>
                <c:pt idx="232">
                  <c:v>16:29:45</c:v>
                </c:pt>
                <c:pt idx="233">
                  <c:v>16:29:46</c:v>
                </c:pt>
                <c:pt idx="234">
                  <c:v>16:29:47</c:v>
                </c:pt>
                <c:pt idx="235">
                  <c:v>16:29:48</c:v>
                </c:pt>
                <c:pt idx="236">
                  <c:v>16:29:49</c:v>
                </c:pt>
                <c:pt idx="237">
                  <c:v>16:29:50</c:v>
                </c:pt>
                <c:pt idx="238">
                  <c:v>16:29:51</c:v>
                </c:pt>
                <c:pt idx="239">
                  <c:v>16:29:52</c:v>
                </c:pt>
                <c:pt idx="240">
                  <c:v>16:29:53</c:v>
                </c:pt>
                <c:pt idx="241">
                  <c:v>16:29:54</c:v>
                </c:pt>
                <c:pt idx="242">
                  <c:v>16:29:55</c:v>
                </c:pt>
                <c:pt idx="243">
                  <c:v>16:29:56</c:v>
                </c:pt>
                <c:pt idx="244">
                  <c:v>16:29:57</c:v>
                </c:pt>
                <c:pt idx="245">
                  <c:v>16:29:58</c:v>
                </c:pt>
                <c:pt idx="246">
                  <c:v>16:29:59</c:v>
                </c:pt>
                <c:pt idx="247">
                  <c:v>16:30:00</c:v>
                </c:pt>
                <c:pt idx="248">
                  <c:v>16:30:01</c:v>
                </c:pt>
                <c:pt idx="249">
                  <c:v>16:30:02</c:v>
                </c:pt>
                <c:pt idx="250">
                  <c:v>16:30:03</c:v>
                </c:pt>
                <c:pt idx="251">
                  <c:v>16:30:04</c:v>
                </c:pt>
                <c:pt idx="252">
                  <c:v>16:30:05</c:v>
                </c:pt>
                <c:pt idx="253">
                  <c:v>16:30:06</c:v>
                </c:pt>
                <c:pt idx="254">
                  <c:v>16:30:07</c:v>
                </c:pt>
                <c:pt idx="255">
                  <c:v>16:30:08</c:v>
                </c:pt>
                <c:pt idx="256">
                  <c:v>16:30:09</c:v>
                </c:pt>
                <c:pt idx="257">
                  <c:v>16:30:10</c:v>
                </c:pt>
                <c:pt idx="258">
                  <c:v>16:30:11</c:v>
                </c:pt>
                <c:pt idx="259">
                  <c:v>16:30:12</c:v>
                </c:pt>
                <c:pt idx="260">
                  <c:v>16:30:13</c:v>
                </c:pt>
                <c:pt idx="261">
                  <c:v>16:30:14</c:v>
                </c:pt>
                <c:pt idx="262">
                  <c:v>16:30:15</c:v>
                </c:pt>
                <c:pt idx="263">
                  <c:v>16:30:16</c:v>
                </c:pt>
                <c:pt idx="264">
                  <c:v>16:30:17</c:v>
                </c:pt>
                <c:pt idx="265">
                  <c:v>16:30:18</c:v>
                </c:pt>
                <c:pt idx="266">
                  <c:v>16:30:19</c:v>
                </c:pt>
                <c:pt idx="267">
                  <c:v>16:30:20</c:v>
                </c:pt>
                <c:pt idx="268">
                  <c:v>16:30:21</c:v>
                </c:pt>
                <c:pt idx="269">
                  <c:v>16:30:22</c:v>
                </c:pt>
                <c:pt idx="270">
                  <c:v>16:30:23</c:v>
                </c:pt>
                <c:pt idx="271">
                  <c:v>16:30:24</c:v>
                </c:pt>
                <c:pt idx="272">
                  <c:v>16:30:25</c:v>
                </c:pt>
                <c:pt idx="273">
                  <c:v>16:30:26</c:v>
                </c:pt>
                <c:pt idx="274">
                  <c:v>16:30:27</c:v>
                </c:pt>
                <c:pt idx="275">
                  <c:v>16:30:28</c:v>
                </c:pt>
                <c:pt idx="276">
                  <c:v>16:30:29</c:v>
                </c:pt>
                <c:pt idx="277">
                  <c:v>16:30:30</c:v>
                </c:pt>
                <c:pt idx="278">
                  <c:v>16:30:31</c:v>
                </c:pt>
                <c:pt idx="279">
                  <c:v>16:30:32</c:v>
                </c:pt>
                <c:pt idx="280">
                  <c:v>16:30:33</c:v>
                </c:pt>
                <c:pt idx="281">
                  <c:v>16:30:34</c:v>
                </c:pt>
                <c:pt idx="282">
                  <c:v>16:30:35</c:v>
                </c:pt>
                <c:pt idx="283">
                  <c:v>16:30:36</c:v>
                </c:pt>
                <c:pt idx="284">
                  <c:v>16:30:37</c:v>
                </c:pt>
                <c:pt idx="285">
                  <c:v>16:30:38</c:v>
                </c:pt>
                <c:pt idx="286">
                  <c:v>16:30:39</c:v>
                </c:pt>
                <c:pt idx="287">
                  <c:v>16:30:40</c:v>
                </c:pt>
                <c:pt idx="288">
                  <c:v>16:30:41</c:v>
                </c:pt>
                <c:pt idx="289">
                  <c:v>16:30:42</c:v>
                </c:pt>
                <c:pt idx="290">
                  <c:v>16:30:43</c:v>
                </c:pt>
                <c:pt idx="291">
                  <c:v>16:30:44</c:v>
                </c:pt>
                <c:pt idx="292">
                  <c:v>16:30:45</c:v>
                </c:pt>
                <c:pt idx="293">
                  <c:v>16:30:46</c:v>
                </c:pt>
                <c:pt idx="294">
                  <c:v>16:30:47</c:v>
                </c:pt>
                <c:pt idx="295">
                  <c:v>16:30:48</c:v>
                </c:pt>
                <c:pt idx="296">
                  <c:v>16:30:49</c:v>
                </c:pt>
                <c:pt idx="297">
                  <c:v>16:30:50</c:v>
                </c:pt>
                <c:pt idx="298">
                  <c:v>16:30:51</c:v>
                </c:pt>
                <c:pt idx="299">
                  <c:v>16:30:52</c:v>
                </c:pt>
                <c:pt idx="300">
                  <c:v>16:30:53</c:v>
                </c:pt>
                <c:pt idx="301">
                  <c:v>16:30:54</c:v>
                </c:pt>
                <c:pt idx="302">
                  <c:v>16:30:55</c:v>
                </c:pt>
                <c:pt idx="303">
                  <c:v>16:30:56</c:v>
                </c:pt>
                <c:pt idx="304">
                  <c:v>16:30:57</c:v>
                </c:pt>
                <c:pt idx="305">
                  <c:v>16:30:58</c:v>
                </c:pt>
                <c:pt idx="306">
                  <c:v>16:30:59</c:v>
                </c:pt>
                <c:pt idx="307">
                  <c:v>16:31:00</c:v>
                </c:pt>
                <c:pt idx="308">
                  <c:v>16:31:01</c:v>
                </c:pt>
                <c:pt idx="309">
                  <c:v>16:31:02</c:v>
                </c:pt>
                <c:pt idx="310">
                  <c:v>16:31:03</c:v>
                </c:pt>
                <c:pt idx="311">
                  <c:v>16:31:04</c:v>
                </c:pt>
                <c:pt idx="312">
                  <c:v>16:31:05</c:v>
                </c:pt>
                <c:pt idx="313">
                  <c:v>16:31:06</c:v>
                </c:pt>
                <c:pt idx="314">
                  <c:v>16:31:07</c:v>
                </c:pt>
                <c:pt idx="315">
                  <c:v>16:31:08</c:v>
                </c:pt>
                <c:pt idx="316">
                  <c:v>16:31:09</c:v>
                </c:pt>
                <c:pt idx="317">
                  <c:v>16:31:10</c:v>
                </c:pt>
                <c:pt idx="318">
                  <c:v>16:31:11</c:v>
                </c:pt>
                <c:pt idx="319">
                  <c:v>16:31:12</c:v>
                </c:pt>
                <c:pt idx="320">
                  <c:v>16:31:13</c:v>
                </c:pt>
                <c:pt idx="321">
                  <c:v>16:31:14</c:v>
                </c:pt>
                <c:pt idx="322">
                  <c:v>16:31:15</c:v>
                </c:pt>
                <c:pt idx="323">
                  <c:v>16:31:16</c:v>
                </c:pt>
                <c:pt idx="324">
                  <c:v>16:31:17</c:v>
                </c:pt>
                <c:pt idx="325">
                  <c:v>16:31:18</c:v>
                </c:pt>
                <c:pt idx="326">
                  <c:v>16:31:19</c:v>
                </c:pt>
                <c:pt idx="327">
                  <c:v>16:31:20</c:v>
                </c:pt>
                <c:pt idx="328">
                  <c:v>16:31:21</c:v>
                </c:pt>
                <c:pt idx="329">
                  <c:v>16:31:22</c:v>
                </c:pt>
                <c:pt idx="330">
                  <c:v>16:31:23</c:v>
                </c:pt>
                <c:pt idx="331">
                  <c:v>16:31:24</c:v>
                </c:pt>
                <c:pt idx="332">
                  <c:v>16:31:25</c:v>
                </c:pt>
                <c:pt idx="333">
                  <c:v>16:31:26</c:v>
                </c:pt>
                <c:pt idx="334">
                  <c:v>16:31:27</c:v>
                </c:pt>
                <c:pt idx="335">
                  <c:v>16:31:28</c:v>
                </c:pt>
                <c:pt idx="336">
                  <c:v>16:31:29</c:v>
                </c:pt>
                <c:pt idx="337">
                  <c:v>16:31:30</c:v>
                </c:pt>
                <c:pt idx="338">
                  <c:v>16:31:31</c:v>
                </c:pt>
                <c:pt idx="339">
                  <c:v>16:31:32</c:v>
                </c:pt>
                <c:pt idx="340">
                  <c:v>16:31:33</c:v>
                </c:pt>
                <c:pt idx="341">
                  <c:v>16:31:34</c:v>
                </c:pt>
                <c:pt idx="342">
                  <c:v>16:31:35</c:v>
                </c:pt>
                <c:pt idx="343">
                  <c:v>16:31:36</c:v>
                </c:pt>
                <c:pt idx="344">
                  <c:v>16:31:37</c:v>
                </c:pt>
                <c:pt idx="345">
                  <c:v>16:31:38</c:v>
                </c:pt>
                <c:pt idx="346">
                  <c:v>16:31:39</c:v>
                </c:pt>
                <c:pt idx="347">
                  <c:v>16:31:40</c:v>
                </c:pt>
                <c:pt idx="348">
                  <c:v>16:31:41</c:v>
                </c:pt>
                <c:pt idx="349">
                  <c:v>16:31:42</c:v>
                </c:pt>
                <c:pt idx="350">
                  <c:v>16:31:43</c:v>
                </c:pt>
                <c:pt idx="351">
                  <c:v>16:31:44</c:v>
                </c:pt>
                <c:pt idx="352">
                  <c:v>16:31:45</c:v>
                </c:pt>
                <c:pt idx="353">
                  <c:v>16:31:46</c:v>
                </c:pt>
                <c:pt idx="354">
                  <c:v>16:31:47</c:v>
                </c:pt>
                <c:pt idx="355">
                  <c:v>16:31:48</c:v>
                </c:pt>
                <c:pt idx="356">
                  <c:v>16:31:49</c:v>
                </c:pt>
              </c:strCache>
            </c:strRef>
          </c:xVal>
          <c:yVal>
            <c:numRef>
              <c:f>ATV_PID!$E$235:$E$591</c:f>
              <c:numCache>
                <c:formatCode>0.00</c:formatCode>
                <c:ptCount val="357"/>
                <c:pt idx="0">
                  <c:v>71.62</c:v>
                </c:pt>
                <c:pt idx="1">
                  <c:v>71.66</c:v>
                </c:pt>
                <c:pt idx="2">
                  <c:v>71.72</c:v>
                </c:pt>
                <c:pt idx="3">
                  <c:v>71.75</c:v>
                </c:pt>
                <c:pt idx="4">
                  <c:v>71.820000000000007</c:v>
                </c:pt>
                <c:pt idx="5">
                  <c:v>71.88</c:v>
                </c:pt>
                <c:pt idx="6">
                  <c:v>71.960000000000008</c:v>
                </c:pt>
                <c:pt idx="7">
                  <c:v>72.05</c:v>
                </c:pt>
                <c:pt idx="8">
                  <c:v>72.100000000000009</c:v>
                </c:pt>
                <c:pt idx="9">
                  <c:v>72.17</c:v>
                </c:pt>
                <c:pt idx="10">
                  <c:v>72.25</c:v>
                </c:pt>
                <c:pt idx="11">
                  <c:v>72.33</c:v>
                </c:pt>
                <c:pt idx="12">
                  <c:v>72.400000000000006</c:v>
                </c:pt>
                <c:pt idx="13">
                  <c:v>72.5</c:v>
                </c:pt>
                <c:pt idx="14">
                  <c:v>72.570000000000007</c:v>
                </c:pt>
                <c:pt idx="15">
                  <c:v>72.67</c:v>
                </c:pt>
                <c:pt idx="16">
                  <c:v>72.75</c:v>
                </c:pt>
                <c:pt idx="17">
                  <c:v>72.86</c:v>
                </c:pt>
                <c:pt idx="18">
                  <c:v>72.92</c:v>
                </c:pt>
                <c:pt idx="19">
                  <c:v>73.05</c:v>
                </c:pt>
                <c:pt idx="20">
                  <c:v>73.12</c:v>
                </c:pt>
                <c:pt idx="21">
                  <c:v>73.25</c:v>
                </c:pt>
                <c:pt idx="22">
                  <c:v>73.320000000000007</c:v>
                </c:pt>
                <c:pt idx="23">
                  <c:v>73.45</c:v>
                </c:pt>
                <c:pt idx="24">
                  <c:v>73.53</c:v>
                </c:pt>
                <c:pt idx="25">
                  <c:v>73.64</c:v>
                </c:pt>
                <c:pt idx="26">
                  <c:v>73.73</c:v>
                </c:pt>
                <c:pt idx="27">
                  <c:v>73.86</c:v>
                </c:pt>
                <c:pt idx="28">
                  <c:v>73.95</c:v>
                </c:pt>
                <c:pt idx="29">
                  <c:v>74.040000000000006</c:v>
                </c:pt>
                <c:pt idx="30">
                  <c:v>74.14</c:v>
                </c:pt>
                <c:pt idx="31">
                  <c:v>74.25</c:v>
                </c:pt>
                <c:pt idx="32">
                  <c:v>74.36</c:v>
                </c:pt>
                <c:pt idx="33">
                  <c:v>74.45</c:v>
                </c:pt>
                <c:pt idx="34">
                  <c:v>74.55</c:v>
                </c:pt>
                <c:pt idx="35">
                  <c:v>74.64</c:v>
                </c:pt>
                <c:pt idx="36">
                  <c:v>74.75</c:v>
                </c:pt>
                <c:pt idx="37">
                  <c:v>74.850000000000009</c:v>
                </c:pt>
                <c:pt idx="38">
                  <c:v>74.94</c:v>
                </c:pt>
                <c:pt idx="39">
                  <c:v>75.03</c:v>
                </c:pt>
                <c:pt idx="40">
                  <c:v>75.14</c:v>
                </c:pt>
                <c:pt idx="41">
                  <c:v>75.22</c:v>
                </c:pt>
                <c:pt idx="42">
                  <c:v>75.31</c:v>
                </c:pt>
                <c:pt idx="43">
                  <c:v>75.400000000000006</c:v>
                </c:pt>
                <c:pt idx="44">
                  <c:v>75.48</c:v>
                </c:pt>
                <c:pt idx="45">
                  <c:v>75.58</c:v>
                </c:pt>
                <c:pt idx="46">
                  <c:v>75.650000000000006</c:v>
                </c:pt>
                <c:pt idx="47">
                  <c:v>75.75</c:v>
                </c:pt>
                <c:pt idx="48">
                  <c:v>75.81</c:v>
                </c:pt>
                <c:pt idx="49">
                  <c:v>75.92</c:v>
                </c:pt>
                <c:pt idx="50">
                  <c:v>75.960000000000008</c:v>
                </c:pt>
                <c:pt idx="51">
                  <c:v>76.070000000000007</c:v>
                </c:pt>
                <c:pt idx="52">
                  <c:v>76.11</c:v>
                </c:pt>
                <c:pt idx="53">
                  <c:v>76.210000000000008</c:v>
                </c:pt>
                <c:pt idx="54">
                  <c:v>76.260000000000005</c:v>
                </c:pt>
                <c:pt idx="55">
                  <c:v>76.34</c:v>
                </c:pt>
                <c:pt idx="56">
                  <c:v>76.400000000000006</c:v>
                </c:pt>
                <c:pt idx="57">
                  <c:v>76.47</c:v>
                </c:pt>
                <c:pt idx="58">
                  <c:v>76.52</c:v>
                </c:pt>
                <c:pt idx="59">
                  <c:v>76.59</c:v>
                </c:pt>
                <c:pt idx="60">
                  <c:v>76.62</c:v>
                </c:pt>
                <c:pt idx="61">
                  <c:v>76.710000000000008</c:v>
                </c:pt>
                <c:pt idx="62">
                  <c:v>76.73</c:v>
                </c:pt>
                <c:pt idx="63">
                  <c:v>76.820000000000007</c:v>
                </c:pt>
                <c:pt idx="64">
                  <c:v>76.83</c:v>
                </c:pt>
                <c:pt idx="65">
                  <c:v>76.900000000000006</c:v>
                </c:pt>
                <c:pt idx="66">
                  <c:v>76.92</c:v>
                </c:pt>
                <c:pt idx="67">
                  <c:v>76.989999999999995</c:v>
                </c:pt>
                <c:pt idx="68">
                  <c:v>77.010000000000005</c:v>
                </c:pt>
                <c:pt idx="69">
                  <c:v>77.06</c:v>
                </c:pt>
                <c:pt idx="70">
                  <c:v>77.070000000000007</c:v>
                </c:pt>
                <c:pt idx="71">
                  <c:v>77.11</c:v>
                </c:pt>
                <c:pt idx="72">
                  <c:v>77.13</c:v>
                </c:pt>
                <c:pt idx="73">
                  <c:v>77.180000000000007</c:v>
                </c:pt>
                <c:pt idx="74">
                  <c:v>77.19</c:v>
                </c:pt>
                <c:pt idx="75">
                  <c:v>77.22</c:v>
                </c:pt>
                <c:pt idx="76">
                  <c:v>77.25</c:v>
                </c:pt>
                <c:pt idx="77">
                  <c:v>77.25</c:v>
                </c:pt>
                <c:pt idx="78">
                  <c:v>77.28</c:v>
                </c:pt>
                <c:pt idx="79">
                  <c:v>77.28</c:v>
                </c:pt>
                <c:pt idx="80">
                  <c:v>77.31</c:v>
                </c:pt>
                <c:pt idx="81">
                  <c:v>77.3</c:v>
                </c:pt>
                <c:pt idx="82">
                  <c:v>77.34</c:v>
                </c:pt>
                <c:pt idx="83">
                  <c:v>77.31</c:v>
                </c:pt>
                <c:pt idx="84">
                  <c:v>77.36</c:v>
                </c:pt>
                <c:pt idx="85">
                  <c:v>77.320000000000007</c:v>
                </c:pt>
                <c:pt idx="86">
                  <c:v>77.350000000000009</c:v>
                </c:pt>
                <c:pt idx="87">
                  <c:v>77.34</c:v>
                </c:pt>
                <c:pt idx="88">
                  <c:v>77.34</c:v>
                </c:pt>
                <c:pt idx="89">
                  <c:v>77.34</c:v>
                </c:pt>
                <c:pt idx="90">
                  <c:v>77.34</c:v>
                </c:pt>
                <c:pt idx="91">
                  <c:v>77.34</c:v>
                </c:pt>
                <c:pt idx="92">
                  <c:v>77.320000000000007</c:v>
                </c:pt>
                <c:pt idx="93">
                  <c:v>77.33</c:v>
                </c:pt>
                <c:pt idx="94">
                  <c:v>77.3</c:v>
                </c:pt>
                <c:pt idx="95">
                  <c:v>77.31</c:v>
                </c:pt>
                <c:pt idx="96">
                  <c:v>77.290000000000006</c:v>
                </c:pt>
                <c:pt idx="97">
                  <c:v>77.28</c:v>
                </c:pt>
                <c:pt idx="98">
                  <c:v>77.260000000000005</c:v>
                </c:pt>
                <c:pt idx="99">
                  <c:v>77.23</c:v>
                </c:pt>
                <c:pt idx="100">
                  <c:v>77.22</c:v>
                </c:pt>
                <c:pt idx="101">
                  <c:v>77.210000000000008</c:v>
                </c:pt>
                <c:pt idx="102">
                  <c:v>77.210000000000008</c:v>
                </c:pt>
                <c:pt idx="103">
                  <c:v>77.17</c:v>
                </c:pt>
                <c:pt idx="104">
                  <c:v>77.17</c:v>
                </c:pt>
                <c:pt idx="105">
                  <c:v>77.13</c:v>
                </c:pt>
                <c:pt idx="106">
                  <c:v>77.13</c:v>
                </c:pt>
                <c:pt idx="107">
                  <c:v>77.100000000000009</c:v>
                </c:pt>
                <c:pt idx="108">
                  <c:v>77.08</c:v>
                </c:pt>
                <c:pt idx="109">
                  <c:v>77.05</c:v>
                </c:pt>
                <c:pt idx="110">
                  <c:v>77.040000000000006</c:v>
                </c:pt>
                <c:pt idx="111">
                  <c:v>77</c:v>
                </c:pt>
                <c:pt idx="112">
                  <c:v>77</c:v>
                </c:pt>
                <c:pt idx="113">
                  <c:v>76.95</c:v>
                </c:pt>
                <c:pt idx="114">
                  <c:v>76.95</c:v>
                </c:pt>
                <c:pt idx="115">
                  <c:v>76.89</c:v>
                </c:pt>
                <c:pt idx="116">
                  <c:v>76.900000000000006</c:v>
                </c:pt>
                <c:pt idx="117">
                  <c:v>76.84</c:v>
                </c:pt>
                <c:pt idx="118">
                  <c:v>76.850000000000009</c:v>
                </c:pt>
                <c:pt idx="119">
                  <c:v>76.8</c:v>
                </c:pt>
                <c:pt idx="120">
                  <c:v>76.790000000000006</c:v>
                </c:pt>
                <c:pt idx="121">
                  <c:v>76.75</c:v>
                </c:pt>
                <c:pt idx="122">
                  <c:v>76.739999999999995</c:v>
                </c:pt>
                <c:pt idx="123">
                  <c:v>76.710000000000008</c:v>
                </c:pt>
                <c:pt idx="124">
                  <c:v>76.680000000000007</c:v>
                </c:pt>
                <c:pt idx="125">
                  <c:v>76.650000000000006</c:v>
                </c:pt>
                <c:pt idx="126">
                  <c:v>76.62</c:v>
                </c:pt>
                <c:pt idx="127">
                  <c:v>76.59</c:v>
                </c:pt>
                <c:pt idx="128">
                  <c:v>76.570000000000007</c:v>
                </c:pt>
                <c:pt idx="129">
                  <c:v>76.55</c:v>
                </c:pt>
                <c:pt idx="130">
                  <c:v>76.52</c:v>
                </c:pt>
                <c:pt idx="131">
                  <c:v>76.489999999999995</c:v>
                </c:pt>
                <c:pt idx="132">
                  <c:v>76.47</c:v>
                </c:pt>
                <c:pt idx="133">
                  <c:v>76.44</c:v>
                </c:pt>
                <c:pt idx="134">
                  <c:v>76.42</c:v>
                </c:pt>
                <c:pt idx="135">
                  <c:v>76.39</c:v>
                </c:pt>
                <c:pt idx="136">
                  <c:v>76.37</c:v>
                </c:pt>
                <c:pt idx="137">
                  <c:v>76.350000000000009</c:v>
                </c:pt>
                <c:pt idx="138">
                  <c:v>76.320000000000007</c:v>
                </c:pt>
                <c:pt idx="139">
                  <c:v>76.320000000000007</c:v>
                </c:pt>
                <c:pt idx="140">
                  <c:v>76.28</c:v>
                </c:pt>
                <c:pt idx="141">
                  <c:v>76.28</c:v>
                </c:pt>
                <c:pt idx="142">
                  <c:v>76.25</c:v>
                </c:pt>
                <c:pt idx="143">
                  <c:v>76.239999999999995</c:v>
                </c:pt>
                <c:pt idx="144">
                  <c:v>76.2</c:v>
                </c:pt>
                <c:pt idx="145">
                  <c:v>76.2</c:v>
                </c:pt>
                <c:pt idx="146">
                  <c:v>76.17</c:v>
                </c:pt>
                <c:pt idx="147">
                  <c:v>76.16</c:v>
                </c:pt>
                <c:pt idx="148">
                  <c:v>76.14</c:v>
                </c:pt>
                <c:pt idx="149">
                  <c:v>76.100000000000009</c:v>
                </c:pt>
                <c:pt idx="150">
                  <c:v>76.11</c:v>
                </c:pt>
                <c:pt idx="151">
                  <c:v>76.08</c:v>
                </c:pt>
                <c:pt idx="152">
                  <c:v>76.070000000000007</c:v>
                </c:pt>
                <c:pt idx="153">
                  <c:v>76.05</c:v>
                </c:pt>
                <c:pt idx="154">
                  <c:v>76.040000000000006</c:v>
                </c:pt>
                <c:pt idx="155">
                  <c:v>76.040000000000006</c:v>
                </c:pt>
                <c:pt idx="156">
                  <c:v>76.02</c:v>
                </c:pt>
                <c:pt idx="157">
                  <c:v>76.02</c:v>
                </c:pt>
                <c:pt idx="158">
                  <c:v>75.989999999999995</c:v>
                </c:pt>
                <c:pt idx="159">
                  <c:v>75.989999999999995</c:v>
                </c:pt>
                <c:pt idx="160">
                  <c:v>75.960000000000008</c:v>
                </c:pt>
                <c:pt idx="161">
                  <c:v>75.98</c:v>
                </c:pt>
                <c:pt idx="162">
                  <c:v>75.95</c:v>
                </c:pt>
                <c:pt idx="163">
                  <c:v>75.960000000000008</c:v>
                </c:pt>
                <c:pt idx="164">
                  <c:v>75.92</c:v>
                </c:pt>
                <c:pt idx="165">
                  <c:v>75.94</c:v>
                </c:pt>
                <c:pt idx="166">
                  <c:v>75.900000000000006</c:v>
                </c:pt>
                <c:pt idx="167">
                  <c:v>75.930000000000007</c:v>
                </c:pt>
                <c:pt idx="168">
                  <c:v>75.900000000000006</c:v>
                </c:pt>
                <c:pt idx="169">
                  <c:v>75.91</c:v>
                </c:pt>
                <c:pt idx="170">
                  <c:v>75.87</c:v>
                </c:pt>
                <c:pt idx="171">
                  <c:v>75.900000000000006</c:v>
                </c:pt>
                <c:pt idx="172">
                  <c:v>75.87</c:v>
                </c:pt>
                <c:pt idx="173">
                  <c:v>75.89</c:v>
                </c:pt>
                <c:pt idx="174">
                  <c:v>75.87</c:v>
                </c:pt>
                <c:pt idx="175">
                  <c:v>75.88</c:v>
                </c:pt>
                <c:pt idx="176">
                  <c:v>75.87</c:v>
                </c:pt>
                <c:pt idx="177">
                  <c:v>75.87</c:v>
                </c:pt>
                <c:pt idx="178">
                  <c:v>75.86</c:v>
                </c:pt>
                <c:pt idx="179">
                  <c:v>75.87</c:v>
                </c:pt>
                <c:pt idx="180">
                  <c:v>75.86</c:v>
                </c:pt>
                <c:pt idx="181">
                  <c:v>75.87</c:v>
                </c:pt>
                <c:pt idx="182">
                  <c:v>75.850000000000009</c:v>
                </c:pt>
                <c:pt idx="183">
                  <c:v>75.87</c:v>
                </c:pt>
                <c:pt idx="184">
                  <c:v>75.86</c:v>
                </c:pt>
                <c:pt idx="185">
                  <c:v>75.850000000000009</c:v>
                </c:pt>
                <c:pt idx="186">
                  <c:v>75.87</c:v>
                </c:pt>
                <c:pt idx="187">
                  <c:v>75.87</c:v>
                </c:pt>
                <c:pt idx="188">
                  <c:v>75.89</c:v>
                </c:pt>
                <c:pt idx="189">
                  <c:v>75.87</c:v>
                </c:pt>
                <c:pt idx="190">
                  <c:v>75.88</c:v>
                </c:pt>
                <c:pt idx="191">
                  <c:v>75.87</c:v>
                </c:pt>
                <c:pt idx="192">
                  <c:v>75.88</c:v>
                </c:pt>
                <c:pt idx="193">
                  <c:v>75.87</c:v>
                </c:pt>
                <c:pt idx="194">
                  <c:v>75.88</c:v>
                </c:pt>
                <c:pt idx="195">
                  <c:v>75.87</c:v>
                </c:pt>
                <c:pt idx="196">
                  <c:v>75.900000000000006</c:v>
                </c:pt>
                <c:pt idx="197">
                  <c:v>75.88</c:v>
                </c:pt>
                <c:pt idx="198">
                  <c:v>75.91</c:v>
                </c:pt>
                <c:pt idx="199">
                  <c:v>75.900000000000006</c:v>
                </c:pt>
                <c:pt idx="200">
                  <c:v>75.91</c:v>
                </c:pt>
                <c:pt idx="201">
                  <c:v>75.92</c:v>
                </c:pt>
                <c:pt idx="202">
                  <c:v>75.91</c:v>
                </c:pt>
                <c:pt idx="203">
                  <c:v>75.930000000000007</c:v>
                </c:pt>
                <c:pt idx="204">
                  <c:v>75.930000000000007</c:v>
                </c:pt>
                <c:pt idx="205">
                  <c:v>75.95</c:v>
                </c:pt>
                <c:pt idx="206">
                  <c:v>75.930000000000007</c:v>
                </c:pt>
                <c:pt idx="207">
                  <c:v>75.960000000000008</c:v>
                </c:pt>
                <c:pt idx="208">
                  <c:v>75.960000000000008</c:v>
                </c:pt>
                <c:pt idx="209">
                  <c:v>75.960000000000008</c:v>
                </c:pt>
                <c:pt idx="210">
                  <c:v>75.960000000000008</c:v>
                </c:pt>
                <c:pt idx="211">
                  <c:v>75.98</c:v>
                </c:pt>
                <c:pt idx="212">
                  <c:v>75.98</c:v>
                </c:pt>
                <c:pt idx="213">
                  <c:v>75.989999999999995</c:v>
                </c:pt>
                <c:pt idx="214">
                  <c:v>76.010000000000005</c:v>
                </c:pt>
                <c:pt idx="215">
                  <c:v>76</c:v>
                </c:pt>
                <c:pt idx="216">
                  <c:v>76.02</c:v>
                </c:pt>
                <c:pt idx="217">
                  <c:v>76.010000000000005</c:v>
                </c:pt>
                <c:pt idx="218">
                  <c:v>76.040000000000006</c:v>
                </c:pt>
                <c:pt idx="219">
                  <c:v>76.02</c:v>
                </c:pt>
                <c:pt idx="220">
                  <c:v>76.05</c:v>
                </c:pt>
                <c:pt idx="221">
                  <c:v>76.05</c:v>
                </c:pt>
                <c:pt idx="222">
                  <c:v>76.05</c:v>
                </c:pt>
                <c:pt idx="223">
                  <c:v>76.05</c:v>
                </c:pt>
                <c:pt idx="224">
                  <c:v>76.06</c:v>
                </c:pt>
                <c:pt idx="225">
                  <c:v>76.08</c:v>
                </c:pt>
                <c:pt idx="226">
                  <c:v>76.08</c:v>
                </c:pt>
                <c:pt idx="227">
                  <c:v>76.070000000000007</c:v>
                </c:pt>
                <c:pt idx="228">
                  <c:v>76.09</c:v>
                </c:pt>
                <c:pt idx="229">
                  <c:v>76.100000000000009</c:v>
                </c:pt>
                <c:pt idx="230">
                  <c:v>76.11</c:v>
                </c:pt>
                <c:pt idx="231">
                  <c:v>76.11</c:v>
                </c:pt>
                <c:pt idx="232">
                  <c:v>76.11</c:v>
                </c:pt>
                <c:pt idx="233">
                  <c:v>76.11</c:v>
                </c:pt>
                <c:pt idx="234">
                  <c:v>76.13</c:v>
                </c:pt>
                <c:pt idx="235">
                  <c:v>76.11</c:v>
                </c:pt>
                <c:pt idx="236">
                  <c:v>76.14</c:v>
                </c:pt>
                <c:pt idx="237">
                  <c:v>76.13</c:v>
                </c:pt>
                <c:pt idx="238">
                  <c:v>76.16</c:v>
                </c:pt>
                <c:pt idx="239">
                  <c:v>76.13</c:v>
                </c:pt>
                <c:pt idx="240">
                  <c:v>76.17</c:v>
                </c:pt>
                <c:pt idx="241">
                  <c:v>76.14</c:v>
                </c:pt>
                <c:pt idx="242">
                  <c:v>76.17</c:v>
                </c:pt>
                <c:pt idx="243">
                  <c:v>76.150000000000006</c:v>
                </c:pt>
                <c:pt idx="244">
                  <c:v>76.17</c:v>
                </c:pt>
                <c:pt idx="245">
                  <c:v>76.17</c:v>
                </c:pt>
                <c:pt idx="246">
                  <c:v>76.180000000000007</c:v>
                </c:pt>
                <c:pt idx="247">
                  <c:v>76.17</c:v>
                </c:pt>
                <c:pt idx="248">
                  <c:v>76.2</c:v>
                </c:pt>
                <c:pt idx="249">
                  <c:v>76.17</c:v>
                </c:pt>
                <c:pt idx="250">
                  <c:v>76.2</c:v>
                </c:pt>
                <c:pt idx="251">
                  <c:v>76.180000000000007</c:v>
                </c:pt>
                <c:pt idx="252">
                  <c:v>76.210000000000008</c:v>
                </c:pt>
                <c:pt idx="253">
                  <c:v>76.2</c:v>
                </c:pt>
                <c:pt idx="254">
                  <c:v>76.22</c:v>
                </c:pt>
                <c:pt idx="255">
                  <c:v>76.2</c:v>
                </c:pt>
                <c:pt idx="256">
                  <c:v>76.23</c:v>
                </c:pt>
                <c:pt idx="257">
                  <c:v>76.2</c:v>
                </c:pt>
                <c:pt idx="258">
                  <c:v>76.22</c:v>
                </c:pt>
                <c:pt idx="259">
                  <c:v>76.19</c:v>
                </c:pt>
                <c:pt idx="260">
                  <c:v>76.23</c:v>
                </c:pt>
                <c:pt idx="261">
                  <c:v>76.2</c:v>
                </c:pt>
                <c:pt idx="262">
                  <c:v>76.22</c:v>
                </c:pt>
                <c:pt idx="263">
                  <c:v>76.210000000000008</c:v>
                </c:pt>
                <c:pt idx="264">
                  <c:v>76.22</c:v>
                </c:pt>
                <c:pt idx="265">
                  <c:v>76.210000000000008</c:v>
                </c:pt>
                <c:pt idx="266">
                  <c:v>76.23</c:v>
                </c:pt>
                <c:pt idx="267">
                  <c:v>76.22</c:v>
                </c:pt>
                <c:pt idx="268">
                  <c:v>76.23</c:v>
                </c:pt>
                <c:pt idx="269">
                  <c:v>76.22</c:v>
                </c:pt>
                <c:pt idx="270">
                  <c:v>76.23</c:v>
                </c:pt>
                <c:pt idx="271">
                  <c:v>76.2</c:v>
                </c:pt>
                <c:pt idx="272">
                  <c:v>76.23</c:v>
                </c:pt>
                <c:pt idx="273">
                  <c:v>76.210000000000008</c:v>
                </c:pt>
                <c:pt idx="274">
                  <c:v>76.23</c:v>
                </c:pt>
                <c:pt idx="275">
                  <c:v>76.22</c:v>
                </c:pt>
                <c:pt idx="276">
                  <c:v>76.22</c:v>
                </c:pt>
                <c:pt idx="277">
                  <c:v>76.23</c:v>
                </c:pt>
                <c:pt idx="278">
                  <c:v>76.22</c:v>
                </c:pt>
                <c:pt idx="279">
                  <c:v>76.22</c:v>
                </c:pt>
                <c:pt idx="280">
                  <c:v>76.22</c:v>
                </c:pt>
                <c:pt idx="281">
                  <c:v>76.210000000000008</c:v>
                </c:pt>
                <c:pt idx="282">
                  <c:v>76.22</c:v>
                </c:pt>
                <c:pt idx="283">
                  <c:v>76.22</c:v>
                </c:pt>
                <c:pt idx="284">
                  <c:v>76.210000000000008</c:v>
                </c:pt>
                <c:pt idx="285">
                  <c:v>76.22</c:v>
                </c:pt>
                <c:pt idx="286">
                  <c:v>76.210000000000008</c:v>
                </c:pt>
                <c:pt idx="287">
                  <c:v>76.22</c:v>
                </c:pt>
                <c:pt idx="288">
                  <c:v>76.22</c:v>
                </c:pt>
                <c:pt idx="289">
                  <c:v>76.22</c:v>
                </c:pt>
                <c:pt idx="290">
                  <c:v>76.210000000000008</c:v>
                </c:pt>
                <c:pt idx="291">
                  <c:v>76.23</c:v>
                </c:pt>
                <c:pt idx="292">
                  <c:v>76.210000000000008</c:v>
                </c:pt>
                <c:pt idx="293">
                  <c:v>76.22</c:v>
                </c:pt>
                <c:pt idx="294">
                  <c:v>76.210000000000008</c:v>
                </c:pt>
                <c:pt idx="295">
                  <c:v>76.22</c:v>
                </c:pt>
                <c:pt idx="296">
                  <c:v>76.2</c:v>
                </c:pt>
                <c:pt idx="297">
                  <c:v>76.210000000000008</c:v>
                </c:pt>
                <c:pt idx="298">
                  <c:v>76.2</c:v>
                </c:pt>
                <c:pt idx="299">
                  <c:v>76.2</c:v>
                </c:pt>
                <c:pt idx="300">
                  <c:v>76.2</c:v>
                </c:pt>
                <c:pt idx="301">
                  <c:v>76.2</c:v>
                </c:pt>
                <c:pt idx="302">
                  <c:v>76.19</c:v>
                </c:pt>
                <c:pt idx="303">
                  <c:v>76.2</c:v>
                </c:pt>
                <c:pt idx="304">
                  <c:v>76.17</c:v>
                </c:pt>
                <c:pt idx="305">
                  <c:v>76.2</c:v>
                </c:pt>
                <c:pt idx="306">
                  <c:v>76.19</c:v>
                </c:pt>
                <c:pt idx="307">
                  <c:v>76.19</c:v>
                </c:pt>
                <c:pt idx="308">
                  <c:v>76.17</c:v>
                </c:pt>
                <c:pt idx="309">
                  <c:v>76.180000000000007</c:v>
                </c:pt>
                <c:pt idx="310">
                  <c:v>76.2</c:v>
                </c:pt>
                <c:pt idx="311">
                  <c:v>76.180000000000007</c:v>
                </c:pt>
                <c:pt idx="312">
                  <c:v>76.180000000000007</c:v>
                </c:pt>
                <c:pt idx="313">
                  <c:v>76.17</c:v>
                </c:pt>
                <c:pt idx="314">
                  <c:v>76.180000000000007</c:v>
                </c:pt>
                <c:pt idx="315">
                  <c:v>76.180000000000007</c:v>
                </c:pt>
                <c:pt idx="316">
                  <c:v>76.17</c:v>
                </c:pt>
                <c:pt idx="317">
                  <c:v>76.17</c:v>
                </c:pt>
                <c:pt idx="318">
                  <c:v>76.17</c:v>
                </c:pt>
                <c:pt idx="319">
                  <c:v>76.17</c:v>
                </c:pt>
                <c:pt idx="320">
                  <c:v>76.17</c:v>
                </c:pt>
                <c:pt idx="321">
                  <c:v>76.150000000000006</c:v>
                </c:pt>
                <c:pt idx="322">
                  <c:v>76.180000000000007</c:v>
                </c:pt>
                <c:pt idx="323">
                  <c:v>76.150000000000006</c:v>
                </c:pt>
                <c:pt idx="324">
                  <c:v>76.180000000000007</c:v>
                </c:pt>
                <c:pt idx="325">
                  <c:v>76.16</c:v>
                </c:pt>
                <c:pt idx="326">
                  <c:v>76.16</c:v>
                </c:pt>
                <c:pt idx="327">
                  <c:v>76.16</c:v>
                </c:pt>
                <c:pt idx="328">
                  <c:v>76.17</c:v>
                </c:pt>
                <c:pt idx="329">
                  <c:v>76.150000000000006</c:v>
                </c:pt>
                <c:pt idx="330">
                  <c:v>76.17</c:v>
                </c:pt>
                <c:pt idx="331">
                  <c:v>76.150000000000006</c:v>
                </c:pt>
                <c:pt idx="332">
                  <c:v>76.16</c:v>
                </c:pt>
                <c:pt idx="333">
                  <c:v>76.14</c:v>
                </c:pt>
                <c:pt idx="334">
                  <c:v>76.17</c:v>
                </c:pt>
                <c:pt idx="335">
                  <c:v>76.14</c:v>
                </c:pt>
                <c:pt idx="336">
                  <c:v>76.17</c:v>
                </c:pt>
                <c:pt idx="337">
                  <c:v>76.150000000000006</c:v>
                </c:pt>
                <c:pt idx="338">
                  <c:v>76.16</c:v>
                </c:pt>
                <c:pt idx="339">
                  <c:v>76.17</c:v>
                </c:pt>
                <c:pt idx="340">
                  <c:v>76.150000000000006</c:v>
                </c:pt>
                <c:pt idx="341">
                  <c:v>76.17</c:v>
                </c:pt>
                <c:pt idx="342">
                  <c:v>76.14</c:v>
                </c:pt>
                <c:pt idx="343">
                  <c:v>76.17</c:v>
                </c:pt>
                <c:pt idx="344">
                  <c:v>76.14</c:v>
                </c:pt>
                <c:pt idx="345">
                  <c:v>76.17</c:v>
                </c:pt>
                <c:pt idx="346">
                  <c:v>76.16</c:v>
                </c:pt>
                <c:pt idx="347">
                  <c:v>76.17</c:v>
                </c:pt>
                <c:pt idx="348">
                  <c:v>76.150000000000006</c:v>
                </c:pt>
                <c:pt idx="349">
                  <c:v>76.17</c:v>
                </c:pt>
                <c:pt idx="350">
                  <c:v>76.16</c:v>
                </c:pt>
                <c:pt idx="351">
                  <c:v>76.17</c:v>
                </c:pt>
                <c:pt idx="352">
                  <c:v>76.16</c:v>
                </c:pt>
                <c:pt idx="353">
                  <c:v>76.16</c:v>
                </c:pt>
                <c:pt idx="354">
                  <c:v>76.14</c:v>
                </c:pt>
                <c:pt idx="355">
                  <c:v>76.150000000000006</c:v>
                </c:pt>
                <c:pt idx="356">
                  <c:v>76.150000000000006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AAE-43D0-A7E0-960D530493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7633360"/>
        <c:axId val="265113528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1"/>
                <c:tx>
                  <c:v>75</c:v>
                </c:tx>
                <c:spPr>
                  <a:ln w="19050" cap="rnd">
                    <a:solidFill>
                      <a:schemeClr val="bg1">
                        <a:lumMod val="50000"/>
                        <a:alpha val="50000"/>
                      </a:schemeClr>
                    </a:solidFill>
                    <a:prstDash val="sysDot"/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>
                      <c:ext uri="{02D57815-91ED-43cb-92C2-25804820EDAC}">
                        <c15:formulaRef>
                          <c15:sqref>ATV_P!$B$309:$B$583</c15:sqref>
                        </c15:formulaRef>
                      </c:ext>
                    </c:extLst>
                    <c:strCache>
                      <c:ptCount val="275"/>
                      <c:pt idx="0">
                        <c:v>15:33:29</c:v>
                      </c:pt>
                      <c:pt idx="1">
                        <c:v>15:33:30</c:v>
                      </c:pt>
                      <c:pt idx="2">
                        <c:v>15:33:31</c:v>
                      </c:pt>
                      <c:pt idx="3">
                        <c:v>15:33:32</c:v>
                      </c:pt>
                      <c:pt idx="4">
                        <c:v>15:33:33</c:v>
                      </c:pt>
                      <c:pt idx="5">
                        <c:v>15:33:34</c:v>
                      </c:pt>
                      <c:pt idx="6">
                        <c:v>15:33:35</c:v>
                      </c:pt>
                      <c:pt idx="7">
                        <c:v>15:33:36</c:v>
                      </c:pt>
                      <c:pt idx="8">
                        <c:v>15:33:37</c:v>
                      </c:pt>
                      <c:pt idx="9">
                        <c:v>15:33:38</c:v>
                      </c:pt>
                      <c:pt idx="10">
                        <c:v>15:33:39</c:v>
                      </c:pt>
                      <c:pt idx="11">
                        <c:v>15:33:40</c:v>
                      </c:pt>
                      <c:pt idx="12">
                        <c:v>15:33:41</c:v>
                      </c:pt>
                      <c:pt idx="13">
                        <c:v>15:33:42</c:v>
                      </c:pt>
                      <c:pt idx="14">
                        <c:v>15:33:43</c:v>
                      </c:pt>
                      <c:pt idx="15">
                        <c:v>15:33:44</c:v>
                      </c:pt>
                      <c:pt idx="16">
                        <c:v>15:33:45</c:v>
                      </c:pt>
                      <c:pt idx="17">
                        <c:v>15:33:46</c:v>
                      </c:pt>
                      <c:pt idx="18">
                        <c:v>15:33:47</c:v>
                      </c:pt>
                      <c:pt idx="19">
                        <c:v>15:33:48</c:v>
                      </c:pt>
                      <c:pt idx="20">
                        <c:v>15:33:49</c:v>
                      </c:pt>
                      <c:pt idx="21">
                        <c:v>15:33:50</c:v>
                      </c:pt>
                      <c:pt idx="22">
                        <c:v>15:33:51</c:v>
                      </c:pt>
                      <c:pt idx="23">
                        <c:v>15:33:52</c:v>
                      </c:pt>
                      <c:pt idx="24">
                        <c:v>15:33:53</c:v>
                      </c:pt>
                      <c:pt idx="25">
                        <c:v>15:33:54</c:v>
                      </c:pt>
                      <c:pt idx="26">
                        <c:v>15:33:55</c:v>
                      </c:pt>
                      <c:pt idx="27">
                        <c:v>15:33:56</c:v>
                      </c:pt>
                      <c:pt idx="28">
                        <c:v>15:33:57</c:v>
                      </c:pt>
                      <c:pt idx="29">
                        <c:v>15:33:58</c:v>
                      </c:pt>
                      <c:pt idx="30">
                        <c:v>15:33:59</c:v>
                      </c:pt>
                      <c:pt idx="31">
                        <c:v>15:34:00</c:v>
                      </c:pt>
                      <c:pt idx="32">
                        <c:v>15:34:01</c:v>
                      </c:pt>
                      <c:pt idx="33">
                        <c:v>15:34:02</c:v>
                      </c:pt>
                      <c:pt idx="34">
                        <c:v>15:34:03</c:v>
                      </c:pt>
                      <c:pt idx="35">
                        <c:v>15:34:04</c:v>
                      </c:pt>
                      <c:pt idx="36">
                        <c:v>15:34:05</c:v>
                      </c:pt>
                      <c:pt idx="37">
                        <c:v>15:34:06</c:v>
                      </c:pt>
                      <c:pt idx="38">
                        <c:v>15:34:07</c:v>
                      </c:pt>
                      <c:pt idx="39">
                        <c:v>15:34:08</c:v>
                      </c:pt>
                      <c:pt idx="40">
                        <c:v>15:34:09</c:v>
                      </c:pt>
                      <c:pt idx="41">
                        <c:v>15:34:10</c:v>
                      </c:pt>
                      <c:pt idx="42">
                        <c:v>15:34:11</c:v>
                      </c:pt>
                      <c:pt idx="43">
                        <c:v>15:34:12</c:v>
                      </c:pt>
                      <c:pt idx="44">
                        <c:v>15:34:13</c:v>
                      </c:pt>
                      <c:pt idx="45">
                        <c:v>15:34:14</c:v>
                      </c:pt>
                      <c:pt idx="46">
                        <c:v>15:34:15</c:v>
                      </c:pt>
                      <c:pt idx="47">
                        <c:v>15:34:16</c:v>
                      </c:pt>
                      <c:pt idx="48">
                        <c:v>15:34:17</c:v>
                      </c:pt>
                      <c:pt idx="49">
                        <c:v>15:34:18</c:v>
                      </c:pt>
                      <c:pt idx="50">
                        <c:v>15:34:19</c:v>
                      </c:pt>
                      <c:pt idx="51">
                        <c:v>15:34:20</c:v>
                      </c:pt>
                      <c:pt idx="52">
                        <c:v>15:34:21</c:v>
                      </c:pt>
                      <c:pt idx="53">
                        <c:v>15:34:22</c:v>
                      </c:pt>
                      <c:pt idx="54">
                        <c:v>15:34:23</c:v>
                      </c:pt>
                      <c:pt idx="55">
                        <c:v>15:34:24</c:v>
                      </c:pt>
                      <c:pt idx="56">
                        <c:v>15:34:25</c:v>
                      </c:pt>
                      <c:pt idx="57">
                        <c:v>15:34:26</c:v>
                      </c:pt>
                      <c:pt idx="58">
                        <c:v>15:34:27</c:v>
                      </c:pt>
                      <c:pt idx="59">
                        <c:v>15:34:28</c:v>
                      </c:pt>
                      <c:pt idx="60">
                        <c:v>15:34:29</c:v>
                      </c:pt>
                      <c:pt idx="61">
                        <c:v>15:34:30</c:v>
                      </c:pt>
                      <c:pt idx="62">
                        <c:v>15:34:31</c:v>
                      </c:pt>
                      <c:pt idx="63">
                        <c:v>15:34:32</c:v>
                      </c:pt>
                      <c:pt idx="64">
                        <c:v>15:34:33</c:v>
                      </c:pt>
                      <c:pt idx="65">
                        <c:v>15:34:34</c:v>
                      </c:pt>
                      <c:pt idx="66">
                        <c:v>15:34:35</c:v>
                      </c:pt>
                      <c:pt idx="67">
                        <c:v>15:34:36</c:v>
                      </c:pt>
                      <c:pt idx="68">
                        <c:v>15:34:37</c:v>
                      </c:pt>
                      <c:pt idx="69">
                        <c:v>15:34:38</c:v>
                      </c:pt>
                      <c:pt idx="70">
                        <c:v>15:34:39</c:v>
                      </c:pt>
                      <c:pt idx="71">
                        <c:v>15:34:40</c:v>
                      </c:pt>
                      <c:pt idx="72">
                        <c:v>15:34:41</c:v>
                      </c:pt>
                      <c:pt idx="73">
                        <c:v>15:34:42</c:v>
                      </c:pt>
                      <c:pt idx="74">
                        <c:v>15:34:43</c:v>
                      </c:pt>
                      <c:pt idx="75">
                        <c:v>15:34:44</c:v>
                      </c:pt>
                      <c:pt idx="76">
                        <c:v>15:34:45</c:v>
                      </c:pt>
                      <c:pt idx="77">
                        <c:v>15:34:46</c:v>
                      </c:pt>
                      <c:pt idx="78">
                        <c:v>15:34:47</c:v>
                      </c:pt>
                      <c:pt idx="79">
                        <c:v>15:34:48</c:v>
                      </c:pt>
                      <c:pt idx="80">
                        <c:v>15:34:49</c:v>
                      </c:pt>
                      <c:pt idx="81">
                        <c:v>15:34:50</c:v>
                      </c:pt>
                      <c:pt idx="82">
                        <c:v>15:34:51</c:v>
                      </c:pt>
                      <c:pt idx="83">
                        <c:v>15:34:52</c:v>
                      </c:pt>
                      <c:pt idx="84">
                        <c:v>15:34:53</c:v>
                      </c:pt>
                      <c:pt idx="85">
                        <c:v>15:34:54</c:v>
                      </c:pt>
                      <c:pt idx="86">
                        <c:v>15:34:55</c:v>
                      </c:pt>
                      <c:pt idx="87">
                        <c:v>15:34:56</c:v>
                      </c:pt>
                      <c:pt idx="88">
                        <c:v>15:34:57</c:v>
                      </c:pt>
                      <c:pt idx="89">
                        <c:v>15:34:58</c:v>
                      </c:pt>
                      <c:pt idx="90">
                        <c:v>15:34:59</c:v>
                      </c:pt>
                      <c:pt idx="91">
                        <c:v>15:35:00</c:v>
                      </c:pt>
                      <c:pt idx="92">
                        <c:v>15:35:01</c:v>
                      </c:pt>
                      <c:pt idx="93">
                        <c:v>15:35:02</c:v>
                      </c:pt>
                      <c:pt idx="94">
                        <c:v>15:35:03</c:v>
                      </c:pt>
                      <c:pt idx="95">
                        <c:v>15:35:04</c:v>
                      </c:pt>
                      <c:pt idx="96">
                        <c:v>15:35:05</c:v>
                      </c:pt>
                      <c:pt idx="97">
                        <c:v>15:35:06</c:v>
                      </c:pt>
                      <c:pt idx="98">
                        <c:v>15:35:07</c:v>
                      </c:pt>
                      <c:pt idx="99">
                        <c:v>15:35:08</c:v>
                      </c:pt>
                      <c:pt idx="100">
                        <c:v>15:35:09</c:v>
                      </c:pt>
                      <c:pt idx="101">
                        <c:v>15:35:10</c:v>
                      </c:pt>
                      <c:pt idx="102">
                        <c:v>15:35:11</c:v>
                      </c:pt>
                      <c:pt idx="103">
                        <c:v>15:35:12</c:v>
                      </c:pt>
                      <c:pt idx="104">
                        <c:v>15:35:13</c:v>
                      </c:pt>
                      <c:pt idx="105">
                        <c:v>15:35:14</c:v>
                      </c:pt>
                      <c:pt idx="106">
                        <c:v>15:35:15</c:v>
                      </c:pt>
                      <c:pt idx="107">
                        <c:v>15:35:16</c:v>
                      </c:pt>
                      <c:pt idx="108">
                        <c:v>15:35:17</c:v>
                      </c:pt>
                      <c:pt idx="109">
                        <c:v>15:35:18</c:v>
                      </c:pt>
                      <c:pt idx="110">
                        <c:v>15:35:19</c:v>
                      </c:pt>
                      <c:pt idx="111">
                        <c:v>15:35:20</c:v>
                      </c:pt>
                      <c:pt idx="112">
                        <c:v>15:35:21</c:v>
                      </c:pt>
                      <c:pt idx="113">
                        <c:v>15:35:22</c:v>
                      </c:pt>
                      <c:pt idx="114">
                        <c:v>15:35:23</c:v>
                      </c:pt>
                      <c:pt idx="115">
                        <c:v>15:35:24</c:v>
                      </c:pt>
                      <c:pt idx="116">
                        <c:v>15:35:25</c:v>
                      </c:pt>
                      <c:pt idx="117">
                        <c:v>15:35:26</c:v>
                      </c:pt>
                      <c:pt idx="118">
                        <c:v>15:35:27</c:v>
                      </c:pt>
                      <c:pt idx="119">
                        <c:v>15:35:28</c:v>
                      </c:pt>
                      <c:pt idx="120">
                        <c:v>15:35:29</c:v>
                      </c:pt>
                      <c:pt idx="121">
                        <c:v>15:35:30</c:v>
                      </c:pt>
                      <c:pt idx="122">
                        <c:v>15:35:31</c:v>
                      </c:pt>
                      <c:pt idx="123">
                        <c:v>15:35:32</c:v>
                      </c:pt>
                      <c:pt idx="124">
                        <c:v>15:35:33</c:v>
                      </c:pt>
                      <c:pt idx="125">
                        <c:v>15:35:34</c:v>
                      </c:pt>
                      <c:pt idx="126">
                        <c:v>15:35:35</c:v>
                      </c:pt>
                      <c:pt idx="127">
                        <c:v>15:35:36</c:v>
                      </c:pt>
                      <c:pt idx="128">
                        <c:v>15:35:37</c:v>
                      </c:pt>
                      <c:pt idx="129">
                        <c:v>15:35:38</c:v>
                      </c:pt>
                      <c:pt idx="130">
                        <c:v>15:35:39</c:v>
                      </c:pt>
                      <c:pt idx="131">
                        <c:v>15:35:40</c:v>
                      </c:pt>
                      <c:pt idx="132">
                        <c:v>15:35:41</c:v>
                      </c:pt>
                      <c:pt idx="133">
                        <c:v>15:35:42</c:v>
                      </c:pt>
                      <c:pt idx="134">
                        <c:v>15:35:43</c:v>
                      </c:pt>
                      <c:pt idx="135">
                        <c:v>15:35:44</c:v>
                      </c:pt>
                      <c:pt idx="136">
                        <c:v>15:35:45</c:v>
                      </c:pt>
                      <c:pt idx="137">
                        <c:v>15:35:46</c:v>
                      </c:pt>
                      <c:pt idx="138">
                        <c:v>15:35:47</c:v>
                      </c:pt>
                      <c:pt idx="139">
                        <c:v>15:35:48</c:v>
                      </c:pt>
                      <c:pt idx="140">
                        <c:v>15:35:49</c:v>
                      </c:pt>
                      <c:pt idx="141">
                        <c:v>15:35:50</c:v>
                      </c:pt>
                      <c:pt idx="142">
                        <c:v>15:35:51</c:v>
                      </c:pt>
                      <c:pt idx="143">
                        <c:v>15:35:52</c:v>
                      </c:pt>
                      <c:pt idx="144">
                        <c:v>15:35:53</c:v>
                      </c:pt>
                      <c:pt idx="145">
                        <c:v>15:35:54</c:v>
                      </c:pt>
                      <c:pt idx="146">
                        <c:v>15:35:55</c:v>
                      </c:pt>
                      <c:pt idx="147">
                        <c:v>15:35:56</c:v>
                      </c:pt>
                      <c:pt idx="148">
                        <c:v>15:35:57</c:v>
                      </c:pt>
                      <c:pt idx="149">
                        <c:v>15:35:58</c:v>
                      </c:pt>
                      <c:pt idx="150">
                        <c:v>15:35:59</c:v>
                      </c:pt>
                      <c:pt idx="151">
                        <c:v>15:36:00</c:v>
                      </c:pt>
                      <c:pt idx="152">
                        <c:v>15:36:01</c:v>
                      </c:pt>
                      <c:pt idx="153">
                        <c:v>15:36:02</c:v>
                      </c:pt>
                      <c:pt idx="154">
                        <c:v>15:36:03</c:v>
                      </c:pt>
                      <c:pt idx="155">
                        <c:v>15:36:04</c:v>
                      </c:pt>
                      <c:pt idx="156">
                        <c:v>15:36:05</c:v>
                      </c:pt>
                      <c:pt idx="157">
                        <c:v>15:36:06</c:v>
                      </c:pt>
                      <c:pt idx="158">
                        <c:v>15:36:07</c:v>
                      </c:pt>
                      <c:pt idx="159">
                        <c:v>15:36:08</c:v>
                      </c:pt>
                      <c:pt idx="160">
                        <c:v>15:36:09</c:v>
                      </c:pt>
                      <c:pt idx="161">
                        <c:v>15:36:10</c:v>
                      </c:pt>
                      <c:pt idx="162">
                        <c:v>15:36:11</c:v>
                      </c:pt>
                      <c:pt idx="163">
                        <c:v>15:36:12</c:v>
                      </c:pt>
                      <c:pt idx="164">
                        <c:v>15:36:13</c:v>
                      </c:pt>
                      <c:pt idx="165">
                        <c:v>15:36:14</c:v>
                      </c:pt>
                      <c:pt idx="166">
                        <c:v>15:36:15</c:v>
                      </c:pt>
                      <c:pt idx="167">
                        <c:v>15:36:16</c:v>
                      </c:pt>
                      <c:pt idx="168">
                        <c:v>15:36:17</c:v>
                      </c:pt>
                      <c:pt idx="169">
                        <c:v>15:36:18</c:v>
                      </c:pt>
                      <c:pt idx="170">
                        <c:v>15:36:19</c:v>
                      </c:pt>
                      <c:pt idx="171">
                        <c:v>15:36:20</c:v>
                      </c:pt>
                      <c:pt idx="172">
                        <c:v>15:36:21</c:v>
                      </c:pt>
                      <c:pt idx="173">
                        <c:v>15:36:22</c:v>
                      </c:pt>
                      <c:pt idx="174">
                        <c:v>15:36:23</c:v>
                      </c:pt>
                      <c:pt idx="175">
                        <c:v>15:36:24</c:v>
                      </c:pt>
                      <c:pt idx="176">
                        <c:v>15:36:25</c:v>
                      </c:pt>
                      <c:pt idx="177">
                        <c:v>15:36:26</c:v>
                      </c:pt>
                      <c:pt idx="178">
                        <c:v>15:36:27</c:v>
                      </c:pt>
                      <c:pt idx="179">
                        <c:v>15:36:28</c:v>
                      </c:pt>
                      <c:pt idx="180">
                        <c:v>15:36:29</c:v>
                      </c:pt>
                      <c:pt idx="181">
                        <c:v>15:36:30</c:v>
                      </c:pt>
                      <c:pt idx="182">
                        <c:v>15:36:31</c:v>
                      </c:pt>
                      <c:pt idx="183">
                        <c:v>15:36:32</c:v>
                      </c:pt>
                      <c:pt idx="184">
                        <c:v>15:36:33</c:v>
                      </c:pt>
                      <c:pt idx="185">
                        <c:v>15:36:34</c:v>
                      </c:pt>
                      <c:pt idx="186">
                        <c:v>15:36:35</c:v>
                      </c:pt>
                      <c:pt idx="187">
                        <c:v>15:36:36</c:v>
                      </c:pt>
                      <c:pt idx="188">
                        <c:v>15:36:37</c:v>
                      </c:pt>
                      <c:pt idx="189">
                        <c:v>15:36:38</c:v>
                      </c:pt>
                      <c:pt idx="190">
                        <c:v>15:36:39</c:v>
                      </c:pt>
                      <c:pt idx="191">
                        <c:v>15:36:40</c:v>
                      </c:pt>
                      <c:pt idx="192">
                        <c:v>15:36:41</c:v>
                      </c:pt>
                      <c:pt idx="193">
                        <c:v>15:36:42</c:v>
                      </c:pt>
                      <c:pt idx="194">
                        <c:v>15:36:43</c:v>
                      </c:pt>
                      <c:pt idx="195">
                        <c:v>15:36:44</c:v>
                      </c:pt>
                      <c:pt idx="196">
                        <c:v>15:36:45</c:v>
                      </c:pt>
                      <c:pt idx="197">
                        <c:v>15:36:46</c:v>
                      </c:pt>
                      <c:pt idx="198">
                        <c:v>15:36:47</c:v>
                      </c:pt>
                      <c:pt idx="199">
                        <c:v>15:36:48</c:v>
                      </c:pt>
                      <c:pt idx="200">
                        <c:v>15:36:49</c:v>
                      </c:pt>
                      <c:pt idx="201">
                        <c:v>15:36:50</c:v>
                      </c:pt>
                      <c:pt idx="202">
                        <c:v>15:36:51</c:v>
                      </c:pt>
                      <c:pt idx="203">
                        <c:v>15:36:52</c:v>
                      </c:pt>
                      <c:pt idx="204">
                        <c:v>15:36:53</c:v>
                      </c:pt>
                      <c:pt idx="205">
                        <c:v>15:36:54</c:v>
                      </c:pt>
                      <c:pt idx="206">
                        <c:v>15:36:55</c:v>
                      </c:pt>
                      <c:pt idx="207">
                        <c:v>15:36:56</c:v>
                      </c:pt>
                      <c:pt idx="208">
                        <c:v>15:36:57</c:v>
                      </c:pt>
                      <c:pt idx="209">
                        <c:v>15:36:58</c:v>
                      </c:pt>
                      <c:pt idx="210">
                        <c:v>15:36:59</c:v>
                      </c:pt>
                      <c:pt idx="211">
                        <c:v>15:37:00</c:v>
                      </c:pt>
                      <c:pt idx="212">
                        <c:v>15:37:01</c:v>
                      </c:pt>
                      <c:pt idx="213">
                        <c:v>15:37:02</c:v>
                      </c:pt>
                      <c:pt idx="214">
                        <c:v>15:37:03</c:v>
                      </c:pt>
                      <c:pt idx="215">
                        <c:v>15:37:04</c:v>
                      </c:pt>
                      <c:pt idx="216">
                        <c:v>15:37:05</c:v>
                      </c:pt>
                      <c:pt idx="217">
                        <c:v>15:37:06</c:v>
                      </c:pt>
                      <c:pt idx="218">
                        <c:v>15:37:07</c:v>
                      </c:pt>
                      <c:pt idx="219">
                        <c:v>15:37:08</c:v>
                      </c:pt>
                      <c:pt idx="220">
                        <c:v>15:37:09</c:v>
                      </c:pt>
                      <c:pt idx="221">
                        <c:v>15:37:10</c:v>
                      </c:pt>
                      <c:pt idx="222">
                        <c:v>15:37:11</c:v>
                      </c:pt>
                      <c:pt idx="223">
                        <c:v>15:37:12</c:v>
                      </c:pt>
                      <c:pt idx="224">
                        <c:v>15:37:13</c:v>
                      </c:pt>
                      <c:pt idx="225">
                        <c:v>15:37:14</c:v>
                      </c:pt>
                      <c:pt idx="226">
                        <c:v>15:37:15</c:v>
                      </c:pt>
                      <c:pt idx="227">
                        <c:v>15:37:16</c:v>
                      </c:pt>
                      <c:pt idx="228">
                        <c:v>15:37:17</c:v>
                      </c:pt>
                      <c:pt idx="229">
                        <c:v>15:37:18</c:v>
                      </c:pt>
                      <c:pt idx="230">
                        <c:v>15:37:19</c:v>
                      </c:pt>
                      <c:pt idx="231">
                        <c:v>15:37:20</c:v>
                      </c:pt>
                      <c:pt idx="232">
                        <c:v>15:37:21</c:v>
                      </c:pt>
                      <c:pt idx="233">
                        <c:v>15:37:22</c:v>
                      </c:pt>
                      <c:pt idx="234">
                        <c:v>15:37:23</c:v>
                      </c:pt>
                      <c:pt idx="235">
                        <c:v>15:37:24</c:v>
                      </c:pt>
                      <c:pt idx="236">
                        <c:v>15:37:25</c:v>
                      </c:pt>
                      <c:pt idx="237">
                        <c:v>15:37:26</c:v>
                      </c:pt>
                      <c:pt idx="238">
                        <c:v>15:37:27</c:v>
                      </c:pt>
                      <c:pt idx="239">
                        <c:v>15:37:28</c:v>
                      </c:pt>
                      <c:pt idx="240">
                        <c:v>15:37:29</c:v>
                      </c:pt>
                      <c:pt idx="241">
                        <c:v>15:37:30</c:v>
                      </c:pt>
                      <c:pt idx="242">
                        <c:v>15:37:31</c:v>
                      </c:pt>
                      <c:pt idx="243">
                        <c:v>15:37:32</c:v>
                      </c:pt>
                      <c:pt idx="244">
                        <c:v>15:37:33</c:v>
                      </c:pt>
                      <c:pt idx="245">
                        <c:v>15:37:34</c:v>
                      </c:pt>
                      <c:pt idx="246">
                        <c:v>15:37:35</c:v>
                      </c:pt>
                      <c:pt idx="247">
                        <c:v>15:37:36</c:v>
                      </c:pt>
                      <c:pt idx="248">
                        <c:v>15:37:37</c:v>
                      </c:pt>
                      <c:pt idx="249">
                        <c:v>15:37:38</c:v>
                      </c:pt>
                      <c:pt idx="250">
                        <c:v>15:37:39</c:v>
                      </c:pt>
                      <c:pt idx="251">
                        <c:v>15:37:40</c:v>
                      </c:pt>
                      <c:pt idx="252">
                        <c:v>15:37:41</c:v>
                      </c:pt>
                      <c:pt idx="253">
                        <c:v>15:37:42</c:v>
                      </c:pt>
                      <c:pt idx="254">
                        <c:v>15:37:43</c:v>
                      </c:pt>
                      <c:pt idx="255">
                        <c:v>15:37:44</c:v>
                      </c:pt>
                      <c:pt idx="256">
                        <c:v>15:37:45</c:v>
                      </c:pt>
                      <c:pt idx="257">
                        <c:v>15:37:46</c:v>
                      </c:pt>
                      <c:pt idx="258">
                        <c:v>15:37:47</c:v>
                      </c:pt>
                      <c:pt idx="259">
                        <c:v>15:37:48</c:v>
                      </c:pt>
                      <c:pt idx="260">
                        <c:v>15:37:49</c:v>
                      </c:pt>
                      <c:pt idx="261">
                        <c:v>15:37:50</c:v>
                      </c:pt>
                      <c:pt idx="262">
                        <c:v>15:37:51</c:v>
                      </c:pt>
                      <c:pt idx="263">
                        <c:v>15:37:52</c:v>
                      </c:pt>
                      <c:pt idx="264">
                        <c:v>15:37:53</c:v>
                      </c:pt>
                      <c:pt idx="265">
                        <c:v>15:37:54</c:v>
                      </c:pt>
                      <c:pt idx="266">
                        <c:v>15:37:55</c:v>
                      </c:pt>
                      <c:pt idx="267">
                        <c:v>15:37:56</c:v>
                      </c:pt>
                      <c:pt idx="268">
                        <c:v>15:37:57</c:v>
                      </c:pt>
                      <c:pt idx="269">
                        <c:v>15:37:58</c:v>
                      </c:pt>
                      <c:pt idx="270">
                        <c:v>15:37:59</c:v>
                      </c:pt>
                      <c:pt idx="271">
                        <c:v>15:38:00</c:v>
                      </c:pt>
                      <c:pt idx="272">
                        <c:v>15:38:01</c:v>
                      </c:pt>
                      <c:pt idx="273">
                        <c:v>15:38:02</c:v>
                      </c:pt>
                      <c:pt idx="274">
                        <c:v>15:38:03</c:v>
                      </c:pt>
                    </c:strCache>
                  </c:strRef>
                </c:xVal>
                <c:yVal>
                  <c:numRef>
                    <c:extLst>
                      <c:ext uri="{02D57815-91ED-43cb-92C2-25804820EDAC}">
                        <c15:formulaRef>
                          <c15:sqref>ATV_P!$F$309:$F$1000</c15:sqref>
                        </c15:formulaRef>
                      </c:ext>
                    </c:extLst>
                    <c:numCache>
                      <c:formatCode>General</c:formatCode>
                      <c:ptCount val="692"/>
                      <c:pt idx="0">
                        <c:v>75</c:v>
                      </c:pt>
                      <c:pt idx="1">
                        <c:v>75</c:v>
                      </c:pt>
                      <c:pt idx="2">
                        <c:v>75</c:v>
                      </c:pt>
                      <c:pt idx="3">
                        <c:v>75</c:v>
                      </c:pt>
                      <c:pt idx="4">
                        <c:v>75</c:v>
                      </c:pt>
                      <c:pt idx="5">
                        <c:v>75</c:v>
                      </c:pt>
                      <c:pt idx="6">
                        <c:v>75</c:v>
                      </c:pt>
                      <c:pt idx="7">
                        <c:v>75</c:v>
                      </c:pt>
                      <c:pt idx="8">
                        <c:v>75</c:v>
                      </c:pt>
                      <c:pt idx="9">
                        <c:v>75</c:v>
                      </c:pt>
                      <c:pt idx="10">
                        <c:v>75</c:v>
                      </c:pt>
                      <c:pt idx="11">
                        <c:v>75</c:v>
                      </c:pt>
                      <c:pt idx="12">
                        <c:v>75</c:v>
                      </c:pt>
                      <c:pt idx="13">
                        <c:v>75</c:v>
                      </c:pt>
                      <c:pt idx="14">
                        <c:v>75</c:v>
                      </c:pt>
                      <c:pt idx="15">
                        <c:v>75</c:v>
                      </c:pt>
                      <c:pt idx="16">
                        <c:v>75</c:v>
                      </c:pt>
                      <c:pt idx="17">
                        <c:v>75</c:v>
                      </c:pt>
                      <c:pt idx="18">
                        <c:v>75</c:v>
                      </c:pt>
                      <c:pt idx="19">
                        <c:v>75</c:v>
                      </c:pt>
                      <c:pt idx="20">
                        <c:v>75</c:v>
                      </c:pt>
                      <c:pt idx="21">
                        <c:v>75</c:v>
                      </c:pt>
                      <c:pt idx="22">
                        <c:v>75</c:v>
                      </c:pt>
                      <c:pt idx="23">
                        <c:v>75</c:v>
                      </c:pt>
                      <c:pt idx="24">
                        <c:v>75</c:v>
                      </c:pt>
                      <c:pt idx="25">
                        <c:v>75</c:v>
                      </c:pt>
                      <c:pt idx="26">
                        <c:v>75</c:v>
                      </c:pt>
                      <c:pt idx="27">
                        <c:v>75</c:v>
                      </c:pt>
                      <c:pt idx="28">
                        <c:v>75</c:v>
                      </c:pt>
                      <c:pt idx="29">
                        <c:v>75</c:v>
                      </c:pt>
                      <c:pt idx="30">
                        <c:v>75</c:v>
                      </c:pt>
                      <c:pt idx="31">
                        <c:v>75</c:v>
                      </c:pt>
                      <c:pt idx="32">
                        <c:v>75</c:v>
                      </c:pt>
                      <c:pt idx="33">
                        <c:v>75</c:v>
                      </c:pt>
                      <c:pt idx="34">
                        <c:v>75</c:v>
                      </c:pt>
                      <c:pt idx="35">
                        <c:v>75</c:v>
                      </c:pt>
                      <c:pt idx="36">
                        <c:v>75</c:v>
                      </c:pt>
                      <c:pt idx="37">
                        <c:v>75</c:v>
                      </c:pt>
                      <c:pt idx="38">
                        <c:v>75</c:v>
                      </c:pt>
                      <c:pt idx="39">
                        <c:v>75</c:v>
                      </c:pt>
                      <c:pt idx="40">
                        <c:v>75</c:v>
                      </c:pt>
                      <c:pt idx="41">
                        <c:v>75</c:v>
                      </c:pt>
                      <c:pt idx="42">
                        <c:v>75</c:v>
                      </c:pt>
                      <c:pt idx="43">
                        <c:v>75</c:v>
                      </c:pt>
                      <c:pt idx="44">
                        <c:v>75</c:v>
                      </c:pt>
                      <c:pt idx="45">
                        <c:v>75</c:v>
                      </c:pt>
                      <c:pt idx="46">
                        <c:v>75</c:v>
                      </c:pt>
                      <c:pt idx="47">
                        <c:v>75</c:v>
                      </c:pt>
                      <c:pt idx="48">
                        <c:v>75</c:v>
                      </c:pt>
                      <c:pt idx="49">
                        <c:v>75</c:v>
                      </c:pt>
                      <c:pt idx="50">
                        <c:v>75</c:v>
                      </c:pt>
                      <c:pt idx="51">
                        <c:v>75</c:v>
                      </c:pt>
                      <c:pt idx="52">
                        <c:v>75</c:v>
                      </c:pt>
                      <c:pt idx="53">
                        <c:v>75</c:v>
                      </c:pt>
                      <c:pt idx="54">
                        <c:v>75</c:v>
                      </c:pt>
                      <c:pt idx="55">
                        <c:v>75</c:v>
                      </c:pt>
                      <c:pt idx="56">
                        <c:v>75</c:v>
                      </c:pt>
                      <c:pt idx="57">
                        <c:v>75</c:v>
                      </c:pt>
                      <c:pt idx="58">
                        <c:v>75</c:v>
                      </c:pt>
                      <c:pt idx="59">
                        <c:v>75</c:v>
                      </c:pt>
                      <c:pt idx="60">
                        <c:v>75</c:v>
                      </c:pt>
                      <c:pt idx="61">
                        <c:v>75</c:v>
                      </c:pt>
                      <c:pt idx="62">
                        <c:v>75</c:v>
                      </c:pt>
                      <c:pt idx="63">
                        <c:v>75</c:v>
                      </c:pt>
                      <c:pt idx="64">
                        <c:v>75</c:v>
                      </c:pt>
                      <c:pt idx="65">
                        <c:v>75</c:v>
                      </c:pt>
                      <c:pt idx="66">
                        <c:v>75</c:v>
                      </c:pt>
                      <c:pt idx="67">
                        <c:v>75</c:v>
                      </c:pt>
                      <c:pt idx="68">
                        <c:v>75</c:v>
                      </c:pt>
                      <c:pt idx="69">
                        <c:v>75</c:v>
                      </c:pt>
                      <c:pt idx="70">
                        <c:v>75</c:v>
                      </c:pt>
                      <c:pt idx="71">
                        <c:v>75</c:v>
                      </c:pt>
                      <c:pt idx="72">
                        <c:v>75</c:v>
                      </c:pt>
                      <c:pt idx="73">
                        <c:v>75</c:v>
                      </c:pt>
                      <c:pt idx="74">
                        <c:v>75</c:v>
                      </c:pt>
                      <c:pt idx="75">
                        <c:v>75</c:v>
                      </c:pt>
                      <c:pt idx="76">
                        <c:v>75</c:v>
                      </c:pt>
                      <c:pt idx="77">
                        <c:v>75</c:v>
                      </c:pt>
                      <c:pt idx="78">
                        <c:v>75</c:v>
                      </c:pt>
                      <c:pt idx="79">
                        <c:v>75</c:v>
                      </c:pt>
                      <c:pt idx="80">
                        <c:v>75</c:v>
                      </c:pt>
                      <c:pt idx="81">
                        <c:v>75</c:v>
                      </c:pt>
                      <c:pt idx="82">
                        <c:v>75</c:v>
                      </c:pt>
                      <c:pt idx="83">
                        <c:v>75</c:v>
                      </c:pt>
                      <c:pt idx="84">
                        <c:v>75</c:v>
                      </c:pt>
                      <c:pt idx="85">
                        <c:v>75</c:v>
                      </c:pt>
                      <c:pt idx="86">
                        <c:v>75</c:v>
                      </c:pt>
                      <c:pt idx="87">
                        <c:v>75</c:v>
                      </c:pt>
                      <c:pt idx="88">
                        <c:v>75</c:v>
                      </c:pt>
                      <c:pt idx="89">
                        <c:v>75</c:v>
                      </c:pt>
                      <c:pt idx="90">
                        <c:v>75</c:v>
                      </c:pt>
                      <c:pt idx="91">
                        <c:v>75</c:v>
                      </c:pt>
                      <c:pt idx="92">
                        <c:v>75</c:v>
                      </c:pt>
                      <c:pt idx="93">
                        <c:v>75</c:v>
                      </c:pt>
                      <c:pt idx="94">
                        <c:v>75</c:v>
                      </c:pt>
                      <c:pt idx="95">
                        <c:v>75</c:v>
                      </c:pt>
                      <c:pt idx="96">
                        <c:v>75</c:v>
                      </c:pt>
                      <c:pt idx="97">
                        <c:v>75</c:v>
                      </c:pt>
                      <c:pt idx="98">
                        <c:v>75</c:v>
                      </c:pt>
                      <c:pt idx="99">
                        <c:v>75</c:v>
                      </c:pt>
                      <c:pt idx="100">
                        <c:v>75</c:v>
                      </c:pt>
                      <c:pt idx="101">
                        <c:v>75</c:v>
                      </c:pt>
                      <c:pt idx="102">
                        <c:v>75</c:v>
                      </c:pt>
                      <c:pt idx="103">
                        <c:v>75</c:v>
                      </c:pt>
                      <c:pt idx="104">
                        <c:v>75</c:v>
                      </c:pt>
                      <c:pt idx="105">
                        <c:v>75</c:v>
                      </c:pt>
                      <c:pt idx="106">
                        <c:v>75</c:v>
                      </c:pt>
                      <c:pt idx="107">
                        <c:v>75</c:v>
                      </c:pt>
                      <c:pt idx="108">
                        <c:v>75</c:v>
                      </c:pt>
                      <c:pt idx="109">
                        <c:v>75</c:v>
                      </c:pt>
                      <c:pt idx="110">
                        <c:v>75</c:v>
                      </c:pt>
                      <c:pt idx="111">
                        <c:v>75</c:v>
                      </c:pt>
                      <c:pt idx="112">
                        <c:v>75</c:v>
                      </c:pt>
                      <c:pt idx="113">
                        <c:v>75</c:v>
                      </c:pt>
                      <c:pt idx="114">
                        <c:v>75</c:v>
                      </c:pt>
                      <c:pt idx="115">
                        <c:v>75</c:v>
                      </c:pt>
                      <c:pt idx="116">
                        <c:v>75</c:v>
                      </c:pt>
                      <c:pt idx="117">
                        <c:v>75</c:v>
                      </c:pt>
                      <c:pt idx="118">
                        <c:v>75</c:v>
                      </c:pt>
                      <c:pt idx="119">
                        <c:v>75</c:v>
                      </c:pt>
                      <c:pt idx="120">
                        <c:v>75</c:v>
                      </c:pt>
                      <c:pt idx="121">
                        <c:v>75</c:v>
                      </c:pt>
                      <c:pt idx="122">
                        <c:v>75</c:v>
                      </c:pt>
                      <c:pt idx="123">
                        <c:v>75</c:v>
                      </c:pt>
                      <c:pt idx="124">
                        <c:v>75</c:v>
                      </c:pt>
                      <c:pt idx="125">
                        <c:v>75</c:v>
                      </c:pt>
                      <c:pt idx="126">
                        <c:v>75</c:v>
                      </c:pt>
                      <c:pt idx="127">
                        <c:v>75</c:v>
                      </c:pt>
                      <c:pt idx="128">
                        <c:v>75</c:v>
                      </c:pt>
                      <c:pt idx="129">
                        <c:v>75</c:v>
                      </c:pt>
                      <c:pt idx="130">
                        <c:v>75</c:v>
                      </c:pt>
                      <c:pt idx="131">
                        <c:v>75</c:v>
                      </c:pt>
                      <c:pt idx="132">
                        <c:v>75</c:v>
                      </c:pt>
                      <c:pt idx="133">
                        <c:v>75</c:v>
                      </c:pt>
                      <c:pt idx="134">
                        <c:v>75</c:v>
                      </c:pt>
                      <c:pt idx="135">
                        <c:v>75</c:v>
                      </c:pt>
                      <c:pt idx="136">
                        <c:v>75</c:v>
                      </c:pt>
                      <c:pt idx="137">
                        <c:v>75</c:v>
                      </c:pt>
                      <c:pt idx="138">
                        <c:v>75</c:v>
                      </c:pt>
                      <c:pt idx="139">
                        <c:v>75</c:v>
                      </c:pt>
                      <c:pt idx="140">
                        <c:v>75</c:v>
                      </c:pt>
                      <c:pt idx="141">
                        <c:v>75</c:v>
                      </c:pt>
                      <c:pt idx="142">
                        <c:v>75</c:v>
                      </c:pt>
                      <c:pt idx="143">
                        <c:v>75</c:v>
                      </c:pt>
                      <c:pt idx="144">
                        <c:v>75</c:v>
                      </c:pt>
                      <c:pt idx="145">
                        <c:v>75</c:v>
                      </c:pt>
                      <c:pt idx="146">
                        <c:v>75</c:v>
                      </c:pt>
                      <c:pt idx="147">
                        <c:v>75</c:v>
                      </c:pt>
                      <c:pt idx="148">
                        <c:v>75</c:v>
                      </c:pt>
                      <c:pt idx="149">
                        <c:v>75</c:v>
                      </c:pt>
                      <c:pt idx="150">
                        <c:v>75</c:v>
                      </c:pt>
                      <c:pt idx="151">
                        <c:v>75</c:v>
                      </c:pt>
                      <c:pt idx="152">
                        <c:v>75</c:v>
                      </c:pt>
                      <c:pt idx="153">
                        <c:v>75</c:v>
                      </c:pt>
                      <c:pt idx="154">
                        <c:v>75</c:v>
                      </c:pt>
                      <c:pt idx="155">
                        <c:v>75</c:v>
                      </c:pt>
                      <c:pt idx="156">
                        <c:v>75</c:v>
                      </c:pt>
                      <c:pt idx="157">
                        <c:v>75</c:v>
                      </c:pt>
                      <c:pt idx="158">
                        <c:v>75</c:v>
                      </c:pt>
                      <c:pt idx="159">
                        <c:v>75</c:v>
                      </c:pt>
                      <c:pt idx="160">
                        <c:v>75</c:v>
                      </c:pt>
                      <c:pt idx="161">
                        <c:v>75</c:v>
                      </c:pt>
                      <c:pt idx="162">
                        <c:v>75</c:v>
                      </c:pt>
                      <c:pt idx="163">
                        <c:v>75</c:v>
                      </c:pt>
                      <c:pt idx="164">
                        <c:v>75</c:v>
                      </c:pt>
                      <c:pt idx="165">
                        <c:v>75</c:v>
                      </c:pt>
                      <c:pt idx="166">
                        <c:v>75</c:v>
                      </c:pt>
                      <c:pt idx="167">
                        <c:v>75</c:v>
                      </c:pt>
                      <c:pt idx="168">
                        <c:v>75</c:v>
                      </c:pt>
                      <c:pt idx="169">
                        <c:v>75</c:v>
                      </c:pt>
                      <c:pt idx="170">
                        <c:v>75</c:v>
                      </c:pt>
                      <c:pt idx="171">
                        <c:v>75</c:v>
                      </c:pt>
                      <c:pt idx="172">
                        <c:v>75</c:v>
                      </c:pt>
                      <c:pt idx="173">
                        <c:v>75</c:v>
                      </c:pt>
                      <c:pt idx="174">
                        <c:v>75</c:v>
                      </c:pt>
                      <c:pt idx="175">
                        <c:v>75</c:v>
                      </c:pt>
                      <c:pt idx="176">
                        <c:v>75</c:v>
                      </c:pt>
                      <c:pt idx="177">
                        <c:v>75</c:v>
                      </c:pt>
                      <c:pt idx="178">
                        <c:v>75</c:v>
                      </c:pt>
                      <c:pt idx="179">
                        <c:v>75</c:v>
                      </c:pt>
                      <c:pt idx="180">
                        <c:v>75</c:v>
                      </c:pt>
                      <c:pt idx="181">
                        <c:v>75</c:v>
                      </c:pt>
                      <c:pt idx="182">
                        <c:v>75</c:v>
                      </c:pt>
                      <c:pt idx="183">
                        <c:v>75</c:v>
                      </c:pt>
                      <c:pt idx="184">
                        <c:v>75</c:v>
                      </c:pt>
                      <c:pt idx="185">
                        <c:v>75</c:v>
                      </c:pt>
                      <c:pt idx="186">
                        <c:v>75</c:v>
                      </c:pt>
                      <c:pt idx="187">
                        <c:v>75</c:v>
                      </c:pt>
                      <c:pt idx="188">
                        <c:v>75</c:v>
                      </c:pt>
                      <c:pt idx="189">
                        <c:v>75</c:v>
                      </c:pt>
                      <c:pt idx="190">
                        <c:v>75</c:v>
                      </c:pt>
                      <c:pt idx="191">
                        <c:v>75</c:v>
                      </c:pt>
                      <c:pt idx="192">
                        <c:v>75</c:v>
                      </c:pt>
                      <c:pt idx="193">
                        <c:v>75</c:v>
                      </c:pt>
                      <c:pt idx="194">
                        <c:v>75</c:v>
                      </c:pt>
                      <c:pt idx="195">
                        <c:v>75</c:v>
                      </c:pt>
                      <c:pt idx="196">
                        <c:v>75</c:v>
                      </c:pt>
                      <c:pt idx="197">
                        <c:v>75</c:v>
                      </c:pt>
                      <c:pt idx="198">
                        <c:v>75</c:v>
                      </c:pt>
                      <c:pt idx="199">
                        <c:v>75</c:v>
                      </c:pt>
                      <c:pt idx="200">
                        <c:v>75</c:v>
                      </c:pt>
                      <c:pt idx="201">
                        <c:v>75</c:v>
                      </c:pt>
                      <c:pt idx="202">
                        <c:v>75</c:v>
                      </c:pt>
                      <c:pt idx="203">
                        <c:v>75</c:v>
                      </c:pt>
                      <c:pt idx="204">
                        <c:v>75</c:v>
                      </c:pt>
                      <c:pt idx="205">
                        <c:v>75</c:v>
                      </c:pt>
                      <c:pt idx="206">
                        <c:v>75</c:v>
                      </c:pt>
                      <c:pt idx="207">
                        <c:v>75</c:v>
                      </c:pt>
                      <c:pt idx="208">
                        <c:v>75</c:v>
                      </c:pt>
                      <c:pt idx="209">
                        <c:v>75</c:v>
                      </c:pt>
                      <c:pt idx="210">
                        <c:v>75</c:v>
                      </c:pt>
                      <c:pt idx="211">
                        <c:v>75</c:v>
                      </c:pt>
                      <c:pt idx="212">
                        <c:v>75</c:v>
                      </c:pt>
                      <c:pt idx="213">
                        <c:v>75</c:v>
                      </c:pt>
                      <c:pt idx="214">
                        <c:v>75</c:v>
                      </c:pt>
                      <c:pt idx="215">
                        <c:v>75</c:v>
                      </c:pt>
                      <c:pt idx="216">
                        <c:v>75</c:v>
                      </c:pt>
                      <c:pt idx="217">
                        <c:v>75</c:v>
                      </c:pt>
                      <c:pt idx="218">
                        <c:v>75</c:v>
                      </c:pt>
                      <c:pt idx="219">
                        <c:v>75</c:v>
                      </c:pt>
                      <c:pt idx="220">
                        <c:v>75</c:v>
                      </c:pt>
                      <c:pt idx="221">
                        <c:v>75</c:v>
                      </c:pt>
                      <c:pt idx="222">
                        <c:v>75</c:v>
                      </c:pt>
                      <c:pt idx="223">
                        <c:v>75</c:v>
                      </c:pt>
                      <c:pt idx="224">
                        <c:v>75</c:v>
                      </c:pt>
                      <c:pt idx="225">
                        <c:v>75</c:v>
                      </c:pt>
                      <c:pt idx="226">
                        <c:v>75</c:v>
                      </c:pt>
                      <c:pt idx="227">
                        <c:v>75</c:v>
                      </c:pt>
                      <c:pt idx="228">
                        <c:v>75</c:v>
                      </c:pt>
                      <c:pt idx="229">
                        <c:v>75</c:v>
                      </c:pt>
                      <c:pt idx="230">
                        <c:v>75</c:v>
                      </c:pt>
                      <c:pt idx="231">
                        <c:v>75</c:v>
                      </c:pt>
                      <c:pt idx="232">
                        <c:v>75</c:v>
                      </c:pt>
                      <c:pt idx="233">
                        <c:v>75</c:v>
                      </c:pt>
                      <c:pt idx="234">
                        <c:v>75</c:v>
                      </c:pt>
                      <c:pt idx="235">
                        <c:v>75</c:v>
                      </c:pt>
                      <c:pt idx="236">
                        <c:v>75</c:v>
                      </c:pt>
                      <c:pt idx="237">
                        <c:v>75</c:v>
                      </c:pt>
                      <c:pt idx="238">
                        <c:v>75</c:v>
                      </c:pt>
                      <c:pt idx="239">
                        <c:v>75</c:v>
                      </c:pt>
                      <c:pt idx="240">
                        <c:v>75</c:v>
                      </c:pt>
                      <c:pt idx="241">
                        <c:v>75</c:v>
                      </c:pt>
                      <c:pt idx="242">
                        <c:v>75</c:v>
                      </c:pt>
                      <c:pt idx="243">
                        <c:v>75</c:v>
                      </c:pt>
                      <c:pt idx="244">
                        <c:v>75</c:v>
                      </c:pt>
                      <c:pt idx="245">
                        <c:v>75</c:v>
                      </c:pt>
                      <c:pt idx="246">
                        <c:v>75</c:v>
                      </c:pt>
                      <c:pt idx="247">
                        <c:v>75</c:v>
                      </c:pt>
                      <c:pt idx="248">
                        <c:v>75</c:v>
                      </c:pt>
                      <c:pt idx="249">
                        <c:v>75</c:v>
                      </c:pt>
                      <c:pt idx="250">
                        <c:v>75</c:v>
                      </c:pt>
                      <c:pt idx="251">
                        <c:v>75</c:v>
                      </c:pt>
                      <c:pt idx="252">
                        <c:v>75</c:v>
                      </c:pt>
                      <c:pt idx="253">
                        <c:v>75</c:v>
                      </c:pt>
                      <c:pt idx="254">
                        <c:v>75</c:v>
                      </c:pt>
                      <c:pt idx="255">
                        <c:v>75</c:v>
                      </c:pt>
                      <c:pt idx="256">
                        <c:v>75</c:v>
                      </c:pt>
                      <c:pt idx="257">
                        <c:v>75</c:v>
                      </c:pt>
                      <c:pt idx="258">
                        <c:v>75</c:v>
                      </c:pt>
                      <c:pt idx="259">
                        <c:v>75</c:v>
                      </c:pt>
                      <c:pt idx="260">
                        <c:v>75</c:v>
                      </c:pt>
                      <c:pt idx="261">
                        <c:v>75</c:v>
                      </c:pt>
                      <c:pt idx="262">
                        <c:v>75</c:v>
                      </c:pt>
                      <c:pt idx="263">
                        <c:v>75</c:v>
                      </c:pt>
                      <c:pt idx="264">
                        <c:v>75</c:v>
                      </c:pt>
                      <c:pt idx="265">
                        <c:v>75</c:v>
                      </c:pt>
                      <c:pt idx="266">
                        <c:v>75</c:v>
                      </c:pt>
                      <c:pt idx="267">
                        <c:v>75</c:v>
                      </c:pt>
                      <c:pt idx="268">
                        <c:v>75</c:v>
                      </c:pt>
                      <c:pt idx="269">
                        <c:v>75</c:v>
                      </c:pt>
                      <c:pt idx="270">
                        <c:v>75</c:v>
                      </c:pt>
                      <c:pt idx="271">
                        <c:v>75</c:v>
                      </c:pt>
                      <c:pt idx="272">
                        <c:v>75</c:v>
                      </c:pt>
                      <c:pt idx="273">
                        <c:v>75</c:v>
                      </c:pt>
                      <c:pt idx="274">
                        <c:v>75</c:v>
                      </c:pt>
                      <c:pt idx="275">
                        <c:v>75</c:v>
                      </c:pt>
                      <c:pt idx="276">
                        <c:v>75</c:v>
                      </c:pt>
                      <c:pt idx="277">
                        <c:v>75</c:v>
                      </c:pt>
                      <c:pt idx="278">
                        <c:v>75</c:v>
                      </c:pt>
                      <c:pt idx="279">
                        <c:v>75</c:v>
                      </c:pt>
                      <c:pt idx="280">
                        <c:v>75</c:v>
                      </c:pt>
                      <c:pt idx="281">
                        <c:v>75</c:v>
                      </c:pt>
                      <c:pt idx="282">
                        <c:v>75</c:v>
                      </c:pt>
                      <c:pt idx="283">
                        <c:v>75</c:v>
                      </c:pt>
                      <c:pt idx="284">
                        <c:v>75</c:v>
                      </c:pt>
                      <c:pt idx="285">
                        <c:v>75</c:v>
                      </c:pt>
                      <c:pt idx="286">
                        <c:v>75</c:v>
                      </c:pt>
                      <c:pt idx="287">
                        <c:v>75</c:v>
                      </c:pt>
                      <c:pt idx="288">
                        <c:v>75</c:v>
                      </c:pt>
                      <c:pt idx="289">
                        <c:v>75</c:v>
                      </c:pt>
                      <c:pt idx="290">
                        <c:v>75</c:v>
                      </c:pt>
                      <c:pt idx="291">
                        <c:v>75</c:v>
                      </c:pt>
                      <c:pt idx="292">
                        <c:v>75</c:v>
                      </c:pt>
                      <c:pt idx="293">
                        <c:v>75</c:v>
                      </c:pt>
                      <c:pt idx="294">
                        <c:v>75</c:v>
                      </c:pt>
                      <c:pt idx="295">
                        <c:v>75</c:v>
                      </c:pt>
                      <c:pt idx="296">
                        <c:v>75</c:v>
                      </c:pt>
                      <c:pt idx="297">
                        <c:v>75</c:v>
                      </c:pt>
                      <c:pt idx="298">
                        <c:v>75</c:v>
                      </c:pt>
                      <c:pt idx="299">
                        <c:v>75</c:v>
                      </c:pt>
                      <c:pt idx="300">
                        <c:v>75</c:v>
                      </c:pt>
                      <c:pt idx="301">
                        <c:v>75</c:v>
                      </c:pt>
                      <c:pt idx="302">
                        <c:v>75</c:v>
                      </c:pt>
                      <c:pt idx="303">
                        <c:v>75</c:v>
                      </c:pt>
                      <c:pt idx="304">
                        <c:v>75</c:v>
                      </c:pt>
                      <c:pt idx="305">
                        <c:v>75</c:v>
                      </c:pt>
                      <c:pt idx="306">
                        <c:v>75</c:v>
                      </c:pt>
                      <c:pt idx="307">
                        <c:v>75</c:v>
                      </c:pt>
                      <c:pt idx="308">
                        <c:v>75</c:v>
                      </c:pt>
                      <c:pt idx="309">
                        <c:v>75</c:v>
                      </c:pt>
                      <c:pt idx="310">
                        <c:v>75</c:v>
                      </c:pt>
                      <c:pt idx="311">
                        <c:v>75</c:v>
                      </c:pt>
                      <c:pt idx="312">
                        <c:v>75</c:v>
                      </c:pt>
                      <c:pt idx="313">
                        <c:v>75</c:v>
                      </c:pt>
                      <c:pt idx="314">
                        <c:v>75</c:v>
                      </c:pt>
                      <c:pt idx="315">
                        <c:v>75</c:v>
                      </c:pt>
                      <c:pt idx="316">
                        <c:v>75</c:v>
                      </c:pt>
                      <c:pt idx="317">
                        <c:v>75</c:v>
                      </c:pt>
                      <c:pt idx="318">
                        <c:v>75</c:v>
                      </c:pt>
                      <c:pt idx="319">
                        <c:v>75</c:v>
                      </c:pt>
                      <c:pt idx="320">
                        <c:v>75</c:v>
                      </c:pt>
                      <c:pt idx="321">
                        <c:v>75</c:v>
                      </c:pt>
                      <c:pt idx="322">
                        <c:v>75</c:v>
                      </c:pt>
                      <c:pt idx="323">
                        <c:v>75</c:v>
                      </c:pt>
                      <c:pt idx="324">
                        <c:v>75</c:v>
                      </c:pt>
                      <c:pt idx="325">
                        <c:v>75</c:v>
                      </c:pt>
                      <c:pt idx="326">
                        <c:v>75</c:v>
                      </c:pt>
                      <c:pt idx="327">
                        <c:v>75</c:v>
                      </c:pt>
                      <c:pt idx="328">
                        <c:v>75</c:v>
                      </c:pt>
                      <c:pt idx="329">
                        <c:v>75</c:v>
                      </c:pt>
                      <c:pt idx="330">
                        <c:v>75</c:v>
                      </c:pt>
                      <c:pt idx="331">
                        <c:v>75</c:v>
                      </c:pt>
                      <c:pt idx="332">
                        <c:v>75</c:v>
                      </c:pt>
                      <c:pt idx="333">
                        <c:v>75</c:v>
                      </c:pt>
                      <c:pt idx="334">
                        <c:v>75</c:v>
                      </c:pt>
                      <c:pt idx="335">
                        <c:v>75</c:v>
                      </c:pt>
                      <c:pt idx="336">
                        <c:v>75</c:v>
                      </c:pt>
                      <c:pt idx="337">
                        <c:v>75</c:v>
                      </c:pt>
                      <c:pt idx="338">
                        <c:v>75</c:v>
                      </c:pt>
                      <c:pt idx="339">
                        <c:v>75</c:v>
                      </c:pt>
                      <c:pt idx="340">
                        <c:v>75</c:v>
                      </c:pt>
                      <c:pt idx="341">
                        <c:v>75</c:v>
                      </c:pt>
                      <c:pt idx="342">
                        <c:v>75</c:v>
                      </c:pt>
                      <c:pt idx="343">
                        <c:v>75</c:v>
                      </c:pt>
                      <c:pt idx="344">
                        <c:v>75</c:v>
                      </c:pt>
                      <c:pt idx="345">
                        <c:v>75</c:v>
                      </c:pt>
                      <c:pt idx="346">
                        <c:v>75</c:v>
                      </c:pt>
                      <c:pt idx="347">
                        <c:v>75</c:v>
                      </c:pt>
                      <c:pt idx="348">
                        <c:v>75</c:v>
                      </c:pt>
                      <c:pt idx="349">
                        <c:v>75</c:v>
                      </c:pt>
                      <c:pt idx="350">
                        <c:v>75</c:v>
                      </c:pt>
                      <c:pt idx="351">
                        <c:v>75</c:v>
                      </c:pt>
                      <c:pt idx="352">
                        <c:v>75</c:v>
                      </c:pt>
                      <c:pt idx="353">
                        <c:v>75</c:v>
                      </c:pt>
                      <c:pt idx="354">
                        <c:v>75</c:v>
                      </c:pt>
                      <c:pt idx="355">
                        <c:v>75</c:v>
                      </c:pt>
                      <c:pt idx="356">
                        <c:v>75</c:v>
                      </c:pt>
                      <c:pt idx="357">
                        <c:v>75</c:v>
                      </c:pt>
                      <c:pt idx="358">
                        <c:v>75</c:v>
                      </c:pt>
                      <c:pt idx="359">
                        <c:v>75</c:v>
                      </c:pt>
                      <c:pt idx="360">
                        <c:v>75</c:v>
                      </c:pt>
                      <c:pt idx="361">
                        <c:v>75</c:v>
                      </c:pt>
                      <c:pt idx="362">
                        <c:v>75</c:v>
                      </c:pt>
                      <c:pt idx="363">
                        <c:v>75</c:v>
                      </c:pt>
                      <c:pt idx="364">
                        <c:v>75</c:v>
                      </c:pt>
                      <c:pt idx="365">
                        <c:v>75</c:v>
                      </c:pt>
                      <c:pt idx="366">
                        <c:v>75</c:v>
                      </c:pt>
                      <c:pt idx="367">
                        <c:v>75</c:v>
                      </c:pt>
                      <c:pt idx="368">
                        <c:v>75</c:v>
                      </c:pt>
                      <c:pt idx="369">
                        <c:v>75</c:v>
                      </c:pt>
                      <c:pt idx="370">
                        <c:v>75</c:v>
                      </c:pt>
                      <c:pt idx="371">
                        <c:v>75</c:v>
                      </c:pt>
                      <c:pt idx="372">
                        <c:v>75</c:v>
                      </c:pt>
                      <c:pt idx="373">
                        <c:v>75</c:v>
                      </c:pt>
                      <c:pt idx="374">
                        <c:v>75</c:v>
                      </c:pt>
                      <c:pt idx="375">
                        <c:v>75</c:v>
                      </c:pt>
                      <c:pt idx="376">
                        <c:v>75</c:v>
                      </c:pt>
                      <c:pt idx="377">
                        <c:v>75</c:v>
                      </c:pt>
                      <c:pt idx="378">
                        <c:v>75</c:v>
                      </c:pt>
                      <c:pt idx="379">
                        <c:v>75</c:v>
                      </c:pt>
                      <c:pt idx="380">
                        <c:v>75</c:v>
                      </c:pt>
                      <c:pt idx="381">
                        <c:v>75</c:v>
                      </c:pt>
                      <c:pt idx="382">
                        <c:v>75</c:v>
                      </c:pt>
                      <c:pt idx="383">
                        <c:v>75</c:v>
                      </c:pt>
                      <c:pt idx="384">
                        <c:v>75</c:v>
                      </c:pt>
                      <c:pt idx="385">
                        <c:v>75</c:v>
                      </c:pt>
                      <c:pt idx="386">
                        <c:v>75</c:v>
                      </c:pt>
                      <c:pt idx="387">
                        <c:v>75</c:v>
                      </c:pt>
                      <c:pt idx="388">
                        <c:v>75</c:v>
                      </c:pt>
                      <c:pt idx="389">
                        <c:v>75</c:v>
                      </c:pt>
                      <c:pt idx="390">
                        <c:v>75</c:v>
                      </c:pt>
                      <c:pt idx="391">
                        <c:v>75</c:v>
                      </c:pt>
                      <c:pt idx="392">
                        <c:v>75</c:v>
                      </c:pt>
                      <c:pt idx="393">
                        <c:v>75</c:v>
                      </c:pt>
                      <c:pt idx="394">
                        <c:v>75</c:v>
                      </c:pt>
                      <c:pt idx="395">
                        <c:v>75</c:v>
                      </c:pt>
                      <c:pt idx="396">
                        <c:v>75</c:v>
                      </c:pt>
                      <c:pt idx="397">
                        <c:v>75</c:v>
                      </c:pt>
                      <c:pt idx="398">
                        <c:v>75</c:v>
                      </c:pt>
                      <c:pt idx="399">
                        <c:v>75</c:v>
                      </c:pt>
                      <c:pt idx="400">
                        <c:v>75</c:v>
                      </c:pt>
                      <c:pt idx="401">
                        <c:v>75</c:v>
                      </c:pt>
                      <c:pt idx="402">
                        <c:v>75</c:v>
                      </c:pt>
                      <c:pt idx="403">
                        <c:v>75</c:v>
                      </c:pt>
                      <c:pt idx="404">
                        <c:v>75</c:v>
                      </c:pt>
                      <c:pt idx="405">
                        <c:v>75</c:v>
                      </c:pt>
                      <c:pt idx="406">
                        <c:v>75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FAAE-43D0-A7E0-960D530493CA}"/>
                  </c:ext>
                </c:extLst>
              </c15:ser>
            </c15:filteredScatterSeries>
            <c15:filteredScatterSeries>
              <c15:ser>
                <c:idx val="3"/>
                <c:order val="2"/>
                <c:tx>
                  <c:v>76</c:v>
                </c:tx>
                <c:spPr>
                  <a:ln w="22225" cap="rnd">
                    <a:solidFill>
                      <a:schemeClr val="tx1"/>
                    </a:solidFill>
                    <a:prstDash val="sysDot"/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ATV_P!$B$309:$B$583</c15:sqref>
                        </c15:formulaRef>
                      </c:ext>
                    </c:extLst>
                    <c:strCache>
                      <c:ptCount val="275"/>
                      <c:pt idx="0">
                        <c:v>15:33:29</c:v>
                      </c:pt>
                      <c:pt idx="1">
                        <c:v>15:33:30</c:v>
                      </c:pt>
                      <c:pt idx="2">
                        <c:v>15:33:31</c:v>
                      </c:pt>
                      <c:pt idx="3">
                        <c:v>15:33:32</c:v>
                      </c:pt>
                      <c:pt idx="4">
                        <c:v>15:33:33</c:v>
                      </c:pt>
                      <c:pt idx="5">
                        <c:v>15:33:34</c:v>
                      </c:pt>
                      <c:pt idx="6">
                        <c:v>15:33:35</c:v>
                      </c:pt>
                      <c:pt idx="7">
                        <c:v>15:33:36</c:v>
                      </c:pt>
                      <c:pt idx="8">
                        <c:v>15:33:37</c:v>
                      </c:pt>
                      <c:pt idx="9">
                        <c:v>15:33:38</c:v>
                      </c:pt>
                      <c:pt idx="10">
                        <c:v>15:33:39</c:v>
                      </c:pt>
                      <c:pt idx="11">
                        <c:v>15:33:40</c:v>
                      </c:pt>
                      <c:pt idx="12">
                        <c:v>15:33:41</c:v>
                      </c:pt>
                      <c:pt idx="13">
                        <c:v>15:33:42</c:v>
                      </c:pt>
                      <c:pt idx="14">
                        <c:v>15:33:43</c:v>
                      </c:pt>
                      <c:pt idx="15">
                        <c:v>15:33:44</c:v>
                      </c:pt>
                      <c:pt idx="16">
                        <c:v>15:33:45</c:v>
                      </c:pt>
                      <c:pt idx="17">
                        <c:v>15:33:46</c:v>
                      </c:pt>
                      <c:pt idx="18">
                        <c:v>15:33:47</c:v>
                      </c:pt>
                      <c:pt idx="19">
                        <c:v>15:33:48</c:v>
                      </c:pt>
                      <c:pt idx="20">
                        <c:v>15:33:49</c:v>
                      </c:pt>
                      <c:pt idx="21">
                        <c:v>15:33:50</c:v>
                      </c:pt>
                      <c:pt idx="22">
                        <c:v>15:33:51</c:v>
                      </c:pt>
                      <c:pt idx="23">
                        <c:v>15:33:52</c:v>
                      </c:pt>
                      <c:pt idx="24">
                        <c:v>15:33:53</c:v>
                      </c:pt>
                      <c:pt idx="25">
                        <c:v>15:33:54</c:v>
                      </c:pt>
                      <c:pt idx="26">
                        <c:v>15:33:55</c:v>
                      </c:pt>
                      <c:pt idx="27">
                        <c:v>15:33:56</c:v>
                      </c:pt>
                      <c:pt idx="28">
                        <c:v>15:33:57</c:v>
                      </c:pt>
                      <c:pt idx="29">
                        <c:v>15:33:58</c:v>
                      </c:pt>
                      <c:pt idx="30">
                        <c:v>15:33:59</c:v>
                      </c:pt>
                      <c:pt idx="31">
                        <c:v>15:34:00</c:v>
                      </c:pt>
                      <c:pt idx="32">
                        <c:v>15:34:01</c:v>
                      </c:pt>
                      <c:pt idx="33">
                        <c:v>15:34:02</c:v>
                      </c:pt>
                      <c:pt idx="34">
                        <c:v>15:34:03</c:v>
                      </c:pt>
                      <c:pt idx="35">
                        <c:v>15:34:04</c:v>
                      </c:pt>
                      <c:pt idx="36">
                        <c:v>15:34:05</c:v>
                      </c:pt>
                      <c:pt idx="37">
                        <c:v>15:34:06</c:v>
                      </c:pt>
                      <c:pt idx="38">
                        <c:v>15:34:07</c:v>
                      </c:pt>
                      <c:pt idx="39">
                        <c:v>15:34:08</c:v>
                      </c:pt>
                      <c:pt idx="40">
                        <c:v>15:34:09</c:v>
                      </c:pt>
                      <c:pt idx="41">
                        <c:v>15:34:10</c:v>
                      </c:pt>
                      <c:pt idx="42">
                        <c:v>15:34:11</c:v>
                      </c:pt>
                      <c:pt idx="43">
                        <c:v>15:34:12</c:v>
                      </c:pt>
                      <c:pt idx="44">
                        <c:v>15:34:13</c:v>
                      </c:pt>
                      <c:pt idx="45">
                        <c:v>15:34:14</c:v>
                      </c:pt>
                      <c:pt idx="46">
                        <c:v>15:34:15</c:v>
                      </c:pt>
                      <c:pt idx="47">
                        <c:v>15:34:16</c:v>
                      </c:pt>
                      <c:pt idx="48">
                        <c:v>15:34:17</c:v>
                      </c:pt>
                      <c:pt idx="49">
                        <c:v>15:34:18</c:v>
                      </c:pt>
                      <c:pt idx="50">
                        <c:v>15:34:19</c:v>
                      </c:pt>
                      <c:pt idx="51">
                        <c:v>15:34:20</c:v>
                      </c:pt>
                      <c:pt idx="52">
                        <c:v>15:34:21</c:v>
                      </c:pt>
                      <c:pt idx="53">
                        <c:v>15:34:22</c:v>
                      </c:pt>
                      <c:pt idx="54">
                        <c:v>15:34:23</c:v>
                      </c:pt>
                      <c:pt idx="55">
                        <c:v>15:34:24</c:v>
                      </c:pt>
                      <c:pt idx="56">
                        <c:v>15:34:25</c:v>
                      </c:pt>
                      <c:pt idx="57">
                        <c:v>15:34:26</c:v>
                      </c:pt>
                      <c:pt idx="58">
                        <c:v>15:34:27</c:v>
                      </c:pt>
                      <c:pt idx="59">
                        <c:v>15:34:28</c:v>
                      </c:pt>
                      <c:pt idx="60">
                        <c:v>15:34:29</c:v>
                      </c:pt>
                      <c:pt idx="61">
                        <c:v>15:34:30</c:v>
                      </c:pt>
                      <c:pt idx="62">
                        <c:v>15:34:31</c:v>
                      </c:pt>
                      <c:pt idx="63">
                        <c:v>15:34:32</c:v>
                      </c:pt>
                      <c:pt idx="64">
                        <c:v>15:34:33</c:v>
                      </c:pt>
                      <c:pt idx="65">
                        <c:v>15:34:34</c:v>
                      </c:pt>
                      <c:pt idx="66">
                        <c:v>15:34:35</c:v>
                      </c:pt>
                      <c:pt idx="67">
                        <c:v>15:34:36</c:v>
                      </c:pt>
                      <c:pt idx="68">
                        <c:v>15:34:37</c:v>
                      </c:pt>
                      <c:pt idx="69">
                        <c:v>15:34:38</c:v>
                      </c:pt>
                      <c:pt idx="70">
                        <c:v>15:34:39</c:v>
                      </c:pt>
                      <c:pt idx="71">
                        <c:v>15:34:40</c:v>
                      </c:pt>
                      <c:pt idx="72">
                        <c:v>15:34:41</c:v>
                      </c:pt>
                      <c:pt idx="73">
                        <c:v>15:34:42</c:v>
                      </c:pt>
                      <c:pt idx="74">
                        <c:v>15:34:43</c:v>
                      </c:pt>
                      <c:pt idx="75">
                        <c:v>15:34:44</c:v>
                      </c:pt>
                      <c:pt idx="76">
                        <c:v>15:34:45</c:v>
                      </c:pt>
                      <c:pt idx="77">
                        <c:v>15:34:46</c:v>
                      </c:pt>
                      <c:pt idx="78">
                        <c:v>15:34:47</c:v>
                      </c:pt>
                      <c:pt idx="79">
                        <c:v>15:34:48</c:v>
                      </c:pt>
                      <c:pt idx="80">
                        <c:v>15:34:49</c:v>
                      </c:pt>
                      <c:pt idx="81">
                        <c:v>15:34:50</c:v>
                      </c:pt>
                      <c:pt idx="82">
                        <c:v>15:34:51</c:v>
                      </c:pt>
                      <c:pt idx="83">
                        <c:v>15:34:52</c:v>
                      </c:pt>
                      <c:pt idx="84">
                        <c:v>15:34:53</c:v>
                      </c:pt>
                      <c:pt idx="85">
                        <c:v>15:34:54</c:v>
                      </c:pt>
                      <c:pt idx="86">
                        <c:v>15:34:55</c:v>
                      </c:pt>
                      <c:pt idx="87">
                        <c:v>15:34:56</c:v>
                      </c:pt>
                      <c:pt idx="88">
                        <c:v>15:34:57</c:v>
                      </c:pt>
                      <c:pt idx="89">
                        <c:v>15:34:58</c:v>
                      </c:pt>
                      <c:pt idx="90">
                        <c:v>15:34:59</c:v>
                      </c:pt>
                      <c:pt idx="91">
                        <c:v>15:35:00</c:v>
                      </c:pt>
                      <c:pt idx="92">
                        <c:v>15:35:01</c:v>
                      </c:pt>
                      <c:pt idx="93">
                        <c:v>15:35:02</c:v>
                      </c:pt>
                      <c:pt idx="94">
                        <c:v>15:35:03</c:v>
                      </c:pt>
                      <c:pt idx="95">
                        <c:v>15:35:04</c:v>
                      </c:pt>
                      <c:pt idx="96">
                        <c:v>15:35:05</c:v>
                      </c:pt>
                      <c:pt idx="97">
                        <c:v>15:35:06</c:v>
                      </c:pt>
                      <c:pt idx="98">
                        <c:v>15:35:07</c:v>
                      </c:pt>
                      <c:pt idx="99">
                        <c:v>15:35:08</c:v>
                      </c:pt>
                      <c:pt idx="100">
                        <c:v>15:35:09</c:v>
                      </c:pt>
                      <c:pt idx="101">
                        <c:v>15:35:10</c:v>
                      </c:pt>
                      <c:pt idx="102">
                        <c:v>15:35:11</c:v>
                      </c:pt>
                      <c:pt idx="103">
                        <c:v>15:35:12</c:v>
                      </c:pt>
                      <c:pt idx="104">
                        <c:v>15:35:13</c:v>
                      </c:pt>
                      <c:pt idx="105">
                        <c:v>15:35:14</c:v>
                      </c:pt>
                      <c:pt idx="106">
                        <c:v>15:35:15</c:v>
                      </c:pt>
                      <c:pt idx="107">
                        <c:v>15:35:16</c:v>
                      </c:pt>
                      <c:pt idx="108">
                        <c:v>15:35:17</c:v>
                      </c:pt>
                      <c:pt idx="109">
                        <c:v>15:35:18</c:v>
                      </c:pt>
                      <c:pt idx="110">
                        <c:v>15:35:19</c:v>
                      </c:pt>
                      <c:pt idx="111">
                        <c:v>15:35:20</c:v>
                      </c:pt>
                      <c:pt idx="112">
                        <c:v>15:35:21</c:v>
                      </c:pt>
                      <c:pt idx="113">
                        <c:v>15:35:22</c:v>
                      </c:pt>
                      <c:pt idx="114">
                        <c:v>15:35:23</c:v>
                      </c:pt>
                      <c:pt idx="115">
                        <c:v>15:35:24</c:v>
                      </c:pt>
                      <c:pt idx="116">
                        <c:v>15:35:25</c:v>
                      </c:pt>
                      <c:pt idx="117">
                        <c:v>15:35:26</c:v>
                      </c:pt>
                      <c:pt idx="118">
                        <c:v>15:35:27</c:v>
                      </c:pt>
                      <c:pt idx="119">
                        <c:v>15:35:28</c:v>
                      </c:pt>
                      <c:pt idx="120">
                        <c:v>15:35:29</c:v>
                      </c:pt>
                      <c:pt idx="121">
                        <c:v>15:35:30</c:v>
                      </c:pt>
                      <c:pt idx="122">
                        <c:v>15:35:31</c:v>
                      </c:pt>
                      <c:pt idx="123">
                        <c:v>15:35:32</c:v>
                      </c:pt>
                      <c:pt idx="124">
                        <c:v>15:35:33</c:v>
                      </c:pt>
                      <c:pt idx="125">
                        <c:v>15:35:34</c:v>
                      </c:pt>
                      <c:pt idx="126">
                        <c:v>15:35:35</c:v>
                      </c:pt>
                      <c:pt idx="127">
                        <c:v>15:35:36</c:v>
                      </c:pt>
                      <c:pt idx="128">
                        <c:v>15:35:37</c:v>
                      </c:pt>
                      <c:pt idx="129">
                        <c:v>15:35:38</c:v>
                      </c:pt>
                      <c:pt idx="130">
                        <c:v>15:35:39</c:v>
                      </c:pt>
                      <c:pt idx="131">
                        <c:v>15:35:40</c:v>
                      </c:pt>
                      <c:pt idx="132">
                        <c:v>15:35:41</c:v>
                      </c:pt>
                      <c:pt idx="133">
                        <c:v>15:35:42</c:v>
                      </c:pt>
                      <c:pt idx="134">
                        <c:v>15:35:43</c:v>
                      </c:pt>
                      <c:pt idx="135">
                        <c:v>15:35:44</c:v>
                      </c:pt>
                      <c:pt idx="136">
                        <c:v>15:35:45</c:v>
                      </c:pt>
                      <c:pt idx="137">
                        <c:v>15:35:46</c:v>
                      </c:pt>
                      <c:pt idx="138">
                        <c:v>15:35:47</c:v>
                      </c:pt>
                      <c:pt idx="139">
                        <c:v>15:35:48</c:v>
                      </c:pt>
                      <c:pt idx="140">
                        <c:v>15:35:49</c:v>
                      </c:pt>
                      <c:pt idx="141">
                        <c:v>15:35:50</c:v>
                      </c:pt>
                      <c:pt idx="142">
                        <c:v>15:35:51</c:v>
                      </c:pt>
                      <c:pt idx="143">
                        <c:v>15:35:52</c:v>
                      </c:pt>
                      <c:pt idx="144">
                        <c:v>15:35:53</c:v>
                      </c:pt>
                      <c:pt idx="145">
                        <c:v>15:35:54</c:v>
                      </c:pt>
                      <c:pt idx="146">
                        <c:v>15:35:55</c:v>
                      </c:pt>
                      <c:pt idx="147">
                        <c:v>15:35:56</c:v>
                      </c:pt>
                      <c:pt idx="148">
                        <c:v>15:35:57</c:v>
                      </c:pt>
                      <c:pt idx="149">
                        <c:v>15:35:58</c:v>
                      </c:pt>
                      <c:pt idx="150">
                        <c:v>15:35:59</c:v>
                      </c:pt>
                      <c:pt idx="151">
                        <c:v>15:36:00</c:v>
                      </c:pt>
                      <c:pt idx="152">
                        <c:v>15:36:01</c:v>
                      </c:pt>
                      <c:pt idx="153">
                        <c:v>15:36:02</c:v>
                      </c:pt>
                      <c:pt idx="154">
                        <c:v>15:36:03</c:v>
                      </c:pt>
                      <c:pt idx="155">
                        <c:v>15:36:04</c:v>
                      </c:pt>
                      <c:pt idx="156">
                        <c:v>15:36:05</c:v>
                      </c:pt>
                      <c:pt idx="157">
                        <c:v>15:36:06</c:v>
                      </c:pt>
                      <c:pt idx="158">
                        <c:v>15:36:07</c:v>
                      </c:pt>
                      <c:pt idx="159">
                        <c:v>15:36:08</c:v>
                      </c:pt>
                      <c:pt idx="160">
                        <c:v>15:36:09</c:v>
                      </c:pt>
                      <c:pt idx="161">
                        <c:v>15:36:10</c:v>
                      </c:pt>
                      <c:pt idx="162">
                        <c:v>15:36:11</c:v>
                      </c:pt>
                      <c:pt idx="163">
                        <c:v>15:36:12</c:v>
                      </c:pt>
                      <c:pt idx="164">
                        <c:v>15:36:13</c:v>
                      </c:pt>
                      <c:pt idx="165">
                        <c:v>15:36:14</c:v>
                      </c:pt>
                      <c:pt idx="166">
                        <c:v>15:36:15</c:v>
                      </c:pt>
                      <c:pt idx="167">
                        <c:v>15:36:16</c:v>
                      </c:pt>
                      <c:pt idx="168">
                        <c:v>15:36:17</c:v>
                      </c:pt>
                      <c:pt idx="169">
                        <c:v>15:36:18</c:v>
                      </c:pt>
                      <c:pt idx="170">
                        <c:v>15:36:19</c:v>
                      </c:pt>
                      <c:pt idx="171">
                        <c:v>15:36:20</c:v>
                      </c:pt>
                      <c:pt idx="172">
                        <c:v>15:36:21</c:v>
                      </c:pt>
                      <c:pt idx="173">
                        <c:v>15:36:22</c:v>
                      </c:pt>
                      <c:pt idx="174">
                        <c:v>15:36:23</c:v>
                      </c:pt>
                      <c:pt idx="175">
                        <c:v>15:36:24</c:v>
                      </c:pt>
                      <c:pt idx="176">
                        <c:v>15:36:25</c:v>
                      </c:pt>
                      <c:pt idx="177">
                        <c:v>15:36:26</c:v>
                      </c:pt>
                      <c:pt idx="178">
                        <c:v>15:36:27</c:v>
                      </c:pt>
                      <c:pt idx="179">
                        <c:v>15:36:28</c:v>
                      </c:pt>
                      <c:pt idx="180">
                        <c:v>15:36:29</c:v>
                      </c:pt>
                      <c:pt idx="181">
                        <c:v>15:36:30</c:v>
                      </c:pt>
                      <c:pt idx="182">
                        <c:v>15:36:31</c:v>
                      </c:pt>
                      <c:pt idx="183">
                        <c:v>15:36:32</c:v>
                      </c:pt>
                      <c:pt idx="184">
                        <c:v>15:36:33</c:v>
                      </c:pt>
                      <c:pt idx="185">
                        <c:v>15:36:34</c:v>
                      </c:pt>
                      <c:pt idx="186">
                        <c:v>15:36:35</c:v>
                      </c:pt>
                      <c:pt idx="187">
                        <c:v>15:36:36</c:v>
                      </c:pt>
                      <c:pt idx="188">
                        <c:v>15:36:37</c:v>
                      </c:pt>
                      <c:pt idx="189">
                        <c:v>15:36:38</c:v>
                      </c:pt>
                      <c:pt idx="190">
                        <c:v>15:36:39</c:v>
                      </c:pt>
                      <c:pt idx="191">
                        <c:v>15:36:40</c:v>
                      </c:pt>
                      <c:pt idx="192">
                        <c:v>15:36:41</c:v>
                      </c:pt>
                      <c:pt idx="193">
                        <c:v>15:36:42</c:v>
                      </c:pt>
                      <c:pt idx="194">
                        <c:v>15:36:43</c:v>
                      </c:pt>
                      <c:pt idx="195">
                        <c:v>15:36:44</c:v>
                      </c:pt>
                      <c:pt idx="196">
                        <c:v>15:36:45</c:v>
                      </c:pt>
                      <c:pt idx="197">
                        <c:v>15:36:46</c:v>
                      </c:pt>
                      <c:pt idx="198">
                        <c:v>15:36:47</c:v>
                      </c:pt>
                      <c:pt idx="199">
                        <c:v>15:36:48</c:v>
                      </c:pt>
                      <c:pt idx="200">
                        <c:v>15:36:49</c:v>
                      </c:pt>
                      <c:pt idx="201">
                        <c:v>15:36:50</c:v>
                      </c:pt>
                      <c:pt idx="202">
                        <c:v>15:36:51</c:v>
                      </c:pt>
                      <c:pt idx="203">
                        <c:v>15:36:52</c:v>
                      </c:pt>
                      <c:pt idx="204">
                        <c:v>15:36:53</c:v>
                      </c:pt>
                      <c:pt idx="205">
                        <c:v>15:36:54</c:v>
                      </c:pt>
                      <c:pt idx="206">
                        <c:v>15:36:55</c:v>
                      </c:pt>
                      <c:pt idx="207">
                        <c:v>15:36:56</c:v>
                      </c:pt>
                      <c:pt idx="208">
                        <c:v>15:36:57</c:v>
                      </c:pt>
                      <c:pt idx="209">
                        <c:v>15:36:58</c:v>
                      </c:pt>
                      <c:pt idx="210">
                        <c:v>15:36:59</c:v>
                      </c:pt>
                      <c:pt idx="211">
                        <c:v>15:37:00</c:v>
                      </c:pt>
                      <c:pt idx="212">
                        <c:v>15:37:01</c:v>
                      </c:pt>
                      <c:pt idx="213">
                        <c:v>15:37:02</c:v>
                      </c:pt>
                      <c:pt idx="214">
                        <c:v>15:37:03</c:v>
                      </c:pt>
                      <c:pt idx="215">
                        <c:v>15:37:04</c:v>
                      </c:pt>
                      <c:pt idx="216">
                        <c:v>15:37:05</c:v>
                      </c:pt>
                      <c:pt idx="217">
                        <c:v>15:37:06</c:v>
                      </c:pt>
                      <c:pt idx="218">
                        <c:v>15:37:07</c:v>
                      </c:pt>
                      <c:pt idx="219">
                        <c:v>15:37:08</c:v>
                      </c:pt>
                      <c:pt idx="220">
                        <c:v>15:37:09</c:v>
                      </c:pt>
                      <c:pt idx="221">
                        <c:v>15:37:10</c:v>
                      </c:pt>
                      <c:pt idx="222">
                        <c:v>15:37:11</c:v>
                      </c:pt>
                      <c:pt idx="223">
                        <c:v>15:37:12</c:v>
                      </c:pt>
                      <c:pt idx="224">
                        <c:v>15:37:13</c:v>
                      </c:pt>
                      <c:pt idx="225">
                        <c:v>15:37:14</c:v>
                      </c:pt>
                      <c:pt idx="226">
                        <c:v>15:37:15</c:v>
                      </c:pt>
                      <c:pt idx="227">
                        <c:v>15:37:16</c:v>
                      </c:pt>
                      <c:pt idx="228">
                        <c:v>15:37:17</c:v>
                      </c:pt>
                      <c:pt idx="229">
                        <c:v>15:37:18</c:v>
                      </c:pt>
                      <c:pt idx="230">
                        <c:v>15:37:19</c:v>
                      </c:pt>
                      <c:pt idx="231">
                        <c:v>15:37:20</c:v>
                      </c:pt>
                      <c:pt idx="232">
                        <c:v>15:37:21</c:v>
                      </c:pt>
                      <c:pt idx="233">
                        <c:v>15:37:22</c:v>
                      </c:pt>
                      <c:pt idx="234">
                        <c:v>15:37:23</c:v>
                      </c:pt>
                      <c:pt idx="235">
                        <c:v>15:37:24</c:v>
                      </c:pt>
                      <c:pt idx="236">
                        <c:v>15:37:25</c:v>
                      </c:pt>
                      <c:pt idx="237">
                        <c:v>15:37:26</c:v>
                      </c:pt>
                      <c:pt idx="238">
                        <c:v>15:37:27</c:v>
                      </c:pt>
                      <c:pt idx="239">
                        <c:v>15:37:28</c:v>
                      </c:pt>
                      <c:pt idx="240">
                        <c:v>15:37:29</c:v>
                      </c:pt>
                      <c:pt idx="241">
                        <c:v>15:37:30</c:v>
                      </c:pt>
                      <c:pt idx="242">
                        <c:v>15:37:31</c:v>
                      </c:pt>
                      <c:pt idx="243">
                        <c:v>15:37:32</c:v>
                      </c:pt>
                      <c:pt idx="244">
                        <c:v>15:37:33</c:v>
                      </c:pt>
                      <c:pt idx="245">
                        <c:v>15:37:34</c:v>
                      </c:pt>
                      <c:pt idx="246">
                        <c:v>15:37:35</c:v>
                      </c:pt>
                      <c:pt idx="247">
                        <c:v>15:37:36</c:v>
                      </c:pt>
                      <c:pt idx="248">
                        <c:v>15:37:37</c:v>
                      </c:pt>
                      <c:pt idx="249">
                        <c:v>15:37:38</c:v>
                      </c:pt>
                      <c:pt idx="250">
                        <c:v>15:37:39</c:v>
                      </c:pt>
                      <c:pt idx="251">
                        <c:v>15:37:40</c:v>
                      </c:pt>
                      <c:pt idx="252">
                        <c:v>15:37:41</c:v>
                      </c:pt>
                      <c:pt idx="253">
                        <c:v>15:37:42</c:v>
                      </c:pt>
                      <c:pt idx="254">
                        <c:v>15:37:43</c:v>
                      </c:pt>
                      <c:pt idx="255">
                        <c:v>15:37:44</c:v>
                      </c:pt>
                      <c:pt idx="256">
                        <c:v>15:37:45</c:v>
                      </c:pt>
                      <c:pt idx="257">
                        <c:v>15:37:46</c:v>
                      </c:pt>
                      <c:pt idx="258">
                        <c:v>15:37:47</c:v>
                      </c:pt>
                      <c:pt idx="259">
                        <c:v>15:37:48</c:v>
                      </c:pt>
                      <c:pt idx="260">
                        <c:v>15:37:49</c:v>
                      </c:pt>
                      <c:pt idx="261">
                        <c:v>15:37:50</c:v>
                      </c:pt>
                      <c:pt idx="262">
                        <c:v>15:37:51</c:v>
                      </c:pt>
                      <c:pt idx="263">
                        <c:v>15:37:52</c:v>
                      </c:pt>
                      <c:pt idx="264">
                        <c:v>15:37:53</c:v>
                      </c:pt>
                      <c:pt idx="265">
                        <c:v>15:37:54</c:v>
                      </c:pt>
                      <c:pt idx="266">
                        <c:v>15:37:55</c:v>
                      </c:pt>
                      <c:pt idx="267">
                        <c:v>15:37:56</c:v>
                      </c:pt>
                      <c:pt idx="268">
                        <c:v>15:37:57</c:v>
                      </c:pt>
                      <c:pt idx="269">
                        <c:v>15:37:58</c:v>
                      </c:pt>
                      <c:pt idx="270">
                        <c:v>15:37:59</c:v>
                      </c:pt>
                      <c:pt idx="271">
                        <c:v>15:38:00</c:v>
                      </c:pt>
                      <c:pt idx="272">
                        <c:v>15:38:01</c:v>
                      </c:pt>
                      <c:pt idx="273">
                        <c:v>15:38:02</c:v>
                      </c:pt>
                      <c:pt idx="274">
                        <c:v>15:38:03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ATV_P!$G$309:$G$1000</c15:sqref>
                        </c15:formulaRef>
                      </c:ext>
                    </c:extLst>
                    <c:numCache>
                      <c:formatCode>General</c:formatCode>
                      <c:ptCount val="692"/>
                      <c:pt idx="0">
                        <c:v>76</c:v>
                      </c:pt>
                      <c:pt idx="1">
                        <c:v>76</c:v>
                      </c:pt>
                      <c:pt idx="2">
                        <c:v>76</c:v>
                      </c:pt>
                      <c:pt idx="3">
                        <c:v>76</c:v>
                      </c:pt>
                      <c:pt idx="4">
                        <c:v>76</c:v>
                      </c:pt>
                      <c:pt idx="5">
                        <c:v>76</c:v>
                      </c:pt>
                      <c:pt idx="6">
                        <c:v>76</c:v>
                      </c:pt>
                      <c:pt idx="7">
                        <c:v>76</c:v>
                      </c:pt>
                      <c:pt idx="8">
                        <c:v>76</c:v>
                      </c:pt>
                      <c:pt idx="9">
                        <c:v>76</c:v>
                      </c:pt>
                      <c:pt idx="10">
                        <c:v>76</c:v>
                      </c:pt>
                      <c:pt idx="11">
                        <c:v>76</c:v>
                      </c:pt>
                      <c:pt idx="12">
                        <c:v>76</c:v>
                      </c:pt>
                      <c:pt idx="13">
                        <c:v>76</c:v>
                      </c:pt>
                      <c:pt idx="14">
                        <c:v>76</c:v>
                      </c:pt>
                      <c:pt idx="15">
                        <c:v>76</c:v>
                      </c:pt>
                      <c:pt idx="16">
                        <c:v>76</c:v>
                      </c:pt>
                      <c:pt idx="17">
                        <c:v>76</c:v>
                      </c:pt>
                      <c:pt idx="18">
                        <c:v>76</c:v>
                      </c:pt>
                      <c:pt idx="19">
                        <c:v>76</c:v>
                      </c:pt>
                      <c:pt idx="20">
                        <c:v>76</c:v>
                      </c:pt>
                      <c:pt idx="21">
                        <c:v>76</c:v>
                      </c:pt>
                      <c:pt idx="22">
                        <c:v>76</c:v>
                      </c:pt>
                      <c:pt idx="23">
                        <c:v>76</c:v>
                      </c:pt>
                      <c:pt idx="24">
                        <c:v>76</c:v>
                      </c:pt>
                      <c:pt idx="25">
                        <c:v>76</c:v>
                      </c:pt>
                      <c:pt idx="26">
                        <c:v>76</c:v>
                      </c:pt>
                      <c:pt idx="27">
                        <c:v>76</c:v>
                      </c:pt>
                      <c:pt idx="28">
                        <c:v>76</c:v>
                      </c:pt>
                      <c:pt idx="29">
                        <c:v>76</c:v>
                      </c:pt>
                      <c:pt idx="30">
                        <c:v>76</c:v>
                      </c:pt>
                      <c:pt idx="31">
                        <c:v>76</c:v>
                      </c:pt>
                      <c:pt idx="32">
                        <c:v>76</c:v>
                      </c:pt>
                      <c:pt idx="33">
                        <c:v>76</c:v>
                      </c:pt>
                      <c:pt idx="34">
                        <c:v>76</c:v>
                      </c:pt>
                      <c:pt idx="35">
                        <c:v>76</c:v>
                      </c:pt>
                      <c:pt idx="36">
                        <c:v>76</c:v>
                      </c:pt>
                      <c:pt idx="37">
                        <c:v>76</c:v>
                      </c:pt>
                      <c:pt idx="38">
                        <c:v>76</c:v>
                      </c:pt>
                      <c:pt idx="39">
                        <c:v>76</c:v>
                      </c:pt>
                      <c:pt idx="40">
                        <c:v>76</c:v>
                      </c:pt>
                      <c:pt idx="41">
                        <c:v>76</c:v>
                      </c:pt>
                      <c:pt idx="42">
                        <c:v>76</c:v>
                      </c:pt>
                      <c:pt idx="43">
                        <c:v>76</c:v>
                      </c:pt>
                      <c:pt idx="44">
                        <c:v>76</c:v>
                      </c:pt>
                      <c:pt idx="45">
                        <c:v>76</c:v>
                      </c:pt>
                      <c:pt idx="46">
                        <c:v>76</c:v>
                      </c:pt>
                      <c:pt idx="47">
                        <c:v>76</c:v>
                      </c:pt>
                      <c:pt idx="48">
                        <c:v>76</c:v>
                      </c:pt>
                      <c:pt idx="49">
                        <c:v>76</c:v>
                      </c:pt>
                      <c:pt idx="50">
                        <c:v>76</c:v>
                      </c:pt>
                      <c:pt idx="51">
                        <c:v>76</c:v>
                      </c:pt>
                      <c:pt idx="52">
                        <c:v>76</c:v>
                      </c:pt>
                      <c:pt idx="53">
                        <c:v>76</c:v>
                      </c:pt>
                      <c:pt idx="54">
                        <c:v>76</c:v>
                      </c:pt>
                      <c:pt idx="55">
                        <c:v>76</c:v>
                      </c:pt>
                      <c:pt idx="56">
                        <c:v>76</c:v>
                      </c:pt>
                      <c:pt idx="57">
                        <c:v>76</c:v>
                      </c:pt>
                      <c:pt idx="58">
                        <c:v>76</c:v>
                      </c:pt>
                      <c:pt idx="59">
                        <c:v>76</c:v>
                      </c:pt>
                      <c:pt idx="60">
                        <c:v>76</c:v>
                      </c:pt>
                      <c:pt idx="61">
                        <c:v>76</c:v>
                      </c:pt>
                      <c:pt idx="62">
                        <c:v>76</c:v>
                      </c:pt>
                      <c:pt idx="63">
                        <c:v>76</c:v>
                      </c:pt>
                      <c:pt idx="64">
                        <c:v>76</c:v>
                      </c:pt>
                      <c:pt idx="65">
                        <c:v>76</c:v>
                      </c:pt>
                      <c:pt idx="66">
                        <c:v>76</c:v>
                      </c:pt>
                      <c:pt idx="67">
                        <c:v>76</c:v>
                      </c:pt>
                      <c:pt idx="68">
                        <c:v>76</c:v>
                      </c:pt>
                      <c:pt idx="69">
                        <c:v>76</c:v>
                      </c:pt>
                      <c:pt idx="70">
                        <c:v>76</c:v>
                      </c:pt>
                      <c:pt idx="71">
                        <c:v>76</c:v>
                      </c:pt>
                      <c:pt idx="72">
                        <c:v>76</c:v>
                      </c:pt>
                      <c:pt idx="73">
                        <c:v>76</c:v>
                      </c:pt>
                      <c:pt idx="74">
                        <c:v>76</c:v>
                      </c:pt>
                      <c:pt idx="75">
                        <c:v>76</c:v>
                      </c:pt>
                      <c:pt idx="76">
                        <c:v>76</c:v>
                      </c:pt>
                      <c:pt idx="77">
                        <c:v>76</c:v>
                      </c:pt>
                      <c:pt idx="78">
                        <c:v>76</c:v>
                      </c:pt>
                      <c:pt idx="79">
                        <c:v>76</c:v>
                      </c:pt>
                      <c:pt idx="80">
                        <c:v>76</c:v>
                      </c:pt>
                      <c:pt idx="81">
                        <c:v>76</c:v>
                      </c:pt>
                      <c:pt idx="82">
                        <c:v>76</c:v>
                      </c:pt>
                      <c:pt idx="83">
                        <c:v>76</c:v>
                      </c:pt>
                      <c:pt idx="84">
                        <c:v>76</c:v>
                      </c:pt>
                      <c:pt idx="85">
                        <c:v>76</c:v>
                      </c:pt>
                      <c:pt idx="86">
                        <c:v>76</c:v>
                      </c:pt>
                      <c:pt idx="87">
                        <c:v>76</c:v>
                      </c:pt>
                      <c:pt idx="88">
                        <c:v>76</c:v>
                      </c:pt>
                      <c:pt idx="89">
                        <c:v>76</c:v>
                      </c:pt>
                      <c:pt idx="90">
                        <c:v>76</c:v>
                      </c:pt>
                      <c:pt idx="91">
                        <c:v>76</c:v>
                      </c:pt>
                      <c:pt idx="92">
                        <c:v>76</c:v>
                      </c:pt>
                      <c:pt idx="93">
                        <c:v>76</c:v>
                      </c:pt>
                      <c:pt idx="94">
                        <c:v>76</c:v>
                      </c:pt>
                      <c:pt idx="95">
                        <c:v>76</c:v>
                      </c:pt>
                      <c:pt idx="96">
                        <c:v>76</c:v>
                      </c:pt>
                      <c:pt idx="97">
                        <c:v>76</c:v>
                      </c:pt>
                      <c:pt idx="98">
                        <c:v>76</c:v>
                      </c:pt>
                      <c:pt idx="99">
                        <c:v>76</c:v>
                      </c:pt>
                      <c:pt idx="100">
                        <c:v>76</c:v>
                      </c:pt>
                      <c:pt idx="101">
                        <c:v>76</c:v>
                      </c:pt>
                      <c:pt idx="102">
                        <c:v>76</c:v>
                      </c:pt>
                      <c:pt idx="103">
                        <c:v>76</c:v>
                      </c:pt>
                      <c:pt idx="104">
                        <c:v>76</c:v>
                      </c:pt>
                      <c:pt idx="105">
                        <c:v>76</c:v>
                      </c:pt>
                      <c:pt idx="106">
                        <c:v>76</c:v>
                      </c:pt>
                      <c:pt idx="107">
                        <c:v>76</c:v>
                      </c:pt>
                      <c:pt idx="108">
                        <c:v>76</c:v>
                      </c:pt>
                      <c:pt idx="109">
                        <c:v>76</c:v>
                      </c:pt>
                      <c:pt idx="110">
                        <c:v>76</c:v>
                      </c:pt>
                      <c:pt idx="111">
                        <c:v>76</c:v>
                      </c:pt>
                      <c:pt idx="112">
                        <c:v>76</c:v>
                      </c:pt>
                      <c:pt idx="113">
                        <c:v>76</c:v>
                      </c:pt>
                      <c:pt idx="114">
                        <c:v>76</c:v>
                      </c:pt>
                      <c:pt idx="115">
                        <c:v>76</c:v>
                      </c:pt>
                      <c:pt idx="116">
                        <c:v>76</c:v>
                      </c:pt>
                      <c:pt idx="117">
                        <c:v>76</c:v>
                      </c:pt>
                      <c:pt idx="118">
                        <c:v>76</c:v>
                      </c:pt>
                      <c:pt idx="119">
                        <c:v>76</c:v>
                      </c:pt>
                      <c:pt idx="120">
                        <c:v>76</c:v>
                      </c:pt>
                      <c:pt idx="121">
                        <c:v>76</c:v>
                      </c:pt>
                      <c:pt idx="122">
                        <c:v>76</c:v>
                      </c:pt>
                      <c:pt idx="123">
                        <c:v>76</c:v>
                      </c:pt>
                      <c:pt idx="124">
                        <c:v>76</c:v>
                      </c:pt>
                      <c:pt idx="125">
                        <c:v>76</c:v>
                      </c:pt>
                      <c:pt idx="126">
                        <c:v>76</c:v>
                      </c:pt>
                      <c:pt idx="127">
                        <c:v>76</c:v>
                      </c:pt>
                      <c:pt idx="128">
                        <c:v>76</c:v>
                      </c:pt>
                      <c:pt idx="129">
                        <c:v>76</c:v>
                      </c:pt>
                      <c:pt idx="130">
                        <c:v>76</c:v>
                      </c:pt>
                      <c:pt idx="131">
                        <c:v>76</c:v>
                      </c:pt>
                      <c:pt idx="132">
                        <c:v>76</c:v>
                      </c:pt>
                      <c:pt idx="133">
                        <c:v>76</c:v>
                      </c:pt>
                      <c:pt idx="134">
                        <c:v>76</c:v>
                      </c:pt>
                      <c:pt idx="135">
                        <c:v>76</c:v>
                      </c:pt>
                      <c:pt idx="136">
                        <c:v>76</c:v>
                      </c:pt>
                      <c:pt idx="137">
                        <c:v>76</c:v>
                      </c:pt>
                      <c:pt idx="138">
                        <c:v>76</c:v>
                      </c:pt>
                      <c:pt idx="139">
                        <c:v>76</c:v>
                      </c:pt>
                      <c:pt idx="140">
                        <c:v>76</c:v>
                      </c:pt>
                      <c:pt idx="141">
                        <c:v>76</c:v>
                      </c:pt>
                      <c:pt idx="142">
                        <c:v>76</c:v>
                      </c:pt>
                      <c:pt idx="143">
                        <c:v>76</c:v>
                      </c:pt>
                      <c:pt idx="144">
                        <c:v>76</c:v>
                      </c:pt>
                      <c:pt idx="145">
                        <c:v>76</c:v>
                      </c:pt>
                      <c:pt idx="146">
                        <c:v>76</c:v>
                      </c:pt>
                      <c:pt idx="147">
                        <c:v>76</c:v>
                      </c:pt>
                      <c:pt idx="148">
                        <c:v>76</c:v>
                      </c:pt>
                      <c:pt idx="149">
                        <c:v>76</c:v>
                      </c:pt>
                      <c:pt idx="150">
                        <c:v>76</c:v>
                      </c:pt>
                      <c:pt idx="151">
                        <c:v>76</c:v>
                      </c:pt>
                      <c:pt idx="152">
                        <c:v>76</c:v>
                      </c:pt>
                      <c:pt idx="153">
                        <c:v>76</c:v>
                      </c:pt>
                      <c:pt idx="154">
                        <c:v>76</c:v>
                      </c:pt>
                      <c:pt idx="155">
                        <c:v>76</c:v>
                      </c:pt>
                      <c:pt idx="156">
                        <c:v>76</c:v>
                      </c:pt>
                      <c:pt idx="157">
                        <c:v>76</c:v>
                      </c:pt>
                      <c:pt idx="158">
                        <c:v>76</c:v>
                      </c:pt>
                      <c:pt idx="159">
                        <c:v>76</c:v>
                      </c:pt>
                      <c:pt idx="160">
                        <c:v>76</c:v>
                      </c:pt>
                      <c:pt idx="161">
                        <c:v>76</c:v>
                      </c:pt>
                      <c:pt idx="162">
                        <c:v>76</c:v>
                      </c:pt>
                      <c:pt idx="163">
                        <c:v>76</c:v>
                      </c:pt>
                      <c:pt idx="164">
                        <c:v>76</c:v>
                      </c:pt>
                      <c:pt idx="165">
                        <c:v>76</c:v>
                      </c:pt>
                      <c:pt idx="166">
                        <c:v>76</c:v>
                      </c:pt>
                      <c:pt idx="167">
                        <c:v>76</c:v>
                      </c:pt>
                      <c:pt idx="168">
                        <c:v>76</c:v>
                      </c:pt>
                      <c:pt idx="169">
                        <c:v>76</c:v>
                      </c:pt>
                      <c:pt idx="170">
                        <c:v>76</c:v>
                      </c:pt>
                      <c:pt idx="171">
                        <c:v>76</c:v>
                      </c:pt>
                      <c:pt idx="172">
                        <c:v>76</c:v>
                      </c:pt>
                      <c:pt idx="173">
                        <c:v>76</c:v>
                      </c:pt>
                      <c:pt idx="174">
                        <c:v>76</c:v>
                      </c:pt>
                      <c:pt idx="175">
                        <c:v>76</c:v>
                      </c:pt>
                      <c:pt idx="176">
                        <c:v>76</c:v>
                      </c:pt>
                      <c:pt idx="177">
                        <c:v>76</c:v>
                      </c:pt>
                      <c:pt idx="178">
                        <c:v>76</c:v>
                      </c:pt>
                      <c:pt idx="179">
                        <c:v>76</c:v>
                      </c:pt>
                      <c:pt idx="180">
                        <c:v>76</c:v>
                      </c:pt>
                      <c:pt idx="181">
                        <c:v>76</c:v>
                      </c:pt>
                      <c:pt idx="182">
                        <c:v>76</c:v>
                      </c:pt>
                      <c:pt idx="183">
                        <c:v>76</c:v>
                      </c:pt>
                      <c:pt idx="184">
                        <c:v>76</c:v>
                      </c:pt>
                      <c:pt idx="185">
                        <c:v>76</c:v>
                      </c:pt>
                      <c:pt idx="186">
                        <c:v>76</c:v>
                      </c:pt>
                      <c:pt idx="187">
                        <c:v>76</c:v>
                      </c:pt>
                      <c:pt idx="188">
                        <c:v>76</c:v>
                      </c:pt>
                      <c:pt idx="189">
                        <c:v>76</c:v>
                      </c:pt>
                      <c:pt idx="190">
                        <c:v>76</c:v>
                      </c:pt>
                      <c:pt idx="191">
                        <c:v>76</c:v>
                      </c:pt>
                      <c:pt idx="192">
                        <c:v>76</c:v>
                      </c:pt>
                      <c:pt idx="193">
                        <c:v>76</c:v>
                      </c:pt>
                      <c:pt idx="194">
                        <c:v>76</c:v>
                      </c:pt>
                      <c:pt idx="195">
                        <c:v>76</c:v>
                      </c:pt>
                      <c:pt idx="196">
                        <c:v>76</c:v>
                      </c:pt>
                      <c:pt idx="197">
                        <c:v>76</c:v>
                      </c:pt>
                      <c:pt idx="198">
                        <c:v>76</c:v>
                      </c:pt>
                      <c:pt idx="199">
                        <c:v>76</c:v>
                      </c:pt>
                      <c:pt idx="200">
                        <c:v>76</c:v>
                      </c:pt>
                      <c:pt idx="201">
                        <c:v>76</c:v>
                      </c:pt>
                      <c:pt idx="202">
                        <c:v>76</c:v>
                      </c:pt>
                      <c:pt idx="203">
                        <c:v>76</c:v>
                      </c:pt>
                      <c:pt idx="204">
                        <c:v>76</c:v>
                      </c:pt>
                      <c:pt idx="205">
                        <c:v>76</c:v>
                      </c:pt>
                      <c:pt idx="206">
                        <c:v>76</c:v>
                      </c:pt>
                      <c:pt idx="207">
                        <c:v>76</c:v>
                      </c:pt>
                      <c:pt idx="208">
                        <c:v>76</c:v>
                      </c:pt>
                      <c:pt idx="209">
                        <c:v>76</c:v>
                      </c:pt>
                      <c:pt idx="210">
                        <c:v>76</c:v>
                      </c:pt>
                      <c:pt idx="211">
                        <c:v>76</c:v>
                      </c:pt>
                      <c:pt idx="212">
                        <c:v>76</c:v>
                      </c:pt>
                      <c:pt idx="213">
                        <c:v>76</c:v>
                      </c:pt>
                      <c:pt idx="214">
                        <c:v>76</c:v>
                      </c:pt>
                      <c:pt idx="215">
                        <c:v>76</c:v>
                      </c:pt>
                      <c:pt idx="216">
                        <c:v>76</c:v>
                      </c:pt>
                      <c:pt idx="217">
                        <c:v>76</c:v>
                      </c:pt>
                      <c:pt idx="218">
                        <c:v>76</c:v>
                      </c:pt>
                      <c:pt idx="219">
                        <c:v>76</c:v>
                      </c:pt>
                      <c:pt idx="220">
                        <c:v>76</c:v>
                      </c:pt>
                      <c:pt idx="221">
                        <c:v>76</c:v>
                      </c:pt>
                      <c:pt idx="222">
                        <c:v>76</c:v>
                      </c:pt>
                      <c:pt idx="223">
                        <c:v>76</c:v>
                      </c:pt>
                      <c:pt idx="224">
                        <c:v>76</c:v>
                      </c:pt>
                      <c:pt idx="225">
                        <c:v>76</c:v>
                      </c:pt>
                      <c:pt idx="226">
                        <c:v>76</c:v>
                      </c:pt>
                      <c:pt idx="227">
                        <c:v>76</c:v>
                      </c:pt>
                      <c:pt idx="228">
                        <c:v>76</c:v>
                      </c:pt>
                      <c:pt idx="229">
                        <c:v>76</c:v>
                      </c:pt>
                      <c:pt idx="230">
                        <c:v>76</c:v>
                      </c:pt>
                      <c:pt idx="231">
                        <c:v>76</c:v>
                      </c:pt>
                      <c:pt idx="232">
                        <c:v>76</c:v>
                      </c:pt>
                      <c:pt idx="233">
                        <c:v>76</c:v>
                      </c:pt>
                      <c:pt idx="234">
                        <c:v>76</c:v>
                      </c:pt>
                      <c:pt idx="235">
                        <c:v>76</c:v>
                      </c:pt>
                      <c:pt idx="236">
                        <c:v>76</c:v>
                      </c:pt>
                      <c:pt idx="237">
                        <c:v>76</c:v>
                      </c:pt>
                      <c:pt idx="238">
                        <c:v>76</c:v>
                      </c:pt>
                      <c:pt idx="239">
                        <c:v>76</c:v>
                      </c:pt>
                      <c:pt idx="240">
                        <c:v>76</c:v>
                      </c:pt>
                      <c:pt idx="241">
                        <c:v>76</c:v>
                      </c:pt>
                      <c:pt idx="242">
                        <c:v>76</c:v>
                      </c:pt>
                      <c:pt idx="243">
                        <c:v>76</c:v>
                      </c:pt>
                      <c:pt idx="244">
                        <c:v>76</c:v>
                      </c:pt>
                      <c:pt idx="245">
                        <c:v>76</c:v>
                      </c:pt>
                      <c:pt idx="246">
                        <c:v>76</c:v>
                      </c:pt>
                      <c:pt idx="247">
                        <c:v>76</c:v>
                      </c:pt>
                      <c:pt idx="248">
                        <c:v>76</c:v>
                      </c:pt>
                      <c:pt idx="249">
                        <c:v>76</c:v>
                      </c:pt>
                      <c:pt idx="250">
                        <c:v>76</c:v>
                      </c:pt>
                      <c:pt idx="251">
                        <c:v>76</c:v>
                      </c:pt>
                      <c:pt idx="252">
                        <c:v>76</c:v>
                      </c:pt>
                      <c:pt idx="253">
                        <c:v>76</c:v>
                      </c:pt>
                      <c:pt idx="254">
                        <c:v>76</c:v>
                      </c:pt>
                      <c:pt idx="255">
                        <c:v>76</c:v>
                      </c:pt>
                      <c:pt idx="256">
                        <c:v>76</c:v>
                      </c:pt>
                      <c:pt idx="257">
                        <c:v>76</c:v>
                      </c:pt>
                      <c:pt idx="258">
                        <c:v>76</c:v>
                      </c:pt>
                      <c:pt idx="259">
                        <c:v>76</c:v>
                      </c:pt>
                      <c:pt idx="260">
                        <c:v>76</c:v>
                      </c:pt>
                      <c:pt idx="261">
                        <c:v>76</c:v>
                      </c:pt>
                      <c:pt idx="262">
                        <c:v>76</c:v>
                      </c:pt>
                      <c:pt idx="263">
                        <c:v>76</c:v>
                      </c:pt>
                      <c:pt idx="264">
                        <c:v>76</c:v>
                      </c:pt>
                      <c:pt idx="265">
                        <c:v>76</c:v>
                      </c:pt>
                      <c:pt idx="266">
                        <c:v>76</c:v>
                      </c:pt>
                      <c:pt idx="267">
                        <c:v>76</c:v>
                      </c:pt>
                      <c:pt idx="268">
                        <c:v>76</c:v>
                      </c:pt>
                      <c:pt idx="269">
                        <c:v>76</c:v>
                      </c:pt>
                      <c:pt idx="270">
                        <c:v>76</c:v>
                      </c:pt>
                      <c:pt idx="271">
                        <c:v>76</c:v>
                      </c:pt>
                      <c:pt idx="272">
                        <c:v>76</c:v>
                      </c:pt>
                      <c:pt idx="273">
                        <c:v>76</c:v>
                      </c:pt>
                      <c:pt idx="274">
                        <c:v>76</c:v>
                      </c:pt>
                      <c:pt idx="275">
                        <c:v>76</c:v>
                      </c:pt>
                      <c:pt idx="276">
                        <c:v>76</c:v>
                      </c:pt>
                      <c:pt idx="277">
                        <c:v>76</c:v>
                      </c:pt>
                      <c:pt idx="278">
                        <c:v>76</c:v>
                      </c:pt>
                      <c:pt idx="279">
                        <c:v>76</c:v>
                      </c:pt>
                      <c:pt idx="280">
                        <c:v>76</c:v>
                      </c:pt>
                      <c:pt idx="281">
                        <c:v>76</c:v>
                      </c:pt>
                      <c:pt idx="282">
                        <c:v>76</c:v>
                      </c:pt>
                      <c:pt idx="283">
                        <c:v>76</c:v>
                      </c:pt>
                      <c:pt idx="284">
                        <c:v>76</c:v>
                      </c:pt>
                      <c:pt idx="285">
                        <c:v>76</c:v>
                      </c:pt>
                      <c:pt idx="286">
                        <c:v>76</c:v>
                      </c:pt>
                      <c:pt idx="287">
                        <c:v>76</c:v>
                      </c:pt>
                      <c:pt idx="288">
                        <c:v>76</c:v>
                      </c:pt>
                      <c:pt idx="289">
                        <c:v>76</c:v>
                      </c:pt>
                      <c:pt idx="290">
                        <c:v>76</c:v>
                      </c:pt>
                      <c:pt idx="291">
                        <c:v>76</c:v>
                      </c:pt>
                      <c:pt idx="292">
                        <c:v>76</c:v>
                      </c:pt>
                      <c:pt idx="293">
                        <c:v>76</c:v>
                      </c:pt>
                      <c:pt idx="294">
                        <c:v>76</c:v>
                      </c:pt>
                      <c:pt idx="295">
                        <c:v>76</c:v>
                      </c:pt>
                      <c:pt idx="296">
                        <c:v>76</c:v>
                      </c:pt>
                      <c:pt idx="297">
                        <c:v>76</c:v>
                      </c:pt>
                      <c:pt idx="298">
                        <c:v>76</c:v>
                      </c:pt>
                      <c:pt idx="299">
                        <c:v>76</c:v>
                      </c:pt>
                      <c:pt idx="300">
                        <c:v>76</c:v>
                      </c:pt>
                      <c:pt idx="301">
                        <c:v>76</c:v>
                      </c:pt>
                      <c:pt idx="302">
                        <c:v>76</c:v>
                      </c:pt>
                      <c:pt idx="303">
                        <c:v>76</c:v>
                      </c:pt>
                      <c:pt idx="304">
                        <c:v>76</c:v>
                      </c:pt>
                      <c:pt idx="305">
                        <c:v>76</c:v>
                      </c:pt>
                      <c:pt idx="306">
                        <c:v>76</c:v>
                      </c:pt>
                      <c:pt idx="307">
                        <c:v>76</c:v>
                      </c:pt>
                      <c:pt idx="308">
                        <c:v>76</c:v>
                      </c:pt>
                      <c:pt idx="309">
                        <c:v>76</c:v>
                      </c:pt>
                      <c:pt idx="310">
                        <c:v>76</c:v>
                      </c:pt>
                      <c:pt idx="311">
                        <c:v>76</c:v>
                      </c:pt>
                      <c:pt idx="312">
                        <c:v>76</c:v>
                      </c:pt>
                      <c:pt idx="313">
                        <c:v>76</c:v>
                      </c:pt>
                      <c:pt idx="314">
                        <c:v>76</c:v>
                      </c:pt>
                      <c:pt idx="315">
                        <c:v>76</c:v>
                      </c:pt>
                      <c:pt idx="316">
                        <c:v>76</c:v>
                      </c:pt>
                      <c:pt idx="317">
                        <c:v>76</c:v>
                      </c:pt>
                      <c:pt idx="318">
                        <c:v>76</c:v>
                      </c:pt>
                      <c:pt idx="319">
                        <c:v>76</c:v>
                      </c:pt>
                      <c:pt idx="320">
                        <c:v>76</c:v>
                      </c:pt>
                      <c:pt idx="321">
                        <c:v>76</c:v>
                      </c:pt>
                      <c:pt idx="322">
                        <c:v>76</c:v>
                      </c:pt>
                      <c:pt idx="323">
                        <c:v>76</c:v>
                      </c:pt>
                      <c:pt idx="324">
                        <c:v>76</c:v>
                      </c:pt>
                      <c:pt idx="325">
                        <c:v>76</c:v>
                      </c:pt>
                      <c:pt idx="326">
                        <c:v>76</c:v>
                      </c:pt>
                      <c:pt idx="327">
                        <c:v>76</c:v>
                      </c:pt>
                      <c:pt idx="328">
                        <c:v>76</c:v>
                      </c:pt>
                      <c:pt idx="329">
                        <c:v>76</c:v>
                      </c:pt>
                      <c:pt idx="330">
                        <c:v>76</c:v>
                      </c:pt>
                      <c:pt idx="331">
                        <c:v>76</c:v>
                      </c:pt>
                      <c:pt idx="332">
                        <c:v>76</c:v>
                      </c:pt>
                      <c:pt idx="333">
                        <c:v>76</c:v>
                      </c:pt>
                      <c:pt idx="334">
                        <c:v>76</c:v>
                      </c:pt>
                      <c:pt idx="335">
                        <c:v>76</c:v>
                      </c:pt>
                      <c:pt idx="336">
                        <c:v>76</c:v>
                      </c:pt>
                      <c:pt idx="337">
                        <c:v>76</c:v>
                      </c:pt>
                      <c:pt idx="338">
                        <c:v>76</c:v>
                      </c:pt>
                      <c:pt idx="339">
                        <c:v>76</c:v>
                      </c:pt>
                      <c:pt idx="340">
                        <c:v>76</c:v>
                      </c:pt>
                      <c:pt idx="341">
                        <c:v>76</c:v>
                      </c:pt>
                      <c:pt idx="342">
                        <c:v>76</c:v>
                      </c:pt>
                      <c:pt idx="343">
                        <c:v>76</c:v>
                      </c:pt>
                      <c:pt idx="344">
                        <c:v>76</c:v>
                      </c:pt>
                      <c:pt idx="345">
                        <c:v>76</c:v>
                      </c:pt>
                      <c:pt idx="346">
                        <c:v>76</c:v>
                      </c:pt>
                      <c:pt idx="347">
                        <c:v>76</c:v>
                      </c:pt>
                      <c:pt idx="348">
                        <c:v>76</c:v>
                      </c:pt>
                      <c:pt idx="349">
                        <c:v>76</c:v>
                      </c:pt>
                      <c:pt idx="350">
                        <c:v>76</c:v>
                      </c:pt>
                      <c:pt idx="351">
                        <c:v>76</c:v>
                      </c:pt>
                      <c:pt idx="352">
                        <c:v>76</c:v>
                      </c:pt>
                      <c:pt idx="353">
                        <c:v>76</c:v>
                      </c:pt>
                      <c:pt idx="354">
                        <c:v>76</c:v>
                      </c:pt>
                      <c:pt idx="355">
                        <c:v>76</c:v>
                      </c:pt>
                      <c:pt idx="356">
                        <c:v>76</c:v>
                      </c:pt>
                      <c:pt idx="357">
                        <c:v>76</c:v>
                      </c:pt>
                      <c:pt idx="358">
                        <c:v>76</c:v>
                      </c:pt>
                      <c:pt idx="359">
                        <c:v>76</c:v>
                      </c:pt>
                      <c:pt idx="360">
                        <c:v>76</c:v>
                      </c:pt>
                      <c:pt idx="361">
                        <c:v>76</c:v>
                      </c:pt>
                      <c:pt idx="362">
                        <c:v>76</c:v>
                      </c:pt>
                      <c:pt idx="363">
                        <c:v>76</c:v>
                      </c:pt>
                      <c:pt idx="364">
                        <c:v>76</c:v>
                      </c:pt>
                      <c:pt idx="365">
                        <c:v>76</c:v>
                      </c:pt>
                      <c:pt idx="366">
                        <c:v>76</c:v>
                      </c:pt>
                      <c:pt idx="367">
                        <c:v>76</c:v>
                      </c:pt>
                      <c:pt idx="368">
                        <c:v>76</c:v>
                      </c:pt>
                      <c:pt idx="369">
                        <c:v>76</c:v>
                      </c:pt>
                      <c:pt idx="370">
                        <c:v>76</c:v>
                      </c:pt>
                      <c:pt idx="371">
                        <c:v>76</c:v>
                      </c:pt>
                      <c:pt idx="372">
                        <c:v>76</c:v>
                      </c:pt>
                      <c:pt idx="373">
                        <c:v>76</c:v>
                      </c:pt>
                      <c:pt idx="374">
                        <c:v>76</c:v>
                      </c:pt>
                      <c:pt idx="375">
                        <c:v>76</c:v>
                      </c:pt>
                      <c:pt idx="376">
                        <c:v>76</c:v>
                      </c:pt>
                      <c:pt idx="377">
                        <c:v>76</c:v>
                      </c:pt>
                      <c:pt idx="378">
                        <c:v>76</c:v>
                      </c:pt>
                      <c:pt idx="379">
                        <c:v>76</c:v>
                      </c:pt>
                      <c:pt idx="380">
                        <c:v>76</c:v>
                      </c:pt>
                      <c:pt idx="381">
                        <c:v>76</c:v>
                      </c:pt>
                      <c:pt idx="382">
                        <c:v>76</c:v>
                      </c:pt>
                      <c:pt idx="383">
                        <c:v>76</c:v>
                      </c:pt>
                      <c:pt idx="384">
                        <c:v>76</c:v>
                      </c:pt>
                      <c:pt idx="385">
                        <c:v>76</c:v>
                      </c:pt>
                      <c:pt idx="386">
                        <c:v>76</c:v>
                      </c:pt>
                      <c:pt idx="387">
                        <c:v>76</c:v>
                      </c:pt>
                      <c:pt idx="388">
                        <c:v>76</c:v>
                      </c:pt>
                      <c:pt idx="389">
                        <c:v>76</c:v>
                      </c:pt>
                      <c:pt idx="390">
                        <c:v>76</c:v>
                      </c:pt>
                      <c:pt idx="391">
                        <c:v>76</c:v>
                      </c:pt>
                      <c:pt idx="392">
                        <c:v>76</c:v>
                      </c:pt>
                      <c:pt idx="393">
                        <c:v>76</c:v>
                      </c:pt>
                      <c:pt idx="394">
                        <c:v>76</c:v>
                      </c:pt>
                      <c:pt idx="395">
                        <c:v>76</c:v>
                      </c:pt>
                      <c:pt idx="396">
                        <c:v>76</c:v>
                      </c:pt>
                      <c:pt idx="397">
                        <c:v>76</c:v>
                      </c:pt>
                      <c:pt idx="398">
                        <c:v>76</c:v>
                      </c:pt>
                      <c:pt idx="399">
                        <c:v>76</c:v>
                      </c:pt>
                      <c:pt idx="400">
                        <c:v>76</c:v>
                      </c:pt>
                      <c:pt idx="401">
                        <c:v>76</c:v>
                      </c:pt>
                      <c:pt idx="402">
                        <c:v>76</c:v>
                      </c:pt>
                      <c:pt idx="403">
                        <c:v>76</c:v>
                      </c:pt>
                      <c:pt idx="404">
                        <c:v>76</c:v>
                      </c:pt>
                      <c:pt idx="405">
                        <c:v>76</c:v>
                      </c:pt>
                      <c:pt idx="406">
                        <c:v>76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FAAE-43D0-A7E0-960D530493CA}"/>
                  </c:ext>
                </c:extLst>
              </c15:ser>
            </c15:filteredScatterSeries>
          </c:ext>
        </c:extLst>
      </c:scatterChart>
      <c:valAx>
        <c:axId val="257633360"/>
        <c:scaling>
          <c:orientation val="minMax"/>
          <c:max val="5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dirty="0">
                    <a:solidFill>
                      <a:schemeClr val="tx1"/>
                    </a:solidFill>
                  </a:rPr>
                  <a:t>t (s)</a:t>
                </a:r>
                <a:endParaRPr lang="zh-TW" altLang="en-US" sz="16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65113528"/>
        <c:crosses val="autoZero"/>
        <c:crossBetween val="midCat"/>
      </c:valAx>
      <c:valAx>
        <c:axId val="265113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dirty="0">
                    <a:solidFill>
                      <a:schemeClr val="tx1"/>
                    </a:solidFill>
                  </a:rPr>
                  <a:t>y (%)</a:t>
                </a:r>
                <a:endParaRPr lang="zh-TW" altLang="en-US" sz="16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_);[Red]\(#,##0\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76333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n-US" altLang="zh-TW" sz="2000" b="0" dirty="0"/>
              <a:t>OLSR</a:t>
            </a:r>
            <a:endParaRPr lang="zh-TW" altLang="en-US" sz="2000" b="0" dirty="0"/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P</c:v>
          </c:tx>
          <c:spPr>
            <a:ln w="158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strRef>
              <c:f>[4]OLSR_P!$B$34:$B$374</c:f>
              <c:strCache>
                <c:ptCount val="341"/>
                <c:pt idx="0">
                  <c:v>15:21:42</c:v>
                </c:pt>
                <c:pt idx="1">
                  <c:v>15:21:43</c:v>
                </c:pt>
                <c:pt idx="2">
                  <c:v>15:21:44</c:v>
                </c:pt>
                <c:pt idx="3">
                  <c:v>15:21:45</c:v>
                </c:pt>
                <c:pt idx="4">
                  <c:v>15:21:46</c:v>
                </c:pt>
                <c:pt idx="5">
                  <c:v>15:21:47</c:v>
                </c:pt>
                <c:pt idx="6">
                  <c:v>15:21:48</c:v>
                </c:pt>
                <c:pt idx="7">
                  <c:v>15:21:49</c:v>
                </c:pt>
                <c:pt idx="8">
                  <c:v>15:21:50</c:v>
                </c:pt>
                <c:pt idx="9">
                  <c:v>15:21:51</c:v>
                </c:pt>
                <c:pt idx="10">
                  <c:v>15:21:52</c:v>
                </c:pt>
                <c:pt idx="11">
                  <c:v>15:21:53</c:v>
                </c:pt>
                <c:pt idx="12">
                  <c:v>15:21:54</c:v>
                </c:pt>
                <c:pt idx="13">
                  <c:v>15:21:55</c:v>
                </c:pt>
                <c:pt idx="14">
                  <c:v>15:21:56</c:v>
                </c:pt>
                <c:pt idx="15">
                  <c:v>15:21:57</c:v>
                </c:pt>
                <c:pt idx="16">
                  <c:v>15:21:58</c:v>
                </c:pt>
                <c:pt idx="17">
                  <c:v>15:21:59</c:v>
                </c:pt>
                <c:pt idx="18">
                  <c:v>15:22:00</c:v>
                </c:pt>
                <c:pt idx="19">
                  <c:v>15:22:01</c:v>
                </c:pt>
                <c:pt idx="20">
                  <c:v>15:22:02</c:v>
                </c:pt>
                <c:pt idx="21">
                  <c:v>15:22:03</c:v>
                </c:pt>
                <c:pt idx="22">
                  <c:v>15:22:04</c:v>
                </c:pt>
                <c:pt idx="23">
                  <c:v>15:22:05</c:v>
                </c:pt>
                <c:pt idx="24">
                  <c:v>15:22:06</c:v>
                </c:pt>
                <c:pt idx="25">
                  <c:v>15:22:07</c:v>
                </c:pt>
                <c:pt idx="26">
                  <c:v>15:22:08</c:v>
                </c:pt>
                <c:pt idx="27">
                  <c:v>15:22:09</c:v>
                </c:pt>
                <c:pt idx="28">
                  <c:v>15:22:10</c:v>
                </c:pt>
                <c:pt idx="29">
                  <c:v>15:22:11</c:v>
                </c:pt>
                <c:pt idx="30">
                  <c:v>15:22:12</c:v>
                </c:pt>
                <c:pt idx="31">
                  <c:v>15:22:13</c:v>
                </c:pt>
                <c:pt idx="32">
                  <c:v>15:22:14</c:v>
                </c:pt>
                <c:pt idx="33">
                  <c:v>15:22:15</c:v>
                </c:pt>
                <c:pt idx="34">
                  <c:v>15:22:16</c:v>
                </c:pt>
                <c:pt idx="35">
                  <c:v>15:22:17</c:v>
                </c:pt>
                <c:pt idx="36">
                  <c:v>15:22:18</c:v>
                </c:pt>
                <c:pt idx="37">
                  <c:v>15:22:19</c:v>
                </c:pt>
                <c:pt idx="38">
                  <c:v>15:22:20</c:v>
                </c:pt>
                <c:pt idx="39">
                  <c:v>15:22:21</c:v>
                </c:pt>
                <c:pt idx="40">
                  <c:v>15:22:22</c:v>
                </c:pt>
                <c:pt idx="41">
                  <c:v>15:22:23</c:v>
                </c:pt>
                <c:pt idx="42">
                  <c:v>15:22:24</c:v>
                </c:pt>
                <c:pt idx="43">
                  <c:v>15:22:25</c:v>
                </c:pt>
                <c:pt idx="44">
                  <c:v>15:22:26</c:v>
                </c:pt>
                <c:pt idx="45">
                  <c:v>15:22:27</c:v>
                </c:pt>
                <c:pt idx="46">
                  <c:v>15:22:28</c:v>
                </c:pt>
                <c:pt idx="47">
                  <c:v>15:22:29</c:v>
                </c:pt>
                <c:pt idx="48">
                  <c:v>15:22:30</c:v>
                </c:pt>
                <c:pt idx="49">
                  <c:v>15:22:31</c:v>
                </c:pt>
                <c:pt idx="50">
                  <c:v>15:22:32</c:v>
                </c:pt>
                <c:pt idx="51">
                  <c:v>15:22:33</c:v>
                </c:pt>
                <c:pt idx="52">
                  <c:v>15:22:34</c:v>
                </c:pt>
                <c:pt idx="53">
                  <c:v>15:22:35</c:v>
                </c:pt>
                <c:pt idx="54">
                  <c:v>15:22:36</c:v>
                </c:pt>
                <c:pt idx="55">
                  <c:v>15:22:37</c:v>
                </c:pt>
                <c:pt idx="56">
                  <c:v>15:22:38</c:v>
                </c:pt>
                <c:pt idx="57">
                  <c:v>15:22:39</c:v>
                </c:pt>
                <c:pt idx="58">
                  <c:v>15:22:40</c:v>
                </c:pt>
                <c:pt idx="59">
                  <c:v>15:22:41</c:v>
                </c:pt>
                <c:pt idx="60">
                  <c:v>15:22:42</c:v>
                </c:pt>
                <c:pt idx="61">
                  <c:v>15:22:43</c:v>
                </c:pt>
                <c:pt idx="62">
                  <c:v>15:22:44</c:v>
                </c:pt>
                <c:pt idx="63">
                  <c:v>15:22:45</c:v>
                </c:pt>
                <c:pt idx="64">
                  <c:v>15:22:46</c:v>
                </c:pt>
                <c:pt idx="65">
                  <c:v>15:22:47</c:v>
                </c:pt>
                <c:pt idx="66">
                  <c:v>15:22:48</c:v>
                </c:pt>
                <c:pt idx="67">
                  <c:v>15:22:49</c:v>
                </c:pt>
                <c:pt idx="68">
                  <c:v>15:22:50</c:v>
                </c:pt>
                <c:pt idx="69">
                  <c:v>15:22:51</c:v>
                </c:pt>
                <c:pt idx="70">
                  <c:v>15:22:52</c:v>
                </c:pt>
                <c:pt idx="71">
                  <c:v>15:22:53</c:v>
                </c:pt>
                <c:pt idx="72">
                  <c:v>15:22:54</c:v>
                </c:pt>
                <c:pt idx="73">
                  <c:v>15:22:55</c:v>
                </c:pt>
                <c:pt idx="74">
                  <c:v>15:22:56</c:v>
                </c:pt>
                <c:pt idx="75">
                  <c:v>15:22:57</c:v>
                </c:pt>
                <c:pt idx="76">
                  <c:v>15:22:58</c:v>
                </c:pt>
                <c:pt idx="77">
                  <c:v>15:22:59</c:v>
                </c:pt>
                <c:pt idx="78">
                  <c:v>15:23:00</c:v>
                </c:pt>
                <c:pt idx="79">
                  <c:v>15:23:01</c:v>
                </c:pt>
                <c:pt idx="80">
                  <c:v>15:23:02</c:v>
                </c:pt>
                <c:pt idx="81">
                  <c:v>15:23:03</c:v>
                </c:pt>
                <c:pt idx="82">
                  <c:v>15:23:04</c:v>
                </c:pt>
                <c:pt idx="83">
                  <c:v>15:23:05</c:v>
                </c:pt>
                <c:pt idx="84">
                  <c:v>15:23:06</c:v>
                </c:pt>
                <c:pt idx="85">
                  <c:v>15:23:07</c:v>
                </c:pt>
                <c:pt idx="86">
                  <c:v>15:23:08</c:v>
                </c:pt>
                <c:pt idx="87">
                  <c:v>15:23:09</c:v>
                </c:pt>
                <c:pt idx="88">
                  <c:v>15:23:10</c:v>
                </c:pt>
                <c:pt idx="89">
                  <c:v>15:23:11</c:v>
                </c:pt>
                <c:pt idx="90">
                  <c:v>15:23:12</c:v>
                </c:pt>
                <c:pt idx="91">
                  <c:v>15:23:13</c:v>
                </c:pt>
                <c:pt idx="92">
                  <c:v>15:23:14</c:v>
                </c:pt>
                <c:pt idx="93">
                  <c:v>15:23:15</c:v>
                </c:pt>
                <c:pt idx="94">
                  <c:v>15:23:16</c:v>
                </c:pt>
                <c:pt idx="95">
                  <c:v>15:23:17</c:v>
                </c:pt>
                <c:pt idx="96">
                  <c:v>15:23:18</c:v>
                </c:pt>
                <c:pt idx="97">
                  <c:v>15:23:19</c:v>
                </c:pt>
                <c:pt idx="98">
                  <c:v>15:23:20</c:v>
                </c:pt>
                <c:pt idx="99">
                  <c:v>15:23:21</c:v>
                </c:pt>
                <c:pt idx="100">
                  <c:v>15:23:22</c:v>
                </c:pt>
                <c:pt idx="101">
                  <c:v>15:23:23</c:v>
                </c:pt>
                <c:pt idx="102">
                  <c:v>15:23:24</c:v>
                </c:pt>
                <c:pt idx="103">
                  <c:v>15:23:25</c:v>
                </c:pt>
                <c:pt idx="104">
                  <c:v>15:23:26</c:v>
                </c:pt>
                <c:pt idx="105">
                  <c:v>15:23:27</c:v>
                </c:pt>
                <c:pt idx="106">
                  <c:v>15:23:28</c:v>
                </c:pt>
                <c:pt idx="107">
                  <c:v>15:23:29</c:v>
                </c:pt>
                <c:pt idx="108">
                  <c:v>15:23:30</c:v>
                </c:pt>
                <c:pt idx="109">
                  <c:v>15:23:31</c:v>
                </c:pt>
                <c:pt idx="110">
                  <c:v>15:23:32</c:v>
                </c:pt>
                <c:pt idx="111">
                  <c:v>15:23:33</c:v>
                </c:pt>
                <c:pt idx="112">
                  <c:v>15:23:34</c:v>
                </c:pt>
                <c:pt idx="113">
                  <c:v>15:23:35</c:v>
                </c:pt>
                <c:pt idx="114">
                  <c:v>15:23:36</c:v>
                </c:pt>
                <c:pt idx="115">
                  <c:v>15:23:37</c:v>
                </c:pt>
                <c:pt idx="116">
                  <c:v>15:23:38</c:v>
                </c:pt>
                <c:pt idx="117">
                  <c:v>15:23:39</c:v>
                </c:pt>
                <c:pt idx="118">
                  <c:v>15:23:40</c:v>
                </c:pt>
                <c:pt idx="119">
                  <c:v>15:23:41</c:v>
                </c:pt>
                <c:pt idx="120">
                  <c:v>15:23:42</c:v>
                </c:pt>
                <c:pt idx="121">
                  <c:v>15:23:43</c:v>
                </c:pt>
                <c:pt idx="122">
                  <c:v>15:23:44</c:v>
                </c:pt>
                <c:pt idx="123">
                  <c:v>15:23:45</c:v>
                </c:pt>
                <c:pt idx="124">
                  <c:v>15:23:46</c:v>
                </c:pt>
                <c:pt idx="125">
                  <c:v>15:23:47</c:v>
                </c:pt>
                <c:pt idx="126">
                  <c:v>15:23:48</c:v>
                </c:pt>
                <c:pt idx="127">
                  <c:v>15:23:49</c:v>
                </c:pt>
                <c:pt idx="128">
                  <c:v>15:23:50</c:v>
                </c:pt>
                <c:pt idx="129">
                  <c:v>15:23:51</c:v>
                </c:pt>
                <c:pt idx="130">
                  <c:v>15:23:52</c:v>
                </c:pt>
                <c:pt idx="131">
                  <c:v>15:23:53</c:v>
                </c:pt>
                <c:pt idx="132">
                  <c:v>15:23:54</c:v>
                </c:pt>
                <c:pt idx="133">
                  <c:v>15:23:55</c:v>
                </c:pt>
                <c:pt idx="134">
                  <c:v>15:23:56</c:v>
                </c:pt>
                <c:pt idx="135">
                  <c:v>15:23:57</c:v>
                </c:pt>
                <c:pt idx="136">
                  <c:v>15:23:58</c:v>
                </c:pt>
                <c:pt idx="137">
                  <c:v>15:23:59</c:v>
                </c:pt>
                <c:pt idx="138">
                  <c:v>15:24:00</c:v>
                </c:pt>
                <c:pt idx="139">
                  <c:v>15:24:01</c:v>
                </c:pt>
                <c:pt idx="140">
                  <c:v>15:24:02</c:v>
                </c:pt>
                <c:pt idx="141">
                  <c:v>15:24:03</c:v>
                </c:pt>
                <c:pt idx="142">
                  <c:v>15:24:04</c:v>
                </c:pt>
                <c:pt idx="143">
                  <c:v>15:24:05</c:v>
                </c:pt>
                <c:pt idx="144">
                  <c:v>15:24:06</c:v>
                </c:pt>
                <c:pt idx="145">
                  <c:v>15:24:07</c:v>
                </c:pt>
                <c:pt idx="146">
                  <c:v>15:24:08</c:v>
                </c:pt>
                <c:pt idx="147">
                  <c:v>15:24:09</c:v>
                </c:pt>
                <c:pt idx="148">
                  <c:v>15:24:10</c:v>
                </c:pt>
                <c:pt idx="149">
                  <c:v>15:24:11</c:v>
                </c:pt>
                <c:pt idx="150">
                  <c:v>15:24:12</c:v>
                </c:pt>
                <c:pt idx="151">
                  <c:v>15:24:13</c:v>
                </c:pt>
                <c:pt idx="152">
                  <c:v>15:24:14</c:v>
                </c:pt>
                <c:pt idx="153">
                  <c:v>15:24:15</c:v>
                </c:pt>
                <c:pt idx="154">
                  <c:v>15:24:16</c:v>
                </c:pt>
                <c:pt idx="155">
                  <c:v>15:24:17</c:v>
                </c:pt>
                <c:pt idx="156">
                  <c:v>15:24:18</c:v>
                </c:pt>
                <c:pt idx="157">
                  <c:v>15:24:19</c:v>
                </c:pt>
                <c:pt idx="158">
                  <c:v>15:24:20</c:v>
                </c:pt>
                <c:pt idx="159">
                  <c:v>15:24:21</c:v>
                </c:pt>
                <c:pt idx="160">
                  <c:v>15:24:22</c:v>
                </c:pt>
                <c:pt idx="161">
                  <c:v>15:24:23</c:v>
                </c:pt>
                <c:pt idx="162">
                  <c:v>15:24:24</c:v>
                </c:pt>
                <c:pt idx="163">
                  <c:v>15:24:25</c:v>
                </c:pt>
                <c:pt idx="164">
                  <c:v>15:24:26</c:v>
                </c:pt>
                <c:pt idx="165">
                  <c:v>15:24:27</c:v>
                </c:pt>
                <c:pt idx="166">
                  <c:v>15:24:28</c:v>
                </c:pt>
                <c:pt idx="167">
                  <c:v>15:24:29</c:v>
                </c:pt>
                <c:pt idx="168">
                  <c:v>15:24:30</c:v>
                </c:pt>
                <c:pt idx="169">
                  <c:v>15:24:31</c:v>
                </c:pt>
                <c:pt idx="170">
                  <c:v>15:24:32</c:v>
                </c:pt>
                <c:pt idx="171">
                  <c:v>15:24:33</c:v>
                </c:pt>
                <c:pt idx="172">
                  <c:v>15:24:34</c:v>
                </c:pt>
                <c:pt idx="173">
                  <c:v>15:24:35</c:v>
                </c:pt>
                <c:pt idx="174">
                  <c:v>15:24:36</c:v>
                </c:pt>
                <c:pt idx="175">
                  <c:v>15:24:37</c:v>
                </c:pt>
                <c:pt idx="176">
                  <c:v>15:24:38</c:v>
                </c:pt>
                <c:pt idx="177">
                  <c:v>15:24:39</c:v>
                </c:pt>
                <c:pt idx="178">
                  <c:v>15:24:40</c:v>
                </c:pt>
                <c:pt idx="179">
                  <c:v>15:24:41</c:v>
                </c:pt>
                <c:pt idx="180">
                  <c:v>15:24:42</c:v>
                </c:pt>
                <c:pt idx="181">
                  <c:v>15:24:43</c:v>
                </c:pt>
                <c:pt idx="182">
                  <c:v>15:24:44</c:v>
                </c:pt>
                <c:pt idx="183">
                  <c:v>15:24:45</c:v>
                </c:pt>
                <c:pt idx="184">
                  <c:v>15:24:46</c:v>
                </c:pt>
                <c:pt idx="185">
                  <c:v>15:24:47</c:v>
                </c:pt>
                <c:pt idx="186">
                  <c:v>15:24:48</c:v>
                </c:pt>
                <c:pt idx="187">
                  <c:v>15:24:49</c:v>
                </c:pt>
                <c:pt idx="188">
                  <c:v>15:24:50</c:v>
                </c:pt>
                <c:pt idx="189">
                  <c:v>15:24:51</c:v>
                </c:pt>
                <c:pt idx="190">
                  <c:v>15:24:52</c:v>
                </c:pt>
                <c:pt idx="191">
                  <c:v>15:24:53</c:v>
                </c:pt>
                <c:pt idx="192">
                  <c:v>15:24:54</c:v>
                </c:pt>
                <c:pt idx="193">
                  <c:v>15:24:55</c:v>
                </c:pt>
                <c:pt idx="194">
                  <c:v>15:24:56</c:v>
                </c:pt>
                <c:pt idx="195">
                  <c:v>15:24:57</c:v>
                </c:pt>
                <c:pt idx="196">
                  <c:v>15:24:58</c:v>
                </c:pt>
                <c:pt idx="197">
                  <c:v>15:24:59</c:v>
                </c:pt>
                <c:pt idx="198">
                  <c:v>15:25:00</c:v>
                </c:pt>
                <c:pt idx="199">
                  <c:v>15:25:01</c:v>
                </c:pt>
                <c:pt idx="200">
                  <c:v>15:25:02</c:v>
                </c:pt>
                <c:pt idx="201">
                  <c:v>15:25:03</c:v>
                </c:pt>
                <c:pt idx="202">
                  <c:v>15:25:04</c:v>
                </c:pt>
                <c:pt idx="203">
                  <c:v>15:25:05</c:v>
                </c:pt>
                <c:pt idx="204">
                  <c:v>15:25:06</c:v>
                </c:pt>
                <c:pt idx="205">
                  <c:v>15:25:07</c:v>
                </c:pt>
                <c:pt idx="206">
                  <c:v>15:25:08</c:v>
                </c:pt>
                <c:pt idx="207">
                  <c:v>15:25:09</c:v>
                </c:pt>
                <c:pt idx="208">
                  <c:v>15:25:10</c:v>
                </c:pt>
                <c:pt idx="209">
                  <c:v>15:25:11</c:v>
                </c:pt>
                <c:pt idx="210">
                  <c:v>15:25:12</c:v>
                </c:pt>
                <c:pt idx="211">
                  <c:v>15:25:13</c:v>
                </c:pt>
                <c:pt idx="212">
                  <c:v>15:25:14</c:v>
                </c:pt>
                <c:pt idx="213">
                  <c:v>15:25:15</c:v>
                </c:pt>
                <c:pt idx="214">
                  <c:v>15:25:16</c:v>
                </c:pt>
                <c:pt idx="215">
                  <c:v>15:25:17</c:v>
                </c:pt>
                <c:pt idx="216">
                  <c:v>15:25:18</c:v>
                </c:pt>
                <c:pt idx="217">
                  <c:v>15:25:19</c:v>
                </c:pt>
                <c:pt idx="218">
                  <c:v>15:25:20</c:v>
                </c:pt>
                <c:pt idx="219">
                  <c:v>15:25:21</c:v>
                </c:pt>
                <c:pt idx="220">
                  <c:v>15:25:22</c:v>
                </c:pt>
                <c:pt idx="221">
                  <c:v>15:25:23</c:v>
                </c:pt>
                <c:pt idx="222">
                  <c:v>15:25:24</c:v>
                </c:pt>
                <c:pt idx="223">
                  <c:v>15:25:25</c:v>
                </c:pt>
                <c:pt idx="224">
                  <c:v>15:25:26</c:v>
                </c:pt>
                <c:pt idx="225">
                  <c:v>15:25:27</c:v>
                </c:pt>
                <c:pt idx="226">
                  <c:v>15:25:28</c:v>
                </c:pt>
                <c:pt idx="227">
                  <c:v>15:25:29</c:v>
                </c:pt>
                <c:pt idx="228">
                  <c:v>15:25:30</c:v>
                </c:pt>
                <c:pt idx="229">
                  <c:v>15:25:31</c:v>
                </c:pt>
                <c:pt idx="230">
                  <c:v>15:25:32</c:v>
                </c:pt>
                <c:pt idx="231">
                  <c:v>15:25:33</c:v>
                </c:pt>
                <c:pt idx="232">
                  <c:v>15:25:34</c:v>
                </c:pt>
                <c:pt idx="233">
                  <c:v>15:25:35</c:v>
                </c:pt>
                <c:pt idx="234">
                  <c:v>15:25:36</c:v>
                </c:pt>
                <c:pt idx="235">
                  <c:v>15:25:37</c:v>
                </c:pt>
                <c:pt idx="236">
                  <c:v>15:25:38</c:v>
                </c:pt>
                <c:pt idx="237">
                  <c:v>15:25:39</c:v>
                </c:pt>
                <c:pt idx="238">
                  <c:v>15:25:40</c:v>
                </c:pt>
                <c:pt idx="239">
                  <c:v>15:25:41</c:v>
                </c:pt>
                <c:pt idx="240">
                  <c:v>15:25:42</c:v>
                </c:pt>
                <c:pt idx="241">
                  <c:v>15:25:43</c:v>
                </c:pt>
                <c:pt idx="242">
                  <c:v>15:25:44</c:v>
                </c:pt>
                <c:pt idx="243">
                  <c:v>15:25:45</c:v>
                </c:pt>
                <c:pt idx="244">
                  <c:v>15:25:46</c:v>
                </c:pt>
                <c:pt idx="245">
                  <c:v>15:25:47</c:v>
                </c:pt>
                <c:pt idx="246">
                  <c:v>15:25:48</c:v>
                </c:pt>
                <c:pt idx="247">
                  <c:v>15:25:49</c:v>
                </c:pt>
                <c:pt idx="248">
                  <c:v>15:25:50</c:v>
                </c:pt>
                <c:pt idx="249">
                  <c:v>15:25:51</c:v>
                </c:pt>
                <c:pt idx="250">
                  <c:v>15:25:52</c:v>
                </c:pt>
                <c:pt idx="251">
                  <c:v>15:25:53</c:v>
                </c:pt>
                <c:pt idx="252">
                  <c:v>15:25:54</c:v>
                </c:pt>
                <c:pt idx="253">
                  <c:v>15:25:55</c:v>
                </c:pt>
                <c:pt idx="254">
                  <c:v>15:25:56</c:v>
                </c:pt>
                <c:pt idx="255">
                  <c:v>15:25:57</c:v>
                </c:pt>
                <c:pt idx="256">
                  <c:v>15:25:58</c:v>
                </c:pt>
                <c:pt idx="257">
                  <c:v>15:25:59</c:v>
                </c:pt>
                <c:pt idx="258">
                  <c:v>15:26:00</c:v>
                </c:pt>
                <c:pt idx="259">
                  <c:v>15:26:01</c:v>
                </c:pt>
                <c:pt idx="260">
                  <c:v>15:26:02</c:v>
                </c:pt>
                <c:pt idx="261">
                  <c:v>15:26:03</c:v>
                </c:pt>
                <c:pt idx="262">
                  <c:v>15:26:04</c:v>
                </c:pt>
                <c:pt idx="263">
                  <c:v>15:26:05</c:v>
                </c:pt>
                <c:pt idx="264">
                  <c:v>15:26:06</c:v>
                </c:pt>
                <c:pt idx="265">
                  <c:v>15:26:07</c:v>
                </c:pt>
                <c:pt idx="266">
                  <c:v>15:26:08</c:v>
                </c:pt>
                <c:pt idx="267">
                  <c:v>15:26:09</c:v>
                </c:pt>
                <c:pt idx="268">
                  <c:v>15:26:10</c:v>
                </c:pt>
                <c:pt idx="269">
                  <c:v>15:26:11</c:v>
                </c:pt>
                <c:pt idx="270">
                  <c:v>15:26:12</c:v>
                </c:pt>
                <c:pt idx="271">
                  <c:v>15:26:13</c:v>
                </c:pt>
                <c:pt idx="272">
                  <c:v>15:26:14</c:v>
                </c:pt>
                <c:pt idx="273">
                  <c:v>15:26:15</c:v>
                </c:pt>
                <c:pt idx="274">
                  <c:v>15:26:16</c:v>
                </c:pt>
                <c:pt idx="275">
                  <c:v>15:26:17</c:v>
                </c:pt>
                <c:pt idx="276">
                  <c:v>15:26:18</c:v>
                </c:pt>
                <c:pt idx="277">
                  <c:v>15:26:19</c:v>
                </c:pt>
                <c:pt idx="278">
                  <c:v>15:26:20</c:v>
                </c:pt>
                <c:pt idx="279">
                  <c:v>15:26:21</c:v>
                </c:pt>
                <c:pt idx="280">
                  <c:v>15:26:22</c:v>
                </c:pt>
                <c:pt idx="281">
                  <c:v>15:26:23</c:v>
                </c:pt>
                <c:pt idx="282">
                  <c:v>15:26:24</c:v>
                </c:pt>
                <c:pt idx="283">
                  <c:v>15:26:25</c:v>
                </c:pt>
                <c:pt idx="284">
                  <c:v>15:26:26</c:v>
                </c:pt>
                <c:pt idx="285">
                  <c:v>15:26:27</c:v>
                </c:pt>
                <c:pt idx="286">
                  <c:v>15:26:28</c:v>
                </c:pt>
                <c:pt idx="287">
                  <c:v>15:26:29</c:v>
                </c:pt>
                <c:pt idx="288">
                  <c:v>15:26:30</c:v>
                </c:pt>
                <c:pt idx="289">
                  <c:v>15:26:31</c:v>
                </c:pt>
                <c:pt idx="290">
                  <c:v>15:26:32</c:v>
                </c:pt>
                <c:pt idx="291">
                  <c:v>15:26:33</c:v>
                </c:pt>
                <c:pt idx="292">
                  <c:v>15:26:34</c:v>
                </c:pt>
                <c:pt idx="293">
                  <c:v>15:26:35</c:v>
                </c:pt>
                <c:pt idx="294">
                  <c:v>15:26:36</c:v>
                </c:pt>
                <c:pt idx="295">
                  <c:v>15:26:37</c:v>
                </c:pt>
                <c:pt idx="296">
                  <c:v>15:26:38</c:v>
                </c:pt>
                <c:pt idx="297">
                  <c:v>15:26:39</c:v>
                </c:pt>
                <c:pt idx="298">
                  <c:v>15:26:40</c:v>
                </c:pt>
                <c:pt idx="299">
                  <c:v>15:26:41</c:v>
                </c:pt>
                <c:pt idx="300">
                  <c:v>15:26:42</c:v>
                </c:pt>
                <c:pt idx="301">
                  <c:v>15:26:43</c:v>
                </c:pt>
                <c:pt idx="302">
                  <c:v>15:26:44</c:v>
                </c:pt>
                <c:pt idx="303">
                  <c:v>15:26:45</c:v>
                </c:pt>
                <c:pt idx="304">
                  <c:v>15:26:46</c:v>
                </c:pt>
                <c:pt idx="305">
                  <c:v>15:26:47</c:v>
                </c:pt>
                <c:pt idx="306">
                  <c:v>15:26:48</c:v>
                </c:pt>
                <c:pt idx="307">
                  <c:v>15:26:49</c:v>
                </c:pt>
                <c:pt idx="308">
                  <c:v>15:26:50</c:v>
                </c:pt>
                <c:pt idx="309">
                  <c:v>15:26:51</c:v>
                </c:pt>
                <c:pt idx="310">
                  <c:v>15:26:52</c:v>
                </c:pt>
                <c:pt idx="311">
                  <c:v>15:26:53</c:v>
                </c:pt>
                <c:pt idx="312">
                  <c:v>15:26:54</c:v>
                </c:pt>
                <c:pt idx="313">
                  <c:v>15:26:55</c:v>
                </c:pt>
                <c:pt idx="314">
                  <c:v>15:26:56</c:v>
                </c:pt>
                <c:pt idx="315">
                  <c:v>15:26:57</c:v>
                </c:pt>
                <c:pt idx="316">
                  <c:v>15:26:58</c:v>
                </c:pt>
                <c:pt idx="317">
                  <c:v>15:26:59</c:v>
                </c:pt>
                <c:pt idx="318">
                  <c:v>15:27:00</c:v>
                </c:pt>
                <c:pt idx="319">
                  <c:v>15:27:01</c:v>
                </c:pt>
                <c:pt idx="320">
                  <c:v>15:27:02</c:v>
                </c:pt>
                <c:pt idx="321">
                  <c:v>15:27:03</c:v>
                </c:pt>
                <c:pt idx="322">
                  <c:v>15:27:04</c:v>
                </c:pt>
                <c:pt idx="323">
                  <c:v>15:27:05</c:v>
                </c:pt>
                <c:pt idx="324">
                  <c:v>15:27:06</c:v>
                </c:pt>
                <c:pt idx="325">
                  <c:v>15:27:07</c:v>
                </c:pt>
                <c:pt idx="326">
                  <c:v>15:27:08</c:v>
                </c:pt>
                <c:pt idx="327">
                  <c:v>15:27:09</c:v>
                </c:pt>
                <c:pt idx="328">
                  <c:v>15:27:10</c:v>
                </c:pt>
                <c:pt idx="329">
                  <c:v>15:27:11</c:v>
                </c:pt>
                <c:pt idx="330">
                  <c:v>15:27:12</c:v>
                </c:pt>
                <c:pt idx="331">
                  <c:v>15:27:13</c:v>
                </c:pt>
                <c:pt idx="332">
                  <c:v>15:27:14</c:v>
                </c:pt>
                <c:pt idx="333">
                  <c:v>15:27:15</c:v>
                </c:pt>
                <c:pt idx="334">
                  <c:v>15:27:16</c:v>
                </c:pt>
                <c:pt idx="335">
                  <c:v>15:27:17</c:v>
                </c:pt>
                <c:pt idx="336">
                  <c:v>15:27:18</c:v>
                </c:pt>
                <c:pt idx="337">
                  <c:v>15:27:19</c:v>
                </c:pt>
                <c:pt idx="338">
                  <c:v>15:27:20</c:v>
                </c:pt>
                <c:pt idx="339">
                  <c:v>15:27:21</c:v>
                </c:pt>
                <c:pt idx="340">
                  <c:v>15:27:22</c:v>
                </c:pt>
              </c:strCache>
            </c:strRef>
          </c:xVal>
          <c:yVal>
            <c:numRef>
              <c:f>[4]OLSR_P!$E$34:$E$374</c:f>
              <c:numCache>
                <c:formatCode>General</c:formatCode>
                <c:ptCount val="341"/>
                <c:pt idx="0">
                  <c:v>70.89</c:v>
                </c:pt>
                <c:pt idx="1">
                  <c:v>70.98</c:v>
                </c:pt>
                <c:pt idx="2">
                  <c:v>71.100000000000009</c:v>
                </c:pt>
                <c:pt idx="3">
                  <c:v>71.17</c:v>
                </c:pt>
                <c:pt idx="4">
                  <c:v>71.3</c:v>
                </c:pt>
                <c:pt idx="5">
                  <c:v>71.37</c:v>
                </c:pt>
                <c:pt idx="6">
                  <c:v>71.48</c:v>
                </c:pt>
                <c:pt idx="7">
                  <c:v>71.55</c:v>
                </c:pt>
                <c:pt idx="8">
                  <c:v>71.64</c:v>
                </c:pt>
                <c:pt idx="9">
                  <c:v>71.75</c:v>
                </c:pt>
                <c:pt idx="10">
                  <c:v>71.8</c:v>
                </c:pt>
                <c:pt idx="11">
                  <c:v>71.91</c:v>
                </c:pt>
                <c:pt idx="12">
                  <c:v>71.97</c:v>
                </c:pt>
                <c:pt idx="13">
                  <c:v>72.070000000000007</c:v>
                </c:pt>
                <c:pt idx="14">
                  <c:v>72.150000000000006</c:v>
                </c:pt>
                <c:pt idx="15">
                  <c:v>72.22</c:v>
                </c:pt>
                <c:pt idx="16">
                  <c:v>72.3</c:v>
                </c:pt>
                <c:pt idx="17">
                  <c:v>72.36</c:v>
                </c:pt>
                <c:pt idx="18">
                  <c:v>72.460000000000008</c:v>
                </c:pt>
                <c:pt idx="19">
                  <c:v>72.489999999999995</c:v>
                </c:pt>
                <c:pt idx="20">
                  <c:v>72.58</c:v>
                </c:pt>
                <c:pt idx="21">
                  <c:v>72.63</c:v>
                </c:pt>
                <c:pt idx="22">
                  <c:v>72.73</c:v>
                </c:pt>
                <c:pt idx="23">
                  <c:v>72.77</c:v>
                </c:pt>
                <c:pt idx="24">
                  <c:v>72.850000000000009</c:v>
                </c:pt>
                <c:pt idx="25">
                  <c:v>72.89</c:v>
                </c:pt>
                <c:pt idx="26">
                  <c:v>72.98</c:v>
                </c:pt>
                <c:pt idx="27">
                  <c:v>73</c:v>
                </c:pt>
                <c:pt idx="28">
                  <c:v>73.09</c:v>
                </c:pt>
                <c:pt idx="29">
                  <c:v>73.13</c:v>
                </c:pt>
                <c:pt idx="30">
                  <c:v>73.2</c:v>
                </c:pt>
                <c:pt idx="31">
                  <c:v>73.23</c:v>
                </c:pt>
                <c:pt idx="32">
                  <c:v>73.3</c:v>
                </c:pt>
                <c:pt idx="33">
                  <c:v>73.350000000000009</c:v>
                </c:pt>
                <c:pt idx="34">
                  <c:v>73.39</c:v>
                </c:pt>
                <c:pt idx="35">
                  <c:v>73.430000000000007</c:v>
                </c:pt>
                <c:pt idx="36">
                  <c:v>73.5</c:v>
                </c:pt>
                <c:pt idx="37">
                  <c:v>73.53</c:v>
                </c:pt>
                <c:pt idx="38">
                  <c:v>73.59</c:v>
                </c:pt>
                <c:pt idx="39">
                  <c:v>73.63</c:v>
                </c:pt>
                <c:pt idx="40">
                  <c:v>73.680000000000007</c:v>
                </c:pt>
                <c:pt idx="41">
                  <c:v>73.73</c:v>
                </c:pt>
                <c:pt idx="42">
                  <c:v>73.760000000000005</c:v>
                </c:pt>
                <c:pt idx="43">
                  <c:v>73.81</c:v>
                </c:pt>
                <c:pt idx="44">
                  <c:v>73.820000000000007</c:v>
                </c:pt>
                <c:pt idx="45">
                  <c:v>73.900000000000006</c:v>
                </c:pt>
                <c:pt idx="46">
                  <c:v>73.91</c:v>
                </c:pt>
                <c:pt idx="47">
                  <c:v>73.98</c:v>
                </c:pt>
                <c:pt idx="48">
                  <c:v>73.97</c:v>
                </c:pt>
                <c:pt idx="49">
                  <c:v>74.040000000000006</c:v>
                </c:pt>
                <c:pt idx="50">
                  <c:v>74.070000000000007</c:v>
                </c:pt>
                <c:pt idx="51">
                  <c:v>74.100000000000009</c:v>
                </c:pt>
                <c:pt idx="52">
                  <c:v>74.13</c:v>
                </c:pt>
                <c:pt idx="53">
                  <c:v>74.16</c:v>
                </c:pt>
                <c:pt idx="54">
                  <c:v>74.22</c:v>
                </c:pt>
                <c:pt idx="55">
                  <c:v>74.22</c:v>
                </c:pt>
                <c:pt idx="56">
                  <c:v>74.28</c:v>
                </c:pt>
                <c:pt idx="57">
                  <c:v>74.28</c:v>
                </c:pt>
                <c:pt idx="58">
                  <c:v>74.34</c:v>
                </c:pt>
                <c:pt idx="59">
                  <c:v>74.33</c:v>
                </c:pt>
                <c:pt idx="60">
                  <c:v>74.38</c:v>
                </c:pt>
                <c:pt idx="61">
                  <c:v>74.39</c:v>
                </c:pt>
                <c:pt idx="62">
                  <c:v>74.430000000000007</c:v>
                </c:pt>
                <c:pt idx="63">
                  <c:v>74.460000000000008</c:v>
                </c:pt>
                <c:pt idx="64">
                  <c:v>74.47</c:v>
                </c:pt>
                <c:pt idx="65">
                  <c:v>74.52</c:v>
                </c:pt>
                <c:pt idx="66">
                  <c:v>74.52</c:v>
                </c:pt>
                <c:pt idx="67">
                  <c:v>74.570000000000007</c:v>
                </c:pt>
                <c:pt idx="68">
                  <c:v>74.58</c:v>
                </c:pt>
                <c:pt idx="69">
                  <c:v>74.61</c:v>
                </c:pt>
                <c:pt idx="70">
                  <c:v>74.63</c:v>
                </c:pt>
                <c:pt idx="71">
                  <c:v>74.64</c:v>
                </c:pt>
                <c:pt idx="72">
                  <c:v>74.67</c:v>
                </c:pt>
                <c:pt idx="73">
                  <c:v>74.7</c:v>
                </c:pt>
                <c:pt idx="74">
                  <c:v>74.72</c:v>
                </c:pt>
                <c:pt idx="75">
                  <c:v>74.73</c:v>
                </c:pt>
                <c:pt idx="76">
                  <c:v>74.739999999999995</c:v>
                </c:pt>
                <c:pt idx="77">
                  <c:v>74.760000000000005</c:v>
                </c:pt>
                <c:pt idx="78">
                  <c:v>74.78</c:v>
                </c:pt>
                <c:pt idx="79">
                  <c:v>74.8</c:v>
                </c:pt>
                <c:pt idx="80">
                  <c:v>74.820000000000007</c:v>
                </c:pt>
                <c:pt idx="81">
                  <c:v>74.820000000000007</c:v>
                </c:pt>
                <c:pt idx="82">
                  <c:v>74.87</c:v>
                </c:pt>
                <c:pt idx="83">
                  <c:v>74.88</c:v>
                </c:pt>
                <c:pt idx="84">
                  <c:v>74.87</c:v>
                </c:pt>
                <c:pt idx="85">
                  <c:v>74.91</c:v>
                </c:pt>
                <c:pt idx="86">
                  <c:v>74.92</c:v>
                </c:pt>
                <c:pt idx="87">
                  <c:v>74.94</c:v>
                </c:pt>
                <c:pt idx="88">
                  <c:v>74.94</c:v>
                </c:pt>
                <c:pt idx="89">
                  <c:v>74.960000000000008</c:v>
                </c:pt>
                <c:pt idx="90">
                  <c:v>74.98</c:v>
                </c:pt>
                <c:pt idx="91">
                  <c:v>75</c:v>
                </c:pt>
                <c:pt idx="92">
                  <c:v>75.010000000000005</c:v>
                </c:pt>
                <c:pt idx="93">
                  <c:v>75</c:v>
                </c:pt>
                <c:pt idx="94">
                  <c:v>75.03</c:v>
                </c:pt>
                <c:pt idx="95">
                  <c:v>75.02</c:v>
                </c:pt>
                <c:pt idx="96">
                  <c:v>75.06</c:v>
                </c:pt>
                <c:pt idx="97">
                  <c:v>75.06</c:v>
                </c:pt>
                <c:pt idx="98">
                  <c:v>75.070000000000007</c:v>
                </c:pt>
                <c:pt idx="99">
                  <c:v>75.09</c:v>
                </c:pt>
                <c:pt idx="100">
                  <c:v>75.08</c:v>
                </c:pt>
                <c:pt idx="101">
                  <c:v>75.12</c:v>
                </c:pt>
                <c:pt idx="102">
                  <c:v>75.12</c:v>
                </c:pt>
                <c:pt idx="103">
                  <c:v>75.150000000000006</c:v>
                </c:pt>
                <c:pt idx="104">
                  <c:v>75.12</c:v>
                </c:pt>
                <c:pt idx="105">
                  <c:v>75.180000000000007</c:v>
                </c:pt>
                <c:pt idx="106">
                  <c:v>75.13</c:v>
                </c:pt>
                <c:pt idx="107">
                  <c:v>75.19</c:v>
                </c:pt>
                <c:pt idx="108">
                  <c:v>75.17</c:v>
                </c:pt>
                <c:pt idx="109">
                  <c:v>75.2</c:v>
                </c:pt>
                <c:pt idx="110">
                  <c:v>75.180000000000007</c:v>
                </c:pt>
                <c:pt idx="111">
                  <c:v>75.22</c:v>
                </c:pt>
                <c:pt idx="112">
                  <c:v>75.210000000000008</c:v>
                </c:pt>
                <c:pt idx="113">
                  <c:v>75.22</c:v>
                </c:pt>
                <c:pt idx="114">
                  <c:v>75.22</c:v>
                </c:pt>
                <c:pt idx="115">
                  <c:v>75.239999999999995</c:v>
                </c:pt>
                <c:pt idx="116">
                  <c:v>75.23</c:v>
                </c:pt>
                <c:pt idx="117">
                  <c:v>75.239999999999995</c:v>
                </c:pt>
                <c:pt idx="118">
                  <c:v>75.239999999999995</c:v>
                </c:pt>
                <c:pt idx="119">
                  <c:v>75.27</c:v>
                </c:pt>
                <c:pt idx="120">
                  <c:v>75.260000000000005</c:v>
                </c:pt>
                <c:pt idx="121">
                  <c:v>75.28</c:v>
                </c:pt>
                <c:pt idx="122">
                  <c:v>75.27</c:v>
                </c:pt>
                <c:pt idx="123">
                  <c:v>75.31</c:v>
                </c:pt>
                <c:pt idx="124">
                  <c:v>75.290000000000006</c:v>
                </c:pt>
                <c:pt idx="125">
                  <c:v>75.31</c:v>
                </c:pt>
                <c:pt idx="126">
                  <c:v>75.320000000000007</c:v>
                </c:pt>
                <c:pt idx="127">
                  <c:v>75.3</c:v>
                </c:pt>
                <c:pt idx="128">
                  <c:v>75.34</c:v>
                </c:pt>
                <c:pt idx="129">
                  <c:v>75.290000000000006</c:v>
                </c:pt>
                <c:pt idx="130">
                  <c:v>75.36</c:v>
                </c:pt>
                <c:pt idx="131">
                  <c:v>75.3</c:v>
                </c:pt>
                <c:pt idx="132">
                  <c:v>75.36</c:v>
                </c:pt>
                <c:pt idx="133">
                  <c:v>75.31</c:v>
                </c:pt>
                <c:pt idx="134">
                  <c:v>75.38</c:v>
                </c:pt>
                <c:pt idx="135">
                  <c:v>75.33</c:v>
                </c:pt>
                <c:pt idx="136">
                  <c:v>75.36</c:v>
                </c:pt>
                <c:pt idx="137">
                  <c:v>75.36</c:v>
                </c:pt>
                <c:pt idx="138">
                  <c:v>75.37</c:v>
                </c:pt>
                <c:pt idx="139">
                  <c:v>75.36</c:v>
                </c:pt>
                <c:pt idx="140">
                  <c:v>75.39</c:v>
                </c:pt>
                <c:pt idx="141">
                  <c:v>75.38</c:v>
                </c:pt>
                <c:pt idx="142">
                  <c:v>75.38</c:v>
                </c:pt>
                <c:pt idx="143">
                  <c:v>75.39</c:v>
                </c:pt>
                <c:pt idx="144">
                  <c:v>75.39</c:v>
                </c:pt>
                <c:pt idx="145">
                  <c:v>75.400000000000006</c:v>
                </c:pt>
                <c:pt idx="146">
                  <c:v>75.39</c:v>
                </c:pt>
                <c:pt idx="147">
                  <c:v>75.39</c:v>
                </c:pt>
                <c:pt idx="148">
                  <c:v>75.400000000000006</c:v>
                </c:pt>
                <c:pt idx="149">
                  <c:v>75.42</c:v>
                </c:pt>
                <c:pt idx="150">
                  <c:v>75.41</c:v>
                </c:pt>
                <c:pt idx="151">
                  <c:v>75.44</c:v>
                </c:pt>
                <c:pt idx="152">
                  <c:v>75.39</c:v>
                </c:pt>
                <c:pt idx="153">
                  <c:v>75.44</c:v>
                </c:pt>
                <c:pt idx="154">
                  <c:v>75.41</c:v>
                </c:pt>
                <c:pt idx="155">
                  <c:v>75.45</c:v>
                </c:pt>
                <c:pt idx="156">
                  <c:v>75.41</c:v>
                </c:pt>
                <c:pt idx="157">
                  <c:v>75.460000000000008</c:v>
                </c:pt>
                <c:pt idx="158">
                  <c:v>75.42</c:v>
                </c:pt>
                <c:pt idx="159">
                  <c:v>75.460000000000008</c:v>
                </c:pt>
                <c:pt idx="160">
                  <c:v>75.42</c:v>
                </c:pt>
                <c:pt idx="161">
                  <c:v>75.47</c:v>
                </c:pt>
                <c:pt idx="162">
                  <c:v>75.430000000000007</c:v>
                </c:pt>
                <c:pt idx="163">
                  <c:v>75.460000000000008</c:v>
                </c:pt>
                <c:pt idx="164">
                  <c:v>75.44</c:v>
                </c:pt>
                <c:pt idx="165">
                  <c:v>75.48</c:v>
                </c:pt>
                <c:pt idx="166">
                  <c:v>75.45</c:v>
                </c:pt>
                <c:pt idx="167">
                  <c:v>75.47</c:v>
                </c:pt>
                <c:pt idx="168">
                  <c:v>75.460000000000008</c:v>
                </c:pt>
                <c:pt idx="169">
                  <c:v>75.47</c:v>
                </c:pt>
                <c:pt idx="170">
                  <c:v>75.45</c:v>
                </c:pt>
                <c:pt idx="171">
                  <c:v>75.489999999999995</c:v>
                </c:pt>
                <c:pt idx="172">
                  <c:v>75.45</c:v>
                </c:pt>
                <c:pt idx="173">
                  <c:v>75.5</c:v>
                </c:pt>
                <c:pt idx="174">
                  <c:v>75.47</c:v>
                </c:pt>
                <c:pt idx="175">
                  <c:v>75.5</c:v>
                </c:pt>
                <c:pt idx="176">
                  <c:v>75.45</c:v>
                </c:pt>
                <c:pt idx="177">
                  <c:v>75.5</c:v>
                </c:pt>
                <c:pt idx="178">
                  <c:v>75.47</c:v>
                </c:pt>
                <c:pt idx="179">
                  <c:v>75.510000000000005</c:v>
                </c:pt>
                <c:pt idx="180">
                  <c:v>75.48</c:v>
                </c:pt>
                <c:pt idx="181">
                  <c:v>75.489999999999995</c:v>
                </c:pt>
                <c:pt idx="182">
                  <c:v>75.48</c:v>
                </c:pt>
                <c:pt idx="183">
                  <c:v>75.5</c:v>
                </c:pt>
                <c:pt idx="184">
                  <c:v>75.489999999999995</c:v>
                </c:pt>
                <c:pt idx="185">
                  <c:v>75.48</c:v>
                </c:pt>
                <c:pt idx="186">
                  <c:v>75.5</c:v>
                </c:pt>
                <c:pt idx="187">
                  <c:v>75.48</c:v>
                </c:pt>
                <c:pt idx="188">
                  <c:v>75.5</c:v>
                </c:pt>
                <c:pt idx="189">
                  <c:v>75.5</c:v>
                </c:pt>
                <c:pt idx="190">
                  <c:v>75.489999999999995</c:v>
                </c:pt>
                <c:pt idx="191">
                  <c:v>75.510000000000005</c:v>
                </c:pt>
                <c:pt idx="192">
                  <c:v>75.48</c:v>
                </c:pt>
                <c:pt idx="193">
                  <c:v>75.53</c:v>
                </c:pt>
                <c:pt idx="194">
                  <c:v>75.48</c:v>
                </c:pt>
                <c:pt idx="195">
                  <c:v>75.510000000000005</c:v>
                </c:pt>
                <c:pt idx="196">
                  <c:v>75.489999999999995</c:v>
                </c:pt>
                <c:pt idx="197">
                  <c:v>75.53</c:v>
                </c:pt>
                <c:pt idx="198">
                  <c:v>75.48</c:v>
                </c:pt>
                <c:pt idx="199">
                  <c:v>75.52</c:v>
                </c:pt>
                <c:pt idx="200">
                  <c:v>75.489999999999995</c:v>
                </c:pt>
                <c:pt idx="201">
                  <c:v>75.510000000000005</c:v>
                </c:pt>
                <c:pt idx="202">
                  <c:v>75.5</c:v>
                </c:pt>
                <c:pt idx="203">
                  <c:v>75.510000000000005</c:v>
                </c:pt>
                <c:pt idx="204">
                  <c:v>75.510000000000005</c:v>
                </c:pt>
                <c:pt idx="205">
                  <c:v>75.53</c:v>
                </c:pt>
                <c:pt idx="206">
                  <c:v>75.510000000000005</c:v>
                </c:pt>
                <c:pt idx="207">
                  <c:v>75.52</c:v>
                </c:pt>
                <c:pt idx="208">
                  <c:v>75.510000000000005</c:v>
                </c:pt>
                <c:pt idx="209">
                  <c:v>75.510000000000005</c:v>
                </c:pt>
                <c:pt idx="210">
                  <c:v>75.510000000000005</c:v>
                </c:pt>
                <c:pt idx="211">
                  <c:v>75.510000000000005</c:v>
                </c:pt>
                <c:pt idx="212">
                  <c:v>75.52</c:v>
                </c:pt>
                <c:pt idx="213">
                  <c:v>75.510000000000005</c:v>
                </c:pt>
                <c:pt idx="214">
                  <c:v>75.510000000000005</c:v>
                </c:pt>
                <c:pt idx="215">
                  <c:v>75.510000000000005</c:v>
                </c:pt>
                <c:pt idx="216">
                  <c:v>75.53</c:v>
                </c:pt>
                <c:pt idx="217">
                  <c:v>75.510000000000005</c:v>
                </c:pt>
                <c:pt idx="218">
                  <c:v>75.540000000000006</c:v>
                </c:pt>
                <c:pt idx="219">
                  <c:v>75.510000000000005</c:v>
                </c:pt>
                <c:pt idx="220">
                  <c:v>75.540000000000006</c:v>
                </c:pt>
                <c:pt idx="221">
                  <c:v>75.510000000000005</c:v>
                </c:pt>
                <c:pt idx="222">
                  <c:v>75.53</c:v>
                </c:pt>
                <c:pt idx="223">
                  <c:v>75.53</c:v>
                </c:pt>
                <c:pt idx="224">
                  <c:v>75.53</c:v>
                </c:pt>
                <c:pt idx="225">
                  <c:v>75.510000000000005</c:v>
                </c:pt>
                <c:pt idx="226">
                  <c:v>75.540000000000006</c:v>
                </c:pt>
                <c:pt idx="227">
                  <c:v>75.53</c:v>
                </c:pt>
                <c:pt idx="228">
                  <c:v>75.510000000000005</c:v>
                </c:pt>
                <c:pt idx="229">
                  <c:v>75.56</c:v>
                </c:pt>
                <c:pt idx="230">
                  <c:v>75.52</c:v>
                </c:pt>
                <c:pt idx="231">
                  <c:v>75.55</c:v>
                </c:pt>
                <c:pt idx="232">
                  <c:v>75.53</c:v>
                </c:pt>
                <c:pt idx="233">
                  <c:v>75.56</c:v>
                </c:pt>
                <c:pt idx="234">
                  <c:v>75.540000000000006</c:v>
                </c:pt>
                <c:pt idx="235">
                  <c:v>75.540000000000006</c:v>
                </c:pt>
                <c:pt idx="236">
                  <c:v>75.540000000000006</c:v>
                </c:pt>
                <c:pt idx="237">
                  <c:v>75.540000000000006</c:v>
                </c:pt>
                <c:pt idx="238">
                  <c:v>75.540000000000006</c:v>
                </c:pt>
                <c:pt idx="239">
                  <c:v>75.540000000000006</c:v>
                </c:pt>
                <c:pt idx="240">
                  <c:v>75.540000000000006</c:v>
                </c:pt>
                <c:pt idx="241">
                  <c:v>75.540000000000006</c:v>
                </c:pt>
                <c:pt idx="242">
                  <c:v>75.56</c:v>
                </c:pt>
                <c:pt idx="243">
                  <c:v>75.540000000000006</c:v>
                </c:pt>
                <c:pt idx="244">
                  <c:v>75.540000000000006</c:v>
                </c:pt>
                <c:pt idx="245">
                  <c:v>75.540000000000006</c:v>
                </c:pt>
                <c:pt idx="246">
                  <c:v>75.55</c:v>
                </c:pt>
                <c:pt idx="247">
                  <c:v>75.540000000000006</c:v>
                </c:pt>
                <c:pt idx="248">
                  <c:v>75.540000000000006</c:v>
                </c:pt>
                <c:pt idx="249">
                  <c:v>75.540000000000006</c:v>
                </c:pt>
                <c:pt idx="250">
                  <c:v>75.55</c:v>
                </c:pt>
                <c:pt idx="251">
                  <c:v>75.55</c:v>
                </c:pt>
                <c:pt idx="252">
                  <c:v>75.540000000000006</c:v>
                </c:pt>
                <c:pt idx="253">
                  <c:v>75.56</c:v>
                </c:pt>
                <c:pt idx="254">
                  <c:v>75.53</c:v>
                </c:pt>
                <c:pt idx="255">
                  <c:v>75.55</c:v>
                </c:pt>
                <c:pt idx="256">
                  <c:v>75.55</c:v>
                </c:pt>
                <c:pt idx="257">
                  <c:v>75.540000000000006</c:v>
                </c:pt>
                <c:pt idx="258">
                  <c:v>75.570000000000007</c:v>
                </c:pt>
                <c:pt idx="259">
                  <c:v>75.540000000000006</c:v>
                </c:pt>
                <c:pt idx="260">
                  <c:v>75.55</c:v>
                </c:pt>
                <c:pt idx="261">
                  <c:v>75.540000000000006</c:v>
                </c:pt>
                <c:pt idx="262">
                  <c:v>75.56</c:v>
                </c:pt>
                <c:pt idx="263">
                  <c:v>75.55</c:v>
                </c:pt>
                <c:pt idx="264">
                  <c:v>75.55</c:v>
                </c:pt>
                <c:pt idx="265">
                  <c:v>75.55</c:v>
                </c:pt>
                <c:pt idx="266">
                  <c:v>75.570000000000007</c:v>
                </c:pt>
                <c:pt idx="267">
                  <c:v>75.540000000000006</c:v>
                </c:pt>
                <c:pt idx="268">
                  <c:v>75.55</c:v>
                </c:pt>
                <c:pt idx="269">
                  <c:v>75.53</c:v>
                </c:pt>
                <c:pt idx="270">
                  <c:v>75.540000000000006</c:v>
                </c:pt>
                <c:pt idx="271">
                  <c:v>75.540000000000006</c:v>
                </c:pt>
                <c:pt idx="272">
                  <c:v>75.540000000000006</c:v>
                </c:pt>
                <c:pt idx="273">
                  <c:v>75.540000000000006</c:v>
                </c:pt>
                <c:pt idx="274">
                  <c:v>75.540000000000006</c:v>
                </c:pt>
                <c:pt idx="275">
                  <c:v>75.540000000000006</c:v>
                </c:pt>
                <c:pt idx="276">
                  <c:v>75.540000000000006</c:v>
                </c:pt>
                <c:pt idx="277">
                  <c:v>75.540000000000006</c:v>
                </c:pt>
                <c:pt idx="278">
                  <c:v>75.55</c:v>
                </c:pt>
                <c:pt idx="279">
                  <c:v>75.53</c:v>
                </c:pt>
                <c:pt idx="280">
                  <c:v>75.53</c:v>
                </c:pt>
                <c:pt idx="281">
                  <c:v>75.53</c:v>
                </c:pt>
                <c:pt idx="282">
                  <c:v>75.540000000000006</c:v>
                </c:pt>
                <c:pt idx="283">
                  <c:v>75.53</c:v>
                </c:pt>
                <c:pt idx="284">
                  <c:v>75.55</c:v>
                </c:pt>
                <c:pt idx="285">
                  <c:v>75.540000000000006</c:v>
                </c:pt>
                <c:pt idx="286">
                  <c:v>75.540000000000006</c:v>
                </c:pt>
                <c:pt idx="287">
                  <c:v>75.540000000000006</c:v>
                </c:pt>
                <c:pt idx="288">
                  <c:v>75.56</c:v>
                </c:pt>
                <c:pt idx="289">
                  <c:v>75.540000000000006</c:v>
                </c:pt>
                <c:pt idx="290">
                  <c:v>75.55</c:v>
                </c:pt>
                <c:pt idx="291">
                  <c:v>75.55</c:v>
                </c:pt>
                <c:pt idx="292">
                  <c:v>75.56</c:v>
                </c:pt>
                <c:pt idx="293">
                  <c:v>75.570000000000007</c:v>
                </c:pt>
                <c:pt idx="294">
                  <c:v>75.540000000000006</c:v>
                </c:pt>
                <c:pt idx="295">
                  <c:v>75.570000000000007</c:v>
                </c:pt>
                <c:pt idx="296">
                  <c:v>75.55</c:v>
                </c:pt>
                <c:pt idx="297">
                  <c:v>75.570000000000007</c:v>
                </c:pt>
                <c:pt idx="298">
                  <c:v>75.540000000000006</c:v>
                </c:pt>
                <c:pt idx="299">
                  <c:v>75.56</c:v>
                </c:pt>
                <c:pt idx="300">
                  <c:v>75.56</c:v>
                </c:pt>
                <c:pt idx="301">
                  <c:v>75.540000000000006</c:v>
                </c:pt>
                <c:pt idx="302">
                  <c:v>75.55</c:v>
                </c:pt>
                <c:pt idx="303">
                  <c:v>75.540000000000006</c:v>
                </c:pt>
                <c:pt idx="304">
                  <c:v>75.55</c:v>
                </c:pt>
                <c:pt idx="305">
                  <c:v>75.55</c:v>
                </c:pt>
                <c:pt idx="306">
                  <c:v>75.55</c:v>
                </c:pt>
                <c:pt idx="307">
                  <c:v>75.540000000000006</c:v>
                </c:pt>
                <c:pt idx="308">
                  <c:v>75.540000000000006</c:v>
                </c:pt>
                <c:pt idx="309">
                  <c:v>75.540000000000006</c:v>
                </c:pt>
                <c:pt idx="310">
                  <c:v>75.540000000000006</c:v>
                </c:pt>
                <c:pt idx="311">
                  <c:v>75.540000000000006</c:v>
                </c:pt>
                <c:pt idx="312">
                  <c:v>75.53</c:v>
                </c:pt>
                <c:pt idx="313">
                  <c:v>75.570000000000007</c:v>
                </c:pt>
                <c:pt idx="314">
                  <c:v>75.540000000000006</c:v>
                </c:pt>
                <c:pt idx="315">
                  <c:v>75.56</c:v>
                </c:pt>
                <c:pt idx="316">
                  <c:v>75.55</c:v>
                </c:pt>
                <c:pt idx="317">
                  <c:v>75.540000000000006</c:v>
                </c:pt>
                <c:pt idx="318">
                  <c:v>75.540000000000006</c:v>
                </c:pt>
                <c:pt idx="319">
                  <c:v>75.55</c:v>
                </c:pt>
                <c:pt idx="320">
                  <c:v>75.540000000000006</c:v>
                </c:pt>
                <c:pt idx="321">
                  <c:v>75.55</c:v>
                </c:pt>
                <c:pt idx="322">
                  <c:v>75.540000000000006</c:v>
                </c:pt>
                <c:pt idx="323">
                  <c:v>75.55</c:v>
                </c:pt>
                <c:pt idx="324">
                  <c:v>75.540000000000006</c:v>
                </c:pt>
                <c:pt idx="325">
                  <c:v>75.56</c:v>
                </c:pt>
                <c:pt idx="326">
                  <c:v>75.52</c:v>
                </c:pt>
                <c:pt idx="327">
                  <c:v>75.570000000000007</c:v>
                </c:pt>
                <c:pt idx="328">
                  <c:v>75.540000000000006</c:v>
                </c:pt>
                <c:pt idx="329">
                  <c:v>75.55</c:v>
                </c:pt>
                <c:pt idx="330">
                  <c:v>75.540000000000006</c:v>
                </c:pt>
                <c:pt idx="331">
                  <c:v>75.55</c:v>
                </c:pt>
                <c:pt idx="332">
                  <c:v>75.540000000000006</c:v>
                </c:pt>
                <c:pt idx="333">
                  <c:v>75.55</c:v>
                </c:pt>
                <c:pt idx="334">
                  <c:v>75.540000000000006</c:v>
                </c:pt>
                <c:pt idx="335">
                  <c:v>75.55</c:v>
                </c:pt>
                <c:pt idx="336">
                  <c:v>75.540000000000006</c:v>
                </c:pt>
                <c:pt idx="337">
                  <c:v>75.55</c:v>
                </c:pt>
                <c:pt idx="338">
                  <c:v>75.540000000000006</c:v>
                </c:pt>
                <c:pt idx="339">
                  <c:v>75.540000000000006</c:v>
                </c:pt>
                <c:pt idx="340">
                  <c:v>75.55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C64-40D6-BD99-2B6E6BABA6D1}"/>
            </c:ext>
          </c:extLst>
        </c:ser>
        <c:ser>
          <c:idx val="1"/>
          <c:order val="3"/>
          <c:tx>
            <c:v>PI</c:v>
          </c:tx>
          <c:marker>
            <c:symbol val="none"/>
          </c:marker>
          <c:xVal>
            <c:strRef>
              <c:f>OLSR_PI!$B$254:$B$1766</c:f>
              <c:strCache>
                <c:ptCount val="1513"/>
                <c:pt idx="0">
                  <c:v>15:42:51</c:v>
                </c:pt>
                <c:pt idx="1">
                  <c:v>15:42:52</c:v>
                </c:pt>
                <c:pt idx="2">
                  <c:v>15:42:53</c:v>
                </c:pt>
                <c:pt idx="3">
                  <c:v>15:42:54</c:v>
                </c:pt>
                <c:pt idx="4">
                  <c:v>15:42:55</c:v>
                </c:pt>
                <c:pt idx="5">
                  <c:v>15:42:56</c:v>
                </c:pt>
                <c:pt idx="6">
                  <c:v>15:42:57</c:v>
                </c:pt>
                <c:pt idx="7">
                  <c:v>15:42:58</c:v>
                </c:pt>
                <c:pt idx="8">
                  <c:v>15:42:59</c:v>
                </c:pt>
                <c:pt idx="9">
                  <c:v>15:43:00</c:v>
                </c:pt>
                <c:pt idx="10">
                  <c:v>15:43:01</c:v>
                </c:pt>
                <c:pt idx="11">
                  <c:v>15:43:02</c:v>
                </c:pt>
                <c:pt idx="12">
                  <c:v>15:43:03</c:v>
                </c:pt>
                <c:pt idx="13">
                  <c:v>15:43:04</c:v>
                </c:pt>
                <c:pt idx="14">
                  <c:v>15:43:05</c:v>
                </c:pt>
                <c:pt idx="15">
                  <c:v>15:43:06</c:v>
                </c:pt>
                <c:pt idx="16">
                  <c:v>15:43:07</c:v>
                </c:pt>
                <c:pt idx="17">
                  <c:v>15:43:08</c:v>
                </c:pt>
                <c:pt idx="18">
                  <c:v>15:43:09</c:v>
                </c:pt>
                <c:pt idx="19">
                  <c:v>15:43:10</c:v>
                </c:pt>
                <c:pt idx="20">
                  <c:v>15:43:11</c:v>
                </c:pt>
                <c:pt idx="21">
                  <c:v>15:43:12</c:v>
                </c:pt>
                <c:pt idx="22">
                  <c:v>15:43:13</c:v>
                </c:pt>
                <c:pt idx="23">
                  <c:v>15:43:14</c:v>
                </c:pt>
                <c:pt idx="24">
                  <c:v>15:43:15</c:v>
                </c:pt>
                <c:pt idx="25">
                  <c:v>15:43:16</c:v>
                </c:pt>
                <c:pt idx="26">
                  <c:v>15:43:17</c:v>
                </c:pt>
                <c:pt idx="27">
                  <c:v>15:43:18</c:v>
                </c:pt>
                <c:pt idx="28">
                  <c:v>15:43:19</c:v>
                </c:pt>
                <c:pt idx="29">
                  <c:v>15:43:20</c:v>
                </c:pt>
                <c:pt idx="30">
                  <c:v>15:43:21</c:v>
                </c:pt>
                <c:pt idx="31">
                  <c:v>15:43:22</c:v>
                </c:pt>
                <c:pt idx="32">
                  <c:v>15:43:23</c:v>
                </c:pt>
                <c:pt idx="33">
                  <c:v>15:43:24</c:v>
                </c:pt>
                <c:pt idx="34">
                  <c:v>15:43:25</c:v>
                </c:pt>
                <c:pt idx="35">
                  <c:v>15:43:26</c:v>
                </c:pt>
                <c:pt idx="36">
                  <c:v>15:43:27</c:v>
                </c:pt>
                <c:pt idx="37">
                  <c:v>15:43:28</c:v>
                </c:pt>
                <c:pt idx="38">
                  <c:v>15:43:29</c:v>
                </c:pt>
                <c:pt idx="39">
                  <c:v>15:43:30</c:v>
                </c:pt>
                <c:pt idx="40">
                  <c:v>15:43:31</c:v>
                </c:pt>
                <c:pt idx="41">
                  <c:v>15:43:32</c:v>
                </c:pt>
                <c:pt idx="42">
                  <c:v>15:43:33</c:v>
                </c:pt>
                <c:pt idx="43">
                  <c:v>15:43:34</c:v>
                </c:pt>
                <c:pt idx="44">
                  <c:v>15:43:35</c:v>
                </c:pt>
                <c:pt idx="45">
                  <c:v>15:43:36</c:v>
                </c:pt>
                <c:pt idx="46">
                  <c:v>15:43:37</c:v>
                </c:pt>
                <c:pt idx="47">
                  <c:v>15:43:38</c:v>
                </c:pt>
                <c:pt idx="48">
                  <c:v>15:43:39</c:v>
                </c:pt>
                <c:pt idx="49">
                  <c:v>15:43:40</c:v>
                </c:pt>
                <c:pt idx="50">
                  <c:v>15:43:41</c:v>
                </c:pt>
                <c:pt idx="51">
                  <c:v>15:43:42</c:v>
                </c:pt>
                <c:pt idx="52">
                  <c:v>15:43:43</c:v>
                </c:pt>
                <c:pt idx="53">
                  <c:v>15:43:44</c:v>
                </c:pt>
                <c:pt idx="54">
                  <c:v>15:43:45</c:v>
                </c:pt>
                <c:pt idx="55">
                  <c:v>15:43:46</c:v>
                </c:pt>
                <c:pt idx="56">
                  <c:v>15:43:47</c:v>
                </c:pt>
                <c:pt idx="57">
                  <c:v>15:43:48</c:v>
                </c:pt>
                <c:pt idx="58">
                  <c:v>15:43:49</c:v>
                </c:pt>
                <c:pt idx="59">
                  <c:v>15:43:50</c:v>
                </c:pt>
                <c:pt idx="60">
                  <c:v>15:43:51</c:v>
                </c:pt>
                <c:pt idx="61">
                  <c:v>15:43:52</c:v>
                </c:pt>
                <c:pt idx="62">
                  <c:v>15:43:53</c:v>
                </c:pt>
                <c:pt idx="63">
                  <c:v>15:43:54</c:v>
                </c:pt>
                <c:pt idx="64">
                  <c:v>15:43:55</c:v>
                </c:pt>
                <c:pt idx="65">
                  <c:v>15:43:56</c:v>
                </c:pt>
                <c:pt idx="66">
                  <c:v>15:43:57</c:v>
                </c:pt>
                <c:pt idx="67">
                  <c:v>15:43:58</c:v>
                </c:pt>
                <c:pt idx="68">
                  <c:v>15:43:59</c:v>
                </c:pt>
                <c:pt idx="69">
                  <c:v>15:44:00</c:v>
                </c:pt>
                <c:pt idx="70">
                  <c:v>15:44:01</c:v>
                </c:pt>
                <c:pt idx="71">
                  <c:v>15:44:02</c:v>
                </c:pt>
                <c:pt idx="72">
                  <c:v>15:44:03</c:v>
                </c:pt>
                <c:pt idx="73">
                  <c:v>15:44:04</c:v>
                </c:pt>
                <c:pt idx="74">
                  <c:v>15:44:05</c:v>
                </c:pt>
                <c:pt idx="75">
                  <c:v>15:44:06</c:v>
                </c:pt>
                <c:pt idx="76">
                  <c:v>15:44:07</c:v>
                </c:pt>
                <c:pt idx="77">
                  <c:v>15:44:08</c:v>
                </c:pt>
                <c:pt idx="78">
                  <c:v>15:44:09</c:v>
                </c:pt>
                <c:pt idx="79">
                  <c:v>15:44:10</c:v>
                </c:pt>
                <c:pt idx="80">
                  <c:v>15:44:11</c:v>
                </c:pt>
                <c:pt idx="81">
                  <c:v>15:44:12</c:v>
                </c:pt>
                <c:pt idx="82">
                  <c:v>15:44:13</c:v>
                </c:pt>
                <c:pt idx="83">
                  <c:v>15:44:14</c:v>
                </c:pt>
                <c:pt idx="84">
                  <c:v>15:44:15</c:v>
                </c:pt>
                <c:pt idx="85">
                  <c:v>15:44:16</c:v>
                </c:pt>
                <c:pt idx="86">
                  <c:v>15:44:17</c:v>
                </c:pt>
                <c:pt idx="87">
                  <c:v>15:44:18</c:v>
                </c:pt>
                <c:pt idx="88">
                  <c:v>15:44:19</c:v>
                </c:pt>
                <c:pt idx="89">
                  <c:v>15:44:20</c:v>
                </c:pt>
                <c:pt idx="90">
                  <c:v>15:44:21</c:v>
                </c:pt>
                <c:pt idx="91">
                  <c:v>15:44:22</c:v>
                </c:pt>
                <c:pt idx="92">
                  <c:v>15:44:23</c:v>
                </c:pt>
                <c:pt idx="93">
                  <c:v>15:44:24</c:v>
                </c:pt>
                <c:pt idx="94">
                  <c:v>15:44:25</c:v>
                </c:pt>
                <c:pt idx="95">
                  <c:v>15:44:26</c:v>
                </c:pt>
                <c:pt idx="96">
                  <c:v>15:44:27</c:v>
                </c:pt>
                <c:pt idx="97">
                  <c:v>15:44:28</c:v>
                </c:pt>
                <c:pt idx="98">
                  <c:v>15:44:29</c:v>
                </c:pt>
                <c:pt idx="99">
                  <c:v>15:44:30</c:v>
                </c:pt>
                <c:pt idx="100">
                  <c:v>15:44:31</c:v>
                </c:pt>
                <c:pt idx="101">
                  <c:v>15:44:32</c:v>
                </c:pt>
                <c:pt idx="102">
                  <c:v>15:44:33</c:v>
                </c:pt>
                <c:pt idx="103">
                  <c:v>15:44:34</c:v>
                </c:pt>
                <c:pt idx="104">
                  <c:v>15:44:35</c:v>
                </c:pt>
                <c:pt idx="105">
                  <c:v>15:44:36</c:v>
                </c:pt>
                <c:pt idx="106">
                  <c:v>15:44:37</c:v>
                </c:pt>
                <c:pt idx="107">
                  <c:v>15:44:38</c:v>
                </c:pt>
                <c:pt idx="108">
                  <c:v>15:44:39</c:v>
                </c:pt>
                <c:pt idx="109">
                  <c:v>15:44:40</c:v>
                </c:pt>
                <c:pt idx="110">
                  <c:v>15:44:41</c:v>
                </c:pt>
                <c:pt idx="111">
                  <c:v>15:44:42</c:v>
                </c:pt>
                <c:pt idx="112">
                  <c:v>15:44:43</c:v>
                </c:pt>
                <c:pt idx="113">
                  <c:v>15:44:44</c:v>
                </c:pt>
                <c:pt idx="114">
                  <c:v>15:44:45</c:v>
                </c:pt>
                <c:pt idx="115">
                  <c:v>15:44:46</c:v>
                </c:pt>
                <c:pt idx="116">
                  <c:v>15:44:47</c:v>
                </c:pt>
                <c:pt idx="117">
                  <c:v>15:44:48</c:v>
                </c:pt>
                <c:pt idx="118">
                  <c:v>15:44:49</c:v>
                </c:pt>
                <c:pt idx="119">
                  <c:v>15:44:50</c:v>
                </c:pt>
                <c:pt idx="120">
                  <c:v>15:44:51</c:v>
                </c:pt>
                <c:pt idx="121">
                  <c:v>15:44:52</c:v>
                </c:pt>
                <c:pt idx="122">
                  <c:v>15:44:53</c:v>
                </c:pt>
                <c:pt idx="123">
                  <c:v>15:44:54</c:v>
                </c:pt>
                <c:pt idx="124">
                  <c:v>15:44:55</c:v>
                </c:pt>
                <c:pt idx="125">
                  <c:v>15:44:56</c:v>
                </c:pt>
                <c:pt idx="126">
                  <c:v>15:44:57</c:v>
                </c:pt>
                <c:pt idx="127">
                  <c:v>15:44:58</c:v>
                </c:pt>
                <c:pt idx="128">
                  <c:v>15:44:59</c:v>
                </c:pt>
                <c:pt idx="129">
                  <c:v>15:45:00</c:v>
                </c:pt>
                <c:pt idx="130">
                  <c:v>15:45:01</c:v>
                </c:pt>
                <c:pt idx="131">
                  <c:v>15:45:02</c:v>
                </c:pt>
                <c:pt idx="132">
                  <c:v>15:45:03</c:v>
                </c:pt>
                <c:pt idx="133">
                  <c:v>15:45:04</c:v>
                </c:pt>
                <c:pt idx="134">
                  <c:v>15:45:05</c:v>
                </c:pt>
                <c:pt idx="135">
                  <c:v>15:45:06</c:v>
                </c:pt>
                <c:pt idx="136">
                  <c:v>15:45:07</c:v>
                </c:pt>
                <c:pt idx="137">
                  <c:v>15:45:08</c:v>
                </c:pt>
                <c:pt idx="138">
                  <c:v>15:45:09</c:v>
                </c:pt>
                <c:pt idx="139">
                  <c:v>15:45:10</c:v>
                </c:pt>
                <c:pt idx="140">
                  <c:v>15:45:11</c:v>
                </c:pt>
                <c:pt idx="141">
                  <c:v>15:45:12</c:v>
                </c:pt>
                <c:pt idx="142">
                  <c:v>15:45:13</c:v>
                </c:pt>
                <c:pt idx="143">
                  <c:v>15:45:14</c:v>
                </c:pt>
                <c:pt idx="144">
                  <c:v>15:45:15</c:v>
                </c:pt>
                <c:pt idx="145">
                  <c:v>15:45:16</c:v>
                </c:pt>
                <c:pt idx="146">
                  <c:v>15:45:17</c:v>
                </c:pt>
                <c:pt idx="147">
                  <c:v>15:45:18</c:v>
                </c:pt>
                <c:pt idx="148">
                  <c:v>15:45:19</c:v>
                </c:pt>
                <c:pt idx="149">
                  <c:v>15:45:20</c:v>
                </c:pt>
                <c:pt idx="150">
                  <c:v>15:45:21</c:v>
                </c:pt>
                <c:pt idx="151">
                  <c:v>15:45:22</c:v>
                </c:pt>
                <c:pt idx="152">
                  <c:v>15:45:23</c:v>
                </c:pt>
                <c:pt idx="153">
                  <c:v>15:45:24</c:v>
                </c:pt>
                <c:pt idx="154">
                  <c:v>15:45:25</c:v>
                </c:pt>
                <c:pt idx="155">
                  <c:v>15:45:26</c:v>
                </c:pt>
                <c:pt idx="156">
                  <c:v>15:45:27</c:v>
                </c:pt>
                <c:pt idx="157">
                  <c:v>15:45:28</c:v>
                </c:pt>
                <c:pt idx="158">
                  <c:v>15:45:29</c:v>
                </c:pt>
                <c:pt idx="159">
                  <c:v>15:45:30</c:v>
                </c:pt>
                <c:pt idx="160">
                  <c:v>15:45:31</c:v>
                </c:pt>
                <c:pt idx="161">
                  <c:v>15:45:32</c:v>
                </c:pt>
                <c:pt idx="162">
                  <c:v>15:45:33</c:v>
                </c:pt>
                <c:pt idx="163">
                  <c:v>15:45:34</c:v>
                </c:pt>
                <c:pt idx="164">
                  <c:v>15:45:35</c:v>
                </c:pt>
                <c:pt idx="165">
                  <c:v>15:45:36</c:v>
                </c:pt>
                <c:pt idx="166">
                  <c:v>15:45:37</c:v>
                </c:pt>
                <c:pt idx="167">
                  <c:v>15:45:38</c:v>
                </c:pt>
                <c:pt idx="168">
                  <c:v>15:45:39</c:v>
                </c:pt>
                <c:pt idx="169">
                  <c:v>15:45:40</c:v>
                </c:pt>
                <c:pt idx="170">
                  <c:v>15:45:41</c:v>
                </c:pt>
                <c:pt idx="171">
                  <c:v>15:45:42</c:v>
                </c:pt>
                <c:pt idx="172">
                  <c:v>15:45:43</c:v>
                </c:pt>
                <c:pt idx="173">
                  <c:v>15:45:44</c:v>
                </c:pt>
                <c:pt idx="174">
                  <c:v>15:45:45</c:v>
                </c:pt>
                <c:pt idx="175">
                  <c:v>15:45:46</c:v>
                </c:pt>
                <c:pt idx="176">
                  <c:v>15:45:47</c:v>
                </c:pt>
                <c:pt idx="177">
                  <c:v>15:45:48</c:v>
                </c:pt>
                <c:pt idx="178">
                  <c:v>15:45:49</c:v>
                </c:pt>
                <c:pt idx="179">
                  <c:v>15:45:50</c:v>
                </c:pt>
                <c:pt idx="180">
                  <c:v>15:45:51</c:v>
                </c:pt>
                <c:pt idx="181">
                  <c:v>15:45:52</c:v>
                </c:pt>
                <c:pt idx="182">
                  <c:v>15:45:53</c:v>
                </c:pt>
                <c:pt idx="183">
                  <c:v>15:45:54</c:v>
                </c:pt>
                <c:pt idx="184">
                  <c:v>15:45:55</c:v>
                </c:pt>
                <c:pt idx="185">
                  <c:v>15:45:56</c:v>
                </c:pt>
                <c:pt idx="186">
                  <c:v>15:45:57</c:v>
                </c:pt>
                <c:pt idx="187">
                  <c:v>15:45:58</c:v>
                </c:pt>
                <c:pt idx="188">
                  <c:v>15:45:59</c:v>
                </c:pt>
                <c:pt idx="189">
                  <c:v>15:46:00</c:v>
                </c:pt>
                <c:pt idx="190">
                  <c:v>15:46:01</c:v>
                </c:pt>
                <c:pt idx="191">
                  <c:v>15:46:02</c:v>
                </c:pt>
                <c:pt idx="192">
                  <c:v>15:46:03</c:v>
                </c:pt>
                <c:pt idx="193">
                  <c:v>15:46:04</c:v>
                </c:pt>
                <c:pt idx="194">
                  <c:v>15:46:05</c:v>
                </c:pt>
                <c:pt idx="195">
                  <c:v>15:46:06</c:v>
                </c:pt>
                <c:pt idx="196">
                  <c:v>15:46:07</c:v>
                </c:pt>
                <c:pt idx="197">
                  <c:v>15:46:08</c:v>
                </c:pt>
                <c:pt idx="198">
                  <c:v>15:46:09</c:v>
                </c:pt>
                <c:pt idx="199">
                  <c:v>15:46:10</c:v>
                </c:pt>
                <c:pt idx="200">
                  <c:v>15:46:11</c:v>
                </c:pt>
                <c:pt idx="201">
                  <c:v>15:46:12</c:v>
                </c:pt>
                <c:pt idx="202">
                  <c:v>15:46:13</c:v>
                </c:pt>
                <c:pt idx="203">
                  <c:v>15:46:14</c:v>
                </c:pt>
                <c:pt idx="204">
                  <c:v>15:46:15</c:v>
                </c:pt>
                <c:pt idx="205">
                  <c:v>15:46:16</c:v>
                </c:pt>
                <c:pt idx="206">
                  <c:v>15:46:17</c:v>
                </c:pt>
                <c:pt idx="207">
                  <c:v>15:46:18</c:v>
                </c:pt>
                <c:pt idx="208">
                  <c:v>15:46:19</c:v>
                </c:pt>
                <c:pt idx="209">
                  <c:v>15:46:20</c:v>
                </c:pt>
                <c:pt idx="210">
                  <c:v>15:46:21</c:v>
                </c:pt>
                <c:pt idx="211">
                  <c:v>15:46:22</c:v>
                </c:pt>
                <c:pt idx="212">
                  <c:v>15:46:23</c:v>
                </c:pt>
                <c:pt idx="213">
                  <c:v>15:46:24</c:v>
                </c:pt>
                <c:pt idx="214">
                  <c:v>15:46:25</c:v>
                </c:pt>
                <c:pt idx="215">
                  <c:v>15:46:26</c:v>
                </c:pt>
                <c:pt idx="216">
                  <c:v>15:46:27</c:v>
                </c:pt>
                <c:pt idx="217">
                  <c:v>15:46:28</c:v>
                </c:pt>
                <c:pt idx="218">
                  <c:v>15:46:29</c:v>
                </c:pt>
                <c:pt idx="219">
                  <c:v>15:46:30</c:v>
                </c:pt>
                <c:pt idx="220">
                  <c:v>15:46:31</c:v>
                </c:pt>
                <c:pt idx="221">
                  <c:v>15:46:32</c:v>
                </c:pt>
                <c:pt idx="222">
                  <c:v>15:46:33</c:v>
                </c:pt>
                <c:pt idx="223">
                  <c:v>15:46:34</c:v>
                </c:pt>
                <c:pt idx="224">
                  <c:v>15:46:35</c:v>
                </c:pt>
                <c:pt idx="225">
                  <c:v>15:46:36</c:v>
                </c:pt>
                <c:pt idx="226">
                  <c:v>15:46:37</c:v>
                </c:pt>
                <c:pt idx="227">
                  <c:v>15:46:38</c:v>
                </c:pt>
                <c:pt idx="228">
                  <c:v>15:46:39</c:v>
                </c:pt>
                <c:pt idx="229">
                  <c:v>15:46:40</c:v>
                </c:pt>
                <c:pt idx="230">
                  <c:v>15:46:41</c:v>
                </c:pt>
                <c:pt idx="231">
                  <c:v>15:46:42</c:v>
                </c:pt>
                <c:pt idx="232">
                  <c:v>15:46:43</c:v>
                </c:pt>
                <c:pt idx="233">
                  <c:v>15:46:44</c:v>
                </c:pt>
                <c:pt idx="234">
                  <c:v>15:46:45</c:v>
                </c:pt>
                <c:pt idx="235">
                  <c:v>15:46:46</c:v>
                </c:pt>
                <c:pt idx="236">
                  <c:v>15:46:47</c:v>
                </c:pt>
                <c:pt idx="237">
                  <c:v>15:46:48</c:v>
                </c:pt>
                <c:pt idx="238">
                  <c:v>15:46:49</c:v>
                </c:pt>
                <c:pt idx="239">
                  <c:v>15:46:50</c:v>
                </c:pt>
                <c:pt idx="240">
                  <c:v>15:46:51</c:v>
                </c:pt>
                <c:pt idx="241">
                  <c:v>15:46:52</c:v>
                </c:pt>
                <c:pt idx="242">
                  <c:v>15:46:53</c:v>
                </c:pt>
                <c:pt idx="243">
                  <c:v>15:46:54</c:v>
                </c:pt>
                <c:pt idx="244">
                  <c:v>15:46:55</c:v>
                </c:pt>
                <c:pt idx="245">
                  <c:v>15:46:56</c:v>
                </c:pt>
                <c:pt idx="246">
                  <c:v>15:46:57</c:v>
                </c:pt>
                <c:pt idx="247">
                  <c:v>15:46:58</c:v>
                </c:pt>
                <c:pt idx="248">
                  <c:v>15:46:59</c:v>
                </c:pt>
                <c:pt idx="249">
                  <c:v>15:47:00</c:v>
                </c:pt>
                <c:pt idx="250">
                  <c:v>15:47:01</c:v>
                </c:pt>
                <c:pt idx="251">
                  <c:v>15:47:02</c:v>
                </c:pt>
                <c:pt idx="252">
                  <c:v>15:47:03</c:v>
                </c:pt>
                <c:pt idx="253">
                  <c:v>15:47:04</c:v>
                </c:pt>
                <c:pt idx="254">
                  <c:v>15:47:05</c:v>
                </c:pt>
                <c:pt idx="255">
                  <c:v>15:47:06</c:v>
                </c:pt>
                <c:pt idx="256">
                  <c:v>15:47:07</c:v>
                </c:pt>
                <c:pt idx="257">
                  <c:v>15:47:08</c:v>
                </c:pt>
                <c:pt idx="258">
                  <c:v>15:47:09</c:v>
                </c:pt>
                <c:pt idx="259">
                  <c:v>15:47:10</c:v>
                </c:pt>
                <c:pt idx="260">
                  <c:v>15:47:11</c:v>
                </c:pt>
                <c:pt idx="261">
                  <c:v>15:47:12</c:v>
                </c:pt>
                <c:pt idx="262">
                  <c:v>15:47:13</c:v>
                </c:pt>
                <c:pt idx="263">
                  <c:v>15:47:14</c:v>
                </c:pt>
                <c:pt idx="264">
                  <c:v>15:47:15</c:v>
                </c:pt>
                <c:pt idx="265">
                  <c:v>15:47:16</c:v>
                </c:pt>
                <c:pt idx="266">
                  <c:v>15:47:17</c:v>
                </c:pt>
                <c:pt idx="267">
                  <c:v>15:47:18</c:v>
                </c:pt>
                <c:pt idx="268">
                  <c:v>15:47:19</c:v>
                </c:pt>
                <c:pt idx="269">
                  <c:v>15:47:20</c:v>
                </c:pt>
                <c:pt idx="270">
                  <c:v>15:47:21</c:v>
                </c:pt>
                <c:pt idx="271">
                  <c:v>15:47:22</c:v>
                </c:pt>
                <c:pt idx="272">
                  <c:v>15:47:23</c:v>
                </c:pt>
                <c:pt idx="273">
                  <c:v>15:47:24</c:v>
                </c:pt>
                <c:pt idx="274">
                  <c:v>15:47:25</c:v>
                </c:pt>
                <c:pt idx="275">
                  <c:v>15:47:26</c:v>
                </c:pt>
                <c:pt idx="276">
                  <c:v>15:47:27</c:v>
                </c:pt>
                <c:pt idx="277">
                  <c:v>15:47:28</c:v>
                </c:pt>
                <c:pt idx="278">
                  <c:v>15:47:29</c:v>
                </c:pt>
                <c:pt idx="279">
                  <c:v>15:47:30</c:v>
                </c:pt>
                <c:pt idx="280">
                  <c:v>15:47:31</c:v>
                </c:pt>
                <c:pt idx="281">
                  <c:v>15:47:32</c:v>
                </c:pt>
                <c:pt idx="282">
                  <c:v>15:47:33</c:v>
                </c:pt>
                <c:pt idx="283">
                  <c:v>15:47:34</c:v>
                </c:pt>
                <c:pt idx="284">
                  <c:v>15:47:35</c:v>
                </c:pt>
                <c:pt idx="285">
                  <c:v>15:47:36</c:v>
                </c:pt>
                <c:pt idx="286">
                  <c:v>15:47:37</c:v>
                </c:pt>
                <c:pt idx="287">
                  <c:v>15:47:38</c:v>
                </c:pt>
                <c:pt idx="288">
                  <c:v>15:47:39</c:v>
                </c:pt>
                <c:pt idx="289">
                  <c:v>15:47:40</c:v>
                </c:pt>
                <c:pt idx="290">
                  <c:v>15:47:41</c:v>
                </c:pt>
                <c:pt idx="291">
                  <c:v>15:47:42</c:v>
                </c:pt>
                <c:pt idx="292">
                  <c:v>15:47:43</c:v>
                </c:pt>
                <c:pt idx="293">
                  <c:v>15:47:44</c:v>
                </c:pt>
                <c:pt idx="294">
                  <c:v>15:47:45</c:v>
                </c:pt>
                <c:pt idx="295">
                  <c:v>15:47:46</c:v>
                </c:pt>
                <c:pt idx="296">
                  <c:v>15:47:47</c:v>
                </c:pt>
                <c:pt idx="297">
                  <c:v>15:47:48</c:v>
                </c:pt>
                <c:pt idx="298">
                  <c:v>15:47:49</c:v>
                </c:pt>
                <c:pt idx="299">
                  <c:v>15:47:50</c:v>
                </c:pt>
                <c:pt idx="300">
                  <c:v>15:47:51</c:v>
                </c:pt>
                <c:pt idx="301">
                  <c:v>15:47:52</c:v>
                </c:pt>
                <c:pt idx="302">
                  <c:v>15:47:53</c:v>
                </c:pt>
                <c:pt idx="303">
                  <c:v>15:47:54</c:v>
                </c:pt>
                <c:pt idx="304">
                  <c:v>15:47:55</c:v>
                </c:pt>
                <c:pt idx="305">
                  <c:v>15:47:56</c:v>
                </c:pt>
                <c:pt idx="306">
                  <c:v>15:47:57</c:v>
                </c:pt>
                <c:pt idx="307">
                  <c:v>15:47:58</c:v>
                </c:pt>
                <c:pt idx="308">
                  <c:v>15:47:59</c:v>
                </c:pt>
                <c:pt idx="309">
                  <c:v>15:48:00</c:v>
                </c:pt>
                <c:pt idx="310">
                  <c:v>15:48:01</c:v>
                </c:pt>
                <c:pt idx="311">
                  <c:v>15:48:02</c:v>
                </c:pt>
                <c:pt idx="312">
                  <c:v>15:48:03</c:v>
                </c:pt>
                <c:pt idx="313">
                  <c:v>15:48:04</c:v>
                </c:pt>
                <c:pt idx="314">
                  <c:v>15:48:05</c:v>
                </c:pt>
                <c:pt idx="315">
                  <c:v>15:48:06</c:v>
                </c:pt>
                <c:pt idx="316">
                  <c:v>15:48:07</c:v>
                </c:pt>
                <c:pt idx="317">
                  <c:v>15:48:08</c:v>
                </c:pt>
                <c:pt idx="318">
                  <c:v>15:48:09</c:v>
                </c:pt>
                <c:pt idx="319">
                  <c:v>15:48:10</c:v>
                </c:pt>
                <c:pt idx="320">
                  <c:v>15:48:11</c:v>
                </c:pt>
                <c:pt idx="321">
                  <c:v>15:48:12</c:v>
                </c:pt>
                <c:pt idx="322">
                  <c:v>15:48:13</c:v>
                </c:pt>
                <c:pt idx="323">
                  <c:v>15:48:14</c:v>
                </c:pt>
                <c:pt idx="324">
                  <c:v>15:48:15</c:v>
                </c:pt>
                <c:pt idx="325">
                  <c:v>15:48:16</c:v>
                </c:pt>
                <c:pt idx="326">
                  <c:v>15:48:17</c:v>
                </c:pt>
                <c:pt idx="327">
                  <c:v>15:48:18</c:v>
                </c:pt>
                <c:pt idx="328">
                  <c:v>15:48:19</c:v>
                </c:pt>
                <c:pt idx="329">
                  <c:v>15:48:20</c:v>
                </c:pt>
                <c:pt idx="330">
                  <c:v>15:48:21</c:v>
                </c:pt>
                <c:pt idx="331">
                  <c:v>15:48:22</c:v>
                </c:pt>
                <c:pt idx="332">
                  <c:v>15:48:23</c:v>
                </c:pt>
                <c:pt idx="333">
                  <c:v>15:48:24</c:v>
                </c:pt>
                <c:pt idx="334">
                  <c:v>15:48:25</c:v>
                </c:pt>
                <c:pt idx="335">
                  <c:v>15:48:26</c:v>
                </c:pt>
                <c:pt idx="336">
                  <c:v>15:48:27</c:v>
                </c:pt>
                <c:pt idx="337">
                  <c:v>15:48:28</c:v>
                </c:pt>
                <c:pt idx="338">
                  <c:v>15:48:29</c:v>
                </c:pt>
                <c:pt idx="339">
                  <c:v>15:48:30</c:v>
                </c:pt>
                <c:pt idx="340">
                  <c:v>15:48:31</c:v>
                </c:pt>
                <c:pt idx="341">
                  <c:v>15:48:32</c:v>
                </c:pt>
                <c:pt idx="342">
                  <c:v>15:48:33</c:v>
                </c:pt>
                <c:pt idx="343">
                  <c:v>15:48:34</c:v>
                </c:pt>
                <c:pt idx="344">
                  <c:v>15:48:35</c:v>
                </c:pt>
                <c:pt idx="345">
                  <c:v>15:48:36</c:v>
                </c:pt>
                <c:pt idx="346">
                  <c:v>15:48:37</c:v>
                </c:pt>
                <c:pt idx="347">
                  <c:v>15:48:38</c:v>
                </c:pt>
                <c:pt idx="348">
                  <c:v>15:48:39</c:v>
                </c:pt>
                <c:pt idx="349">
                  <c:v>15:48:40</c:v>
                </c:pt>
                <c:pt idx="350">
                  <c:v>15:48:41</c:v>
                </c:pt>
                <c:pt idx="351">
                  <c:v>15:48:42</c:v>
                </c:pt>
                <c:pt idx="352">
                  <c:v>15:48:43</c:v>
                </c:pt>
                <c:pt idx="353">
                  <c:v>15:48:44</c:v>
                </c:pt>
                <c:pt idx="354">
                  <c:v>15:48:45</c:v>
                </c:pt>
                <c:pt idx="355">
                  <c:v>15:48:46</c:v>
                </c:pt>
                <c:pt idx="356">
                  <c:v>15:48:47</c:v>
                </c:pt>
                <c:pt idx="357">
                  <c:v>15:48:48</c:v>
                </c:pt>
                <c:pt idx="358">
                  <c:v>15:48:49</c:v>
                </c:pt>
                <c:pt idx="359">
                  <c:v>15:48:50</c:v>
                </c:pt>
                <c:pt idx="360">
                  <c:v>15:48:51</c:v>
                </c:pt>
                <c:pt idx="361">
                  <c:v>15:48:52</c:v>
                </c:pt>
                <c:pt idx="362">
                  <c:v>15:48:53</c:v>
                </c:pt>
                <c:pt idx="363">
                  <c:v>15:48:54</c:v>
                </c:pt>
                <c:pt idx="364">
                  <c:v>15:48:55</c:v>
                </c:pt>
                <c:pt idx="365">
                  <c:v>15:48:56</c:v>
                </c:pt>
                <c:pt idx="366">
                  <c:v>15:48:57</c:v>
                </c:pt>
                <c:pt idx="367">
                  <c:v>15:48:58</c:v>
                </c:pt>
                <c:pt idx="368">
                  <c:v>15:48:59</c:v>
                </c:pt>
                <c:pt idx="369">
                  <c:v>15:49:00</c:v>
                </c:pt>
                <c:pt idx="370">
                  <c:v>15:49:01</c:v>
                </c:pt>
                <c:pt idx="371">
                  <c:v>15:49:02</c:v>
                </c:pt>
                <c:pt idx="372">
                  <c:v>15:49:03</c:v>
                </c:pt>
                <c:pt idx="373">
                  <c:v>15:49:04</c:v>
                </c:pt>
                <c:pt idx="374">
                  <c:v>15:49:05</c:v>
                </c:pt>
                <c:pt idx="375">
                  <c:v>15:49:06</c:v>
                </c:pt>
                <c:pt idx="376">
                  <c:v>15:49:07</c:v>
                </c:pt>
                <c:pt idx="377">
                  <c:v>15:49:08</c:v>
                </c:pt>
                <c:pt idx="378">
                  <c:v>15:49:09</c:v>
                </c:pt>
                <c:pt idx="379">
                  <c:v>15:49:10</c:v>
                </c:pt>
                <c:pt idx="380">
                  <c:v>15:49:11</c:v>
                </c:pt>
                <c:pt idx="381">
                  <c:v>15:49:12</c:v>
                </c:pt>
                <c:pt idx="382">
                  <c:v>15:49:13</c:v>
                </c:pt>
                <c:pt idx="383">
                  <c:v>15:49:14</c:v>
                </c:pt>
                <c:pt idx="384">
                  <c:v>15:49:15</c:v>
                </c:pt>
                <c:pt idx="385">
                  <c:v>15:49:16</c:v>
                </c:pt>
                <c:pt idx="386">
                  <c:v>15:49:17</c:v>
                </c:pt>
                <c:pt idx="387">
                  <c:v>15:49:18</c:v>
                </c:pt>
                <c:pt idx="388">
                  <c:v>15:49:19</c:v>
                </c:pt>
                <c:pt idx="389">
                  <c:v>15:49:20</c:v>
                </c:pt>
                <c:pt idx="390">
                  <c:v>15:49:21</c:v>
                </c:pt>
                <c:pt idx="391">
                  <c:v>15:49:22</c:v>
                </c:pt>
                <c:pt idx="392">
                  <c:v>15:49:23</c:v>
                </c:pt>
                <c:pt idx="393">
                  <c:v>15:49:24</c:v>
                </c:pt>
                <c:pt idx="394">
                  <c:v>15:49:25</c:v>
                </c:pt>
                <c:pt idx="395">
                  <c:v>15:49:26</c:v>
                </c:pt>
                <c:pt idx="396">
                  <c:v>15:49:27</c:v>
                </c:pt>
                <c:pt idx="397">
                  <c:v>15:49:28</c:v>
                </c:pt>
                <c:pt idx="398">
                  <c:v>15:49:29</c:v>
                </c:pt>
                <c:pt idx="399">
                  <c:v>15:49:30</c:v>
                </c:pt>
                <c:pt idx="400">
                  <c:v>15:49:31</c:v>
                </c:pt>
                <c:pt idx="401">
                  <c:v>15:49:32</c:v>
                </c:pt>
                <c:pt idx="402">
                  <c:v>15:49:33</c:v>
                </c:pt>
                <c:pt idx="403">
                  <c:v>15:49:34</c:v>
                </c:pt>
                <c:pt idx="404">
                  <c:v>15:49:35</c:v>
                </c:pt>
                <c:pt idx="405">
                  <c:v>15:49:36</c:v>
                </c:pt>
                <c:pt idx="406">
                  <c:v>15:49:37</c:v>
                </c:pt>
                <c:pt idx="407">
                  <c:v>15:49:38</c:v>
                </c:pt>
                <c:pt idx="408">
                  <c:v>15:49:39</c:v>
                </c:pt>
                <c:pt idx="409">
                  <c:v>15:49:40</c:v>
                </c:pt>
                <c:pt idx="410">
                  <c:v>15:49:41</c:v>
                </c:pt>
                <c:pt idx="411">
                  <c:v>15:49:42</c:v>
                </c:pt>
                <c:pt idx="412">
                  <c:v>15:49:43</c:v>
                </c:pt>
                <c:pt idx="413">
                  <c:v>15:49:44</c:v>
                </c:pt>
                <c:pt idx="414">
                  <c:v>15:49:45</c:v>
                </c:pt>
                <c:pt idx="415">
                  <c:v>15:49:46</c:v>
                </c:pt>
                <c:pt idx="416">
                  <c:v>15:49:47</c:v>
                </c:pt>
                <c:pt idx="417">
                  <c:v>15:49:48</c:v>
                </c:pt>
                <c:pt idx="418">
                  <c:v>15:49:49</c:v>
                </c:pt>
                <c:pt idx="419">
                  <c:v>15:49:50</c:v>
                </c:pt>
                <c:pt idx="420">
                  <c:v>15:49:51</c:v>
                </c:pt>
                <c:pt idx="421">
                  <c:v>15:49:52</c:v>
                </c:pt>
                <c:pt idx="422">
                  <c:v>15:49:53</c:v>
                </c:pt>
                <c:pt idx="423">
                  <c:v>15:49:54</c:v>
                </c:pt>
                <c:pt idx="424">
                  <c:v>15:49:55</c:v>
                </c:pt>
                <c:pt idx="425">
                  <c:v>15:49:56</c:v>
                </c:pt>
                <c:pt idx="426">
                  <c:v>15:49:57</c:v>
                </c:pt>
                <c:pt idx="427">
                  <c:v>15:49:58</c:v>
                </c:pt>
                <c:pt idx="428">
                  <c:v>15:49:59</c:v>
                </c:pt>
                <c:pt idx="429">
                  <c:v>15:50:00</c:v>
                </c:pt>
                <c:pt idx="430">
                  <c:v>15:50:01</c:v>
                </c:pt>
                <c:pt idx="431">
                  <c:v>15:50:02</c:v>
                </c:pt>
                <c:pt idx="432">
                  <c:v>15:50:03</c:v>
                </c:pt>
                <c:pt idx="433">
                  <c:v>15:50:04</c:v>
                </c:pt>
                <c:pt idx="434">
                  <c:v>15:50:05</c:v>
                </c:pt>
                <c:pt idx="435">
                  <c:v>15:50:06</c:v>
                </c:pt>
                <c:pt idx="436">
                  <c:v>15:50:07</c:v>
                </c:pt>
                <c:pt idx="437">
                  <c:v>15:50:08</c:v>
                </c:pt>
                <c:pt idx="438">
                  <c:v>15:50:09</c:v>
                </c:pt>
                <c:pt idx="439">
                  <c:v>15:50:10</c:v>
                </c:pt>
                <c:pt idx="440">
                  <c:v>15:50:11</c:v>
                </c:pt>
                <c:pt idx="441">
                  <c:v>15:50:12</c:v>
                </c:pt>
                <c:pt idx="442">
                  <c:v>15:50:13</c:v>
                </c:pt>
                <c:pt idx="443">
                  <c:v>15:50:14</c:v>
                </c:pt>
                <c:pt idx="444">
                  <c:v>15:50:15</c:v>
                </c:pt>
                <c:pt idx="445">
                  <c:v>15:50:16</c:v>
                </c:pt>
                <c:pt idx="446">
                  <c:v>15:50:17</c:v>
                </c:pt>
                <c:pt idx="447">
                  <c:v>15:50:18</c:v>
                </c:pt>
                <c:pt idx="448">
                  <c:v>15:50:19</c:v>
                </c:pt>
                <c:pt idx="449">
                  <c:v>15:50:20</c:v>
                </c:pt>
                <c:pt idx="450">
                  <c:v>15:50:21</c:v>
                </c:pt>
                <c:pt idx="451">
                  <c:v>15:50:22</c:v>
                </c:pt>
                <c:pt idx="452">
                  <c:v>15:50:23</c:v>
                </c:pt>
                <c:pt idx="453">
                  <c:v>15:50:24</c:v>
                </c:pt>
                <c:pt idx="454">
                  <c:v>15:50:25</c:v>
                </c:pt>
                <c:pt idx="455">
                  <c:v>15:50:26</c:v>
                </c:pt>
                <c:pt idx="456">
                  <c:v>15:50:27</c:v>
                </c:pt>
                <c:pt idx="457">
                  <c:v>15:50:28</c:v>
                </c:pt>
                <c:pt idx="458">
                  <c:v>15:50:29</c:v>
                </c:pt>
                <c:pt idx="459">
                  <c:v>15:50:30</c:v>
                </c:pt>
                <c:pt idx="460">
                  <c:v>15:50:31</c:v>
                </c:pt>
                <c:pt idx="461">
                  <c:v>15:50:32</c:v>
                </c:pt>
                <c:pt idx="462">
                  <c:v>15:50:33</c:v>
                </c:pt>
                <c:pt idx="463">
                  <c:v>15:50:34</c:v>
                </c:pt>
                <c:pt idx="464">
                  <c:v>15:50:35</c:v>
                </c:pt>
                <c:pt idx="465">
                  <c:v>15:50:36</c:v>
                </c:pt>
                <c:pt idx="466">
                  <c:v>15:50:37</c:v>
                </c:pt>
                <c:pt idx="467">
                  <c:v>15:50:38</c:v>
                </c:pt>
                <c:pt idx="468">
                  <c:v>15:50:39</c:v>
                </c:pt>
                <c:pt idx="469">
                  <c:v>15:50:40</c:v>
                </c:pt>
                <c:pt idx="470">
                  <c:v>15:50:41</c:v>
                </c:pt>
                <c:pt idx="471">
                  <c:v>15:50:42</c:v>
                </c:pt>
                <c:pt idx="472">
                  <c:v>15:50:43</c:v>
                </c:pt>
                <c:pt idx="473">
                  <c:v>15:50:44</c:v>
                </c:pt>
                <c:pt idx="474">
                  <c:v>15:50:45</c:v>
                </c:pt>
                <c:pt idx="475">
                  <c:v>15:50:46</c:v>
                </c:pt>
                <c:pt idx="476">
                  <c:v>15:50:47</c:v>
                </c:pt>
                <c:pt idx="477">
                  <c:v>15:50:48</c:v>
                </c:pt>
                <c:pt idx="478">
                  <c:v>15:50:49</c:v>
                </c:pt>
                <c:pt idx="479">
                  <c:v>15:50:50</c:v>
                </c:pt>
                <c:pt idx="480">
                  <c:v>15:50:51</c:v>
                </c:pt>
                <c:pt idx="481">
                  <c:v>15:50:52</c:v>
                </c:pt>
                <c:pt idx="482">
                  <c:v>15:50:53</c:v>
                </c:pt>
                <c:pt idx="483">
                  <c:v>15:50:54</c:v>
                </c:pt>
                <c:pt idx="484">
                  <c:v>15:50:55</c:v>
                </c:pt>
                <c:pt idx="485">
                  <c:v>15:50:56</c:v>
                </c:pt>
                <c:pt idx="486">
                  <c:v>15:50:57</c:v>
                </c:pt>
                <c:pt idx="487">
                  <c:v>15:50:58</c:v>
                </c:pt>
                <c:pt idx="488">
                  <c:v>15:50:59</c:v>
                </c:pt>
                <c:pt idx="489">
                  <c:v>15:51:00</c:v>
                </c:pt>
                <c:pt idx="490">
                  <c:v>15:51:01</c:v>
                </c:pt>
                <c:pt idx="491">
                  <c:v>15:51:02</c:v>
                </c:pt>
                <c:pt idx="492">
                  <c:v>15:51:03</c:v>
                </c:pt>
                <c:pt idx="493">
                  <c:v>15:51:04</c:v>
                </c:pt>
                <c:pt idx="494">
                  <c:v>15:51:05</c:v>
                </c:pt>
                <c:pt idx="495">
                  <c:v>15:51:06</c:v>
                </c:pt>
                <c:pt idx="496">
                  <c:v>15:51:07</c:v>
                </c:pt>
                <c:pt idx="497">
                  <c:v>15:51:08</c:v>
                </c:pt>
                <c:pt idx="498">
                  <c:v>15:51:09</c:v>
                </c:pt>
                <c:pt idx="499">
                  <c:v>15:51:10</c:v>
                </c:pt>
                <c:pt idx="500">
                  <c:v>15:51:11</c:v>
                </c:pt>
                <c:pt idx="501">
                  <c:v>15:51:12</c:v>
                </c:pt>
                <c:pt idx="502">
                  <c:v>15:51:13</c:v>
                </c:pt>
                <c:pt idx="503">
                  <c:v>15:51:14</c:v>
                </c:pt>
                <c:pt idx="504">
                  <c:v>15:51:15</c:v>
                </c:pt>
                <c:pt idx="505">
                  <c:v>15:51:16</c:v>
                </c:pt>
                <c:pt idx="506">
                  <c:v>15:51:17</c:v>
                </c:pt>
                <c:pt idx="507">
                  <c:v>15:51:18</c:v>
                </c:pt>
                <c:pt idx="508">
                  <c:v>15:51:19</c:v>
                </c:pt>
                <c:pt idx="509">
                  <c:v>15:51:20</c:v>
                </c:pt>
                <c:pt idx="510">
                  <c:v>15:51:21</c:v>
                </c:pt>
                <c:pt idx="511">
                  <c:v>15:51:22</c:v>
                </c:pt>
                <c:pt idx="512">
                  <c:v>15:51:23</c:v>
                </c:pt>
                <c:pt idx="513">
                  <c:v>15:51:24</c:v>
                </c:pt>
                <c:pt idx="514">
                  <c:v>15:51:25</c:v>
                </c:pt>
                <c:pt idx="515">
                  <c:v>15:51:26</c:v>
                </c:pt>
                <c:pt idx="516">
                  <c:v>15:51:27</c:v>
                </c:pt>
                <c:pt idx="517">
                  <c:v>15:51:28</c:v>
                </c:pt>
                <c:pt idx="518">
                  <c:v>15:51:29</c:v>
                </c:pt>
                <c:pt idx="519">
                  <c:v>15:51:30</c:v>
                </c:pt>
                <c:pt idx="520">
                  <c:v>15:51:31</c:v>
                </c:pt>
                <c:pt idx="521">
                  <c:v>15:51:32</c:v>
                </c:pt>
                <c:pt idx="522">
                  <c:v>15:51:33</c:v>
                </c:pt>
                <c:pt idx="523">
                  <c:v>15:51:34</c:v>
                </c:pt>
                <c:pt idx="524">
                  <c:v>15:51:35</c:v>
                </c:pt>
                <c:pt idx="525">
                  <c:v>15:51:36</c:v>
                </c:pt>
                <c:pt idx="526">
                  <c:v>15:51:37</c:v>
                </c:pt>
                <c:pt idx="527">
                  <c:v>15:51:38</c:v>
                </c:pt>
                <c:pt idx="528">
                  <c:v>15:51:39</c:v>
                </c:pt>
                <c:pt idx="529">
                  <c:v>15:51:40</c:v>
                </c:pt>
                <c:pt idx="530">
                  <c:v>15:51:41</c:v>
                </c:pt>
                <c:pt idx="531">
                  <c:v>15:51:42</c:v>
                </c:pt>
                <c:pt idx="532">
                  <c:v>15:51:43</c:v>
                </c:pt>
                <c:pt idx="533">
                  <c:v>15:51:44</c:v>
                </c:pt>
                <c:pt idx="534">
                  <c:v>15:51:45</c:v>
                </c:pt>
                <c:pt idx="535">
                  <c:v>15:51:46</c:v>
                </c:pt>
                <c:pt idx="536">
                  <c:v>15:51:47</c:v>
                </c:pt>
                <c:pt idx="537">
                  <c:v>15:51:48</c:v>
                </c:pt>
                <c:pt idx="538">
                  <c:v>15:51:49</c:v>
                </c:pt>
                <c:pt idx="539">
                  <c:v>15:51:50</c:v>
                </c:pt>
                <c:pt idx="540">
                  <c:v>15:51:51</c:v>
                </c:pt>
                <c:pt idx="541">
                  <c:v>15:51:52</c:v>
                </c:pt>
                <c:pt idx="542">
                  <c:v>15:51:53</c:v>
                </c:pt>
                <c:pt idx="543">
                  <c:v>15:51:54</c:v>
                </c:pt>
                <c:pt idx="544">
                  <c:v>15:51:55</c:v>
                </c:pt>
                <c:pt idx="545">
                  <c:v>15:51:56</c:v>
                </c:pt>
                <c:pt idx="546">
                  <c:v>15:51:57</c:v>
                </c:pt>
                <c:pt idx="547">
                  <c:v>15:51:58</c:v>
                </c:pt>
                <c:pt idx="548">
                  <c:v>15:51:59</c:v>
                </c:pt>
                <c:pt idx="549">
                  <c:v>15:52:00</c:v>
                </c:pt>
                <c:pt idx="550">
                  <c:v>15:52:01</c:v>
                </c:pt>
                <c:pt idx="551">
                  <c:v>15:52:02</c:v>
                </c:pt>
                <c:pt idx="552">
                  <c:v>15:52:03</c:v>
                </c:pt>
                <c:pt idx="553">
                  <c:v>15:52:04</c:v>
                </c:pt>
                <c:pt idx="554">
                  <c:v>15:52:05</c:v>
                </c:pt>
                <c:pt idx="555">
                  <c:v>15:52:06</c:v>
                </c:pt>
                <c:pt idx="556">
                  <c:v>15:52:07</c:v>
                </c:pt>
                <c:pt idx="557">
                  <c:v>15:52:08</c:v>
                </c:pt>
                <c:pt idx="558">
                  <c:v>15:52:09</c:v>
                </c:pt>
                <c:pt idx="559">
                  <c:v>15:52:10</c:v>
                </c:pt>
                <c:pt idx="560">
                  <c:v>15:52:11</c:v>
                </c:pt>
                <c:pt idx="561">
                  <c:v>15:52:12</c:v>
                </c:pt>
                <c:pt idx="562">
                  <c:v>15:52:13</c:v>
                </c:pt>
                <c:pt idx="563">
                  <c:v>15:52:14</c:v>
                </c:pt>
                <c:pt idx="564">
                  <c:v>15:52:15</c:v>
                </c:pt>
                <c:pt idx="565">
                  <c:v>15:52:16</c:v>
                </c:pt>
                <c:pt idx="566">
                  <c:v>15:52:17</c:v>
                </c:pt>
                <c:pt idx="567">
                  <c:v>15:52:18</c:v>
                </c:pt>
                <c:pt idx="568">
                  <c:v>15:52:19</c:v>
                </c:pt>
                <c:pt idx="569">
                  <c:v>15:52:20</c:v>
                </c:pt>
                <c:pt idx="570">
                  <c:v>15:52:21</c:v>
                </c:pt>
                <c:pt idx="571">
                  <c:v>15:52:22</c:v>
                </c:pt>
                <c:pt idx="572">
                  <c:v>15:52:23</c:v>
                </c:pt>
                <c:pt idx="573">
                  <c:v>15:52:24</c:v>
                </c:pt>
                <c:pt idx="574">
                  <c:v>15:52:25</c:v>
                </c:pt>
                <c:pt idx="575">
                  <c:v>15:52:26</c:v>
                </c:pt>
                <c:pt idx="576">
                  <c:v>15:52:27</c:v>
                </c:pt>
                <c:pt idx="577">
                  <c:v>15:52:28</c:v>
                </c:pt>
                <c:pt idx="578">
                  <c:v>15:52:29</c:v>
                </c:pt>
                <c:pt idx="579">
                  <c:v>15:52:30</c:v>
                </c:pt>
                <c:pt idx="580">
                  <c:v>15:52:31</c:v>
                </c:pt>
                <c:pt idx="581">
                  <c:v>15:52:32</c:v>
                </c:pt>
                <c:pt idx="582">
                  <c:v>15:52:33</c:v>
                </c:pt>
                <c:pt idx="583">
                  <c:v>15:52:34</c:v>
                </c:pt>
                <c:pt idx="584">
                  <c:v>15:52:35</c:v>
                </c:pt>
                <c:pt idx="585">
                  <c:v>15:52:36</c:v>
                </c:pt>
                <c:pt idx="586">
                  <c:v>15:52:37</c:v>
                </c:pt>
                <c:pt idx="587">
                  <c:v>15:52:38</c:v>
                </c:pt>
                <c:pt idx="588">
                  <c:v>15:52:39</c:v>
                </c:pt>
                <c:pt idx="589">
                  <c:v>15:52:40</c:v>
                </c:pt>
                <c:pt idx="590">
                  <c:v>15:52:41</c:v>
                </c:pt>
                <c:pt idx="591">
                  <c:v>15:52:42</c:v>
                </c:pt>
                <c:pt idx="592">
                  <c:v>15:52:43</c:v>
                </c:pt>
                <c:pt idx="593">
                  <c:v>15:52:44</c:v>
                </c:pt>
                <c:pt idx="594">
                  <c:v>15:52:45</c:v>
                </c:pt>
                <c:pt idx="595">
                  <c:v>15:52:46</c:v>
                </c:pt>
                <c:pt idx="596">
                  <c:v>15:52:47</c:v>
                </c:pt>
                <c:pt idx="597">
                  <c:v>15:52:48</c:v>
                </c:pt>
                <c:pt idx="598">
                  <c:v>15:52:49</c:v>
                </c:pt>
                <c:pt idx="599">
                  <c:v>15:52:50</c:v>
                </c:pt>
                <c:pt idx="600">
                  <c:v>15:52:51</c:v>
                </c:pt>
                <c:pt idx="601">
                  <c:v>15:52:52</c:v>
                </c:pt>
                <c:pt idx="602">
                  <c:v>15:52:53</c:v>
                </c:pt>
                <c:pt idx="603">
                  <c:v>15:52:54</c:v>
                </c:pt>
                <c:pt idx="604">
                  <c:v>15:52:55</c:v>
                </c:pt>
                <c:pt idx="605">
                  <c:v>15:52:56</c:v>
                </c:pt>
                <c:pt idx="606">
                  <c:v>15:52:57</c:v>
                </c:pt>
                <c:pt idx="607">
                  <c:v>15:52:58</c:v>
                </c:pt>
                <c:pt idx="608">
                  <c:v>15:52:59</c:v>
                </c:pt>
                <c:pt idx="609">
                  <c:v>15:53:00</c:v>
                </c:pt>
                <c:pt idx="610">
                  <c:v>15:53:01</c:v>
                </c:pt>
                <c:pt idx="611">
                  <c:v>15:53:02</c:v>
                </c:pt>
                <c:pt idx="612">
                  <c:v>15:53:03</c:v>
                </c:pt>
                <c:pt idx="613">
                  <c:v>15:53:04</c:v>
                </c:pt>
                <c:pt idx="614">
                  <c:v>15:53:05</c:v>
                </c:pt>
                <c:pt idx="615">
                  <c:v>15:53:06</c:v>
                </c:pt>
                <c:pt idx="616">
                  <c:v>15:53:07</c:v>
                </c:pt>
                <c:pt idx="617">
                  <c:v>15:53:08</c:v>
                </c:pt>
                <c:pt idx="618">
                  <c:v>15:53:09</c:v>
                </c:pt>
                <c:pt idx="619">
                  <c:v>15:53:10</c:v>
                </c:pt>
                <c:pt idx="620">
                  <c:v>15:53:11</c:v>
                </c:pt>
                <c:pt idx="621">
                  <c:v>15:53:12</c:v>
                </c:pt>
                <c:pt idx="622">
                  <c:v>15:53:13</c:v>
                </c:pt>
                <c:pt idx="623">
                  <c:v>15:53:14</c:v>
                </c:pt>
                <c:pt idx="624">
                  <c:v>15:53:15</c:v>
                </c:pt>
                <c:pt idx="625">
                  <c:v>15:53:16</c:v>
                </c:pt>
                <c:pt idx="626">
                  <c:v>15:53:17</c:v>
                </c:pt>
                <c:pt idx="627">
                  <c:v>15:53:18</c:v>
                </c:pt>
                <c:pt idx="628">
                  <c:v>15:53:19</c:v>
                </c:pt>
                <c:pt idx="629">
                  <c:v>15:53:20</c:v>
                </c:pt>
                <c:pt idx="630">
                  <c:v>15:53:21</c:v>
                </c:pt>
                <c:pt idx="631">
                  <c:v>15:53:22</c:v>
                </c:pt>
                <c:pt idx="632">
                  <c:v>15:53:23</c:v>
                </c:pt>
                <c:pt idx="633">
                  <c:v>15:53:24</c:v>
                </c:pt>
                <c:pt idx="634">
                  <c:v>15:53:25</c:v>
                </c:pt>
                <c:pt idx="635">
                  <c:v>15:53:26</c:v>
                </c:pt>
                <c:pt idx="636">
                  <c:v>15:53:27</c:v>
                </c:pt>
                <c:pt idx="637">
                  <c:v>15:53:28</c:v>
                </c:pt>
                <c:pt idx="638">
                  <c:v>15:53:29</c:v>
                </c:pt>
                <c:pt idx="639">
                  <c:v>15:53:30</c:v>
                </c:pt>
                <c:pt idx="640">
                  <c:v>15:53:31</c:v>
                </c:pt>
                <c:pt idx="641">
                  <c:v>15:53:32</c:v>
                </c:pt>
                <c:pt idx="642">
                  <c:v>15:53:33</c:v>
                </c:pt>
                <c:pt idx="643">
                  <c:v>15:53:34</c:v>
                </c:pt>
                <c:pt idx="644">
                  <c:v>15:53:35</c:v>
                </c:pt>
                <c:pt idx="645">
                  <c:v>15:53:36</c:v>
                </c:pt>
                <c:pt idx="646">
                  <c:v>15:53:37</c:v>
                </c:pt>
                <c:pt idx="647">
                  <c:v>15:53:38</c:v>
                </c:pt>
                <c:pt idx="648">
                  <c:v>15:53:39</c:v>
                </c:pt>
                <c:pt idx="649">
                  <c:v>15:53:40</c:v>
                </c:pt>
                <c:pt idx="650">
                  <c:v>15:53:41</c:v>
                </c:pt>
                <c:pt idx="651">
                  <c:v>15:53:42</c:v>
                </c:pt>
                <c:pt idx="652">
                  <c:v>15:53:43</c:v>
                </c:pt>
                <c:pt idx="653">
                  <c:v>15:53:44</c:v>
                </c:pt>
                <c:pt idx="654">
                  <c:v>15:53:45</c:v>
                </c:pt>
                <c:pt idx="655">
                  <c:v>15:53:46</c:v>
                </c:pt>
                <c:pt idx="656">
                  <c:v>15:53:47</c:v>
                </c:pt>
                <c:pt idx="657">
                  <c:v>15:53:48</c:v>
                </c:pt>
                <c:pt idx="658">
                  <c:v>15:53:49</c:v>
                </c:pt>
                <c:pt idx="659">
                  <c:v>15:53:50</c:v>
                </c:pt>
                <c:pt idx="660">
                  <c:v>15:53:51</c:v>
                </c:pt>
                <c:pt idx="661">
                  <c:v>15:53:52</c:v>
                </c:pt>
                <c:pt idx="662">
                  <c:v>15:53:53</c:v>
                </c:pt>
                <c:pt idx="663">
                  <c:v>15:53:54</c:v>
                </c:pt>
                <c:pt idx="664">
                  <c:v>15:53:55</c:v>
                </c:pt>
                <c:pt idx="665">
                  <c:v>15:53:56</c:v>
                </c:pt>
                <c:pt idx="666">
                  <c:v>15:53:57</c:v>
                </c:pt>
                <c:pt idx="667">
                  <c:v>15:53:58</c:v>
                </c:pt>
                <c:pt idx="668">
                  <c:v>15:53:59</c:v>
                </c:pt>
                <c:pt idx="669">
                  <c:v>15:54:00</c:v>
                </c:pt>
                <c:pt idx="670">
                  <c:v>15:54:01</c:v>
                </c:pt>
                <c:pt idx="671">
                  <c:v>15:54:02</c:v>
                </c:pt>
                <c:pt idx="672">
                  <c:v>15:54:03</c:v>
                </c:pt>
                <c:pt idx="673">
                  <c:v>15:54:04</c:v>
                </c:pt>
                <c:pt idx="674">
                  <c:v>15:54:05</c:v>
                </c:pt>
                <c:pt idx="675">
                  <c:v>15:54:06</c:v>
                </c:pt>
                <c:pt idx="676">
                  <c:v>15:54:07</c:v>
                </c:pt>
                <c:pt idx="677">
                  <c:v>15:54:08</c:v>
                </c:pt>
                <c:pt idx="678">
                  <c:v>15:54:09</c:v>
                </c:pt>
                <c:pt idx="679">
                  <c:v>15:54:10</c:v>
                </c:pt>
                <c:pt idx="680">
                  <c:v>15:54:11</c:v>
                </c:pt>
                <c:pt idx="681">
                  <c:v>15:54:12</c:v>
                </c:pt>
                <c:pt idx="682">
                  <c:v>15:54:13</c:v>
                </c:pt>
                <c:pt idx="683">
                  <c:v>15:54:14</c:v>
                </c:pt>
                <c:pt idx="684">
                  <c:v>15:54:15</c:v>
                </c:pt>
                <c:pt idx="685">
                  <c:v>15:54:16</c:v>
                </c:pt>
                <c:pt idx="686">
                  <c:v>15:54:17</c:v>
                </c:pt>
                <c:pt idx="687">
                  <c:v>15:54:18</c:v>
                </c:pt>
                <c:pt idx="688">
                  <c:v>15:54:19</c:v>
                </c:pt>
                <c:pt idx="689">
                  <c:v>15:54:20</c:v>
                </c:pt>
                <c:pt idx="690">
                  <c:v>15:54:21</c:v>
                </c:pt>
                <c:pt idx="691">
                  <c:v>15:54:22</c:v>
                </c:pt>
                <c:pt idx="692">
                  <c:v>15:54:23</c:v>
                </c:pt>
                <c:pt idx="693">
                  <c:v>15:54:24</c:v>
                </c:pt>
                <c:pt idx="694">
                  <c:v>15:54:25</c:v>
                </c:pt>
                <c:pt idx="695">
                  <c:v>15:54:26</c:v>
                </c:pt>
                <c:pt idx="696">
                  <c:v>15:54:27</c:v>
                </c:pt>
                <c:pt idx="697">
                  <c:v>15:54:28</c:v>
                </c:pt>
                <c:pt idx="698">
                  <c:v>15:54:29</c:v>
                </c:pt>
                <c:pt idx="699">
                  <c:v>15:54:30</c:v>
                </c:pt>
                <c:pt idx="700">
                  <c:v>15:54:31</c:v>
                </c:pt>
                <c:pt idx="701">
                  <c:v>15:54:32</c:v>
                </c:pt>
                <c:pt idx="702">
                  <c:v>15:54:33</c:v>
                </c:pt>
                <c:pt idx="703">
                  <c:v>15:54:34</c:v>
                </c:pt>
                <c:pt idx="704">
                  <c:v>15:54:35</c:v>
                </c:pt>
                <c:pt idx="705">
                  <c:v>15:54:36</c:v>
                </c:pt>
                <c:pt idx="706">
                  <c:v>15:54:37</c:v>
                </c:pt>
                <c:pt idx="707">
                  <c:v>15:54:38</c:v>
                </c:pt>
                <c:pt idx="708">
                  <c:v>15:54:39</c:v>
                </c:pt>
                <c:pt idx="709">
                  <c:v>15:54:40</c:v>
                </c:pt>
                <c:pt idx="710">
                  <c:v>15:54:41</c:v>
                </c:pt>
                <c:pt idx="711">
                  <c:v>15:54:42</c:v>
                </c:pt>
                <c:pt idx="712">
                  <c:v>15:54:43</c:v>
                </c:pt>
                <c:pt idx="713">
                  <c:v>15:54:44</c:v>
                </c:pt>
                <c:pt idx="714">
                  <c:v>15:54:45</c:v>
                </c:pt>
                <c:pt idx="715">
                  <c:v>15:54:46</c:v>
                </c:pt>
                <c:pt idx="716">
                  <c:v>15:54:47</c:v>
                </c:pt>
                <c:pt idx="717">
                  <c:v>15:54:48</c:v>
                </c:pt>
                <c:pt idx="718">
                  <c:v>15:54:49</c:v>
                </c:pt>
                <c:pt idx="719">
                  <c:v>15:54:50</c:v>
                </c:pt>
                <c:pt idx="720">
                  <c:v>15:54:51</c:v>
                </c:pt>
                <c:pt idx="721">
                  <c:v>15:54:52</c:v>
                </c:pt>
                <c:pt idx="722">
                  <c:v>15:54:53</c:v>
                </c:pt>
                <c:pt idx="723">
                  <c:v>15:54:54</c:v>
                </c:pt>
                <c:pt idx="724">
                  <c:v>15:54:55</c:v>
                </c:pt>
                <c:pt idx="725">
                  <c:v>15:54:56</c:v>
                </c:pt>
                <c:pt idx="726">
                  <c:v>15:54:57</c:v>
                </c:pt>
                <c:pt idx="727">
                  <c:v>15:54:58</c:v>
                </c:pt>
                <c:pt idx="728">
                  <c:v>15:54:59</c:v>
                </c:pt>
                <c:pt idx="729">
                  <c:v>15:55:00</c:v>
                </c:pt>
                <c:pt idx="730">
                  <c:v>15:55:01</c:v>
                </c:pt>
                <c:pt idx="731">
                  <c:v>15:55:02</c:v>
                </c:pt>
                <c:pt idx="732">
                  <c:v>15:55:03</c:v>
                </c:pt>
                <c:pt idx="733">
                  <c:v>15:55:04</c:v>
                </c:pt>
                <c:pt idx="734">
                  <c:v>15:55:05</c:v>
                </c:pt>
                <c:pt idx="735">
                  <c:v>15:55:06</c:v>
                </c:pt>
                <c:pt idx="736">
                  <c:v>15:55:07</c:v>
                </c:pt>
                <c:pt idx="737">
                  <c:v>15:55:08</c:v>
                </c:pt>
                <c:pt idx="738">
                  <c:v>15:55:09</c:v>
                </c:pt>
                <c:pt idx="739">
                  <c:v>15:55:10</c:v>
                </c:pt>
                <c:pt idx="740">
                  <c:v>15:55:11</c:v>
                </c:pt>
                <c:pt idx="741">
                  <c:v>15:55:12</c:v>
                </c:pt>
                <c:pt idx="742">
                  <c:v>15:55:13</c:v>
                </c:pt>
                <c:pt idx="743">
                  <c:v>15:55:14</c:v>
                </c:pt>
                <c:pt idx="744">
                  <c:v>15:55:15</c:v>
                </c:pt>
                <c:pt idx="745">
                  <c:v>15:55:16</c:v>
                </c:pt>
                <c:pt idx="746">
                  <c:v>15:55:17</c:v>
                </c:pt>
                <c:pt idx="747">
                  <c:v>15:55:18</c:v>
                </c:pt>
                <c:pt idx="748">
                  <c:v>15:55:19</c:v>
                </c:pt>
                <c:pt idx="749">
                  <c:v>15:55:20</c:v>
                </c:pt>
                <c:pt idx="750">
                  <c:v>15:55:21</c:v>
                </c:pt>
                <c:pt idx="751">
                  <c:v>15:55:22</c:v>
                </c:pt>
                <c:pt idx="752">
                  <c:v>15:55:23</c:v>
                </c:pt>
                <c:pt idx="753">
                  <c:v>15:55:24</c:v>
                </c:pt>
                <c:pt idx="754">
                  <c:v>15:55:25</c:v>
                </c:pt>
                <c:pt idx="755">
                  <c:v>15:55:26</c:v>
                </c:pt>
                <c:pt idx="756">
                  <c:v>15:55:27</c:v>
                </c:pt>
                <c:pt idx="757">
                  <c:v>15:55:28</c:v>
                </c:pt>
                <c:pt idx="758">
                  <c:v>15:55:29</c:v>
                </c:pt>
                <c:pt idx="759">
                  <c:v>15:55:30</c:v>
                </c:pt>
                <c:pt idx="760">
                  <c:v>15:55:31</c:v>
                </c:pt>
                <c:pt idx="761">
                  <c:v>15:55:32</c:v>
                </c:pt>
                <c:pt idx="762">
                  <c:v>15:55:33</c:v>
                </c:pt>
                <c:pt idx="763">
                  <c:v>15:55:34</c:v>
                </c:pt>
                <c:pt idx="764">
                  <c:v>15:55:35</c:v>
                </c:pt>
                <c:pt idx="765">
                  <c:v>15:55:36</c:v>
                </c:pt>
                <c:pt idx="766">
                  <c:v>15:55:37</c:v>
                </c:pt>
                <c:pt idx="767">
                  <c:v>15:55:38</c:v>
                </c:pt>
                <c:pt idx="768">
                  <c:v>15:55:39</c:v>
                </c:pt>
                <c:pt idx="769">
                  <c:v>15:55:40</c:v>
                </c:pt>
                <c:pt idx="770">
                  <c:v>15:55:41</c:v>
                </c:pt>
                <c:pt idx="771">
                  <c:v>15:55:42</c:v>
                </c:pt>
                <c:pt idx="772">
                  <c:v>15:55:43</c:v>
                </c:pt>
                <c:pt idx="773">
                  <c:v>15:55:44</c:v>
                </c:pt>
                <c:pt idx="774">
                  <c:v>15:55:45</c:v>
                </c:pt>
                <c:pt idx="775">
                  <c:v>15:55:46</c:v>
                </c:pt>
                <c:pt idx="776">
                  <c:v>15:55:47</c:v>
                </c:pt>
                <c:pt idx="777">
                  <c:v>15:55:48</c:v>
                </c:pt>
                <c:pt idx="778">
                  <c:v>15:55:49</c:v>
                </c:pt>
                <c:pt idx="779">
                  <c:v>15:55:50</c:v>
                </c:pt>
                <c:pt idx="780">
                  <c:v>15:55:51</c:v>
                </c:pt>
                <c:pt idx="781">
                  <c:v>15:55:52</c:v>
                </c:pt>
                <c:pt idx="782">
                  <c:v>15:55:53</c:v>
                </c:pt>
                <c:pt idx="783">
                  <c:v>15:55:54</c:v>
                </c:pt>
                <c:pt idx="784">
                  <c:v>15:55:55</c:v>
                </c:pt>
                <c:pt idx="785">
                  <c:v>15:55:56</c:v>
                </c:pt>
                <c:pt idx="786">
                  <c:v>15:55:57</c:v>
                </c:pt>
                <c:pt idx="787">
                  <c:v>15:55:58</c:v>
                </c:pt>
                <c:pt idx="788">
                  <c:v>15:55:59</c:v>
                </c:pt>
                <c:pt idx="789">
                  <c:v>15:56:00</c:v>
                </c:pt>
                <c:pt idx="790">
                  <c:v>15:56:01</c:v>
                </c:pt>
                <c:pt idx="791">
                  <c:v>15:56:02</c:v>
                </c:pt>
                <c:pt idx="792">
                  <c:v>15:56:03</c:v>
                </c:pt>
                <c:pt idx="793">
                  <c:v>15:56:04</c:v>
                </c:pt>
                <c:pt idx="794">
                  <c:v>15:56:05</c:v>
                </c:pt>
                <c:pt idx="795">
                  <c:v>15:56:06</c:v>
                </c:pt>
                <c:pt idx="796">
                  <c:v>15:56:07</c:v>
                </c:pt>
                <c:pt idx="797">
                  <c:v>15:56:08</c:v>
                </c:pt>
                <c:pt idx="798">
                  <c:v>15:56:09</c:v>
                </c:pt>
                <c:pt idx="799">
                  <c:v>15:56:10</c:v>
                </c:pt>
                <c:pt idx="800">
                  <c:v>15:56:11</c:v>
                </c:pt>
                <c:pt idx="801">
                  <c:v>15:56:12</c:v>
                </c:pt>
                <c:pt idx="802">
                  <c:v>15:56:13</c:v>
                </c:pt>
                <c:pt idx="803">
                  <c:v>15:56:14</c:v>
                </c:pt>
                <c:pt idx="804">
                  <c:v>15:56:15</c:v>
                </c:pt>
                <c:pt idx="805">
                  <c:v>15:56:16</c:v>
                </c:pt>
                <c:pt idx="806">
                  <c:v>15:56:17</c:v>
                </c:pt>
                <c:pt idx="807">
                  <c:v>15:56:18</c:v>
                </c:pt>
                <c:pt idx="808">
                  <c:v>15:56:19</c:v>
                </c:pt>
                <c:pt idx="809">
                  <c:v>15:56:20</c:v>
                </c:pt>
                <c:pt idx="810">
                  <c:v>15:56:21</c:v>
                </c:pt>
                <c:pt idx="811">
                  <c:v>15:56:22</c:v>
                </c:pt>
                <c:pt idx="812">
                  <c:v>15:56:23</c:v>
                </c:pt>
                <c:pt idx="813">
                  <c:v>15:56:24</c:v>
                </c:pt>
                <c:pt idx="814">
                  <c:v>15:56:25</c:v>
                </c:pt>
                <c:pt idx="815">
                  <c:v>15:56:26</c:v>
                </c:pt>
                <c:pt idx="816">
                  <c:v>15:56:27</c:v>
                </c:pt>
                <c:pt idx="817">
                  <c:v>15:56:28</c:v>
                </c:pt>
                <c:pt idx="818">
                  <c:v>15:56:29</c:v>
                </c:pt>
                <c:pt idx="819">
                  <c:v>15:56:30</c:v>
                </c:pt>
                <c:pt idx="820">
                  <c:v>15:56:31</c:v>
                </c:pt>
                <c:pt idx="821">
                  <c:v>15:56:32</c:v>
                </c:pt>
                <c:pt idx="822">
                  <c:v>15:56:33</c:v>
                </c:pt>
                <c:pt idx="823">
                  <c:v>15:56:34</c:v>
                </c:pt>
                <c:pt idx="824">
                  <c:v>15:56:35</c:v>
                </c:pt>
                <c:pt idx="825">
                  <c:v>15:56:36</c:v>
                </c:pt>
                <c:pt idx="826">
                  <c:v>15:56:37</c:v>
                </c:pt>
                <c:pt idx="827">
                  <c:v>15:56:38</c:v>
                </c:pt>
                <c:pt idx="828">
                  <c:v>15:56:39</c:v>
                </c:pt>
                <c:pt idx="829">
                  <c:v>15:56:40</c:v>
                </c:pt>
                <c:pt idx="830">
                  <c:v>15:56:41</c:v>
                </c:pt>
                <c:pt idx="831">
                  <c:v>15:56:42</c:v>
                </c:pt>
                <c:pt idx="832">
                  <c:v>15:56:43</c:v>
                </c:pt>
                <c:pt idx="833">
                  <c:v>15:56:44</c:v>
                </c:pt>
                <c:pt idx="834">
                  <c:v>15:56:45</c:v>
                </c:pt>
                <c:pt idx="835">
                  <c:v>15:56:46</c:v>
                </c:pt>
                <c:pt idx="836">
                  <c:v>15:56:47</c:v>
                </c:pt>
                <c:pt idx="837">
                  <c:v>15:56:48</c:v>
                </c:pt>
                <c:pt idx="838">
                  <c:v>15:56:49</c:v>
                </c:pt>
                <c:pt idx="839">
                  <c:v>15:56:50</c:v>
                </c:pt>
                <c:pt idx="840">
                  <c:v>15:56:51</c:v>
                </c:pt>
                <c:pt idx="841">
                  <c:v>15:56:52</c:v>
                </c:pt>
                <c:pt idx="842">
                  <c:v>15:56:53</c:v>
                </c:pt>
                <c:pt idx="843">
                  <c:v>15:56:54</c:v>
                </c:pt>
                <c:pt idx="844">
                  <c:v>15:56:55</c:v>
                </c:pt>
                <c:pt idx="845">
                  <c:v>15:56:56</c:v>
                </c:pt>
                <c:pt idx="846">
                  <c:v>15:56:57</c:v>
                </c:pt>
                <c:pt idx="847">
                  <c:v>15:56:58</c:v>
                </c:pt>
                <c:pt idx="848">
                  <c:v>15:56:59</c:v>
                </c:pt>
                <c:pt idx="849">
                  <c:v>15:57:00</c:v>
                </c:pt>
                <c:pt idx="850">
                  <c:v>15:57:01</c:v>
                </c:pt>
                <c:pt idx="851">
                  <c:v>15:57:02</c:v>
                </c:pt>
                <c:pt idx="852">
                  <c:v>15:57:03</c:v>
                </c:pt>
                <c:pt idx="853">
                  <c:v>15:57:04</c:v>
                </c:pt>
                <c:pt idx="854">
                  <c:v>15:57:05</c:v>
                </c:pt>
                <c:pt idx="855">
                  <c:v>15:57:06</c:v>
                </c:pt>
                <c:pt idx="856">
                  <c:v>15:57:07</c:v>
                </c:pt>
                <c:pt idx="857">
                  <c:v>15:57:08</c:v>
                </c:pt>
                <c:pt idx="858">
                  <c:v>15:57:09</c:v>
                </c:pt>
                <c:pt idx="859">
                  <c:v>15:57:10</c:v>
                </c:pt>
                <c:pt idx="860">
                  <c:v>15:57:11</c:v>
                </c:pt>
                <c:pt idx="861">
                  <c:v>15:57:12</c:v>
                </c:pt>
                <c:pt idx="862">
                  <c:v>15:57:13</c:v>
                </c:pt>
                <c:pt idx="863">
                  <c:v>15:57:14</c:v>
                </c:pt>
                <c:pt idx="864">
                  <c:v>15:57:15</c:v>
                </c:pt>
                <c:pt idx="865">
                  <c:v>15:57:16</c:v>
                </c:pt>
                <c:pt idx="866">
                  <c:v>15:57:17</c:v>
                </c:pt>
                <c:pt idx="867">
                  <c:v>15:57:18</c:v>
                </c:pt>
                <c:pt idx="868">
                  <c:v>15:57:19</c:v>
                </c:pt>
                <c:pt idx="869">
                  <c:v>15:57:20</c:v>
                </c:pt>
                <c:pt idx="870">
                  <c:v>15:57:21</c:v>
                </c:pt>
                <c:pt idx="871">
                  <c:v>15:57:22</c:v>
                </c:pt>
                <c:pt idx="872">
                  <c:v>15:57:23</c:v>
                </c:pt>
                <c:pt idx="873">
                  <c:v>15:57:24</c:v>
                </c:pt>
                <c:pt idx="874">
                  <c:v>15:57:25</c:v>
                </c:pt>
                <c:pt idx="875">
                  <c:v>15:57:26</c:v>
                </c:pt>
                <c:pt idx="876">
                  <c:v>15:57:27</c:v>
                </c:pt>
                <c:pt idx="877">
                  <c:v>15:57:28</c:v>
                </c:pt>
                <c:pt idx="878">
                  <c:v>15:57:29</c:v>
                </c:pt>
                <c:pt idx="879">
                  <c:v>15:57:30</c:v>
                </c:pt>
                <c:pt idx="880">
                  <c:v>15:57:31</c:v>
                </c:pt>
                <c:pt idx="881">
                  <c:v>15:57:32</c:v>
                </c:pt>
                <c:pt idx="882">
                  <c:v>15:57:33</c:v>
                </c:pt>
                <c:pt idx="883">
                  <c:v>15:57:34</c:v>
                </c:pt>
                <c:pt idx="884">
                  <c:v>15:57:35</c:v>
                </c:pt>
                <c:pt idx="885">
                  <c:v>15:57:36</c:v>
                </c:pt>
                <c:pt idx="886">
                  <c:v>15:57:37</c:v>
                </c:pt>
                <c:pt idx="887">
                  <c:v>15:57:38</c:v>
                </c:pt>
                <c:pt idx="888">
                  <c:v>15:57:39</c:v>
                </c:pt>
                <c:pt idx="889">
                  <c:v>15:57:40</c:v>
                </c:pt>
                <c:pt idx="890">
                  <c:v>15:57:41</c:v>
                </c:pt>
                <c:pt idx="891">
                  <c:v>15:57:42</c:v>
                </c:pt>
                <c:pt idx="892">
                  <c:v>15:57:43</c:v>
                </c:pt>
                <c:pt idx="893">
                  <c:v>15:57:44</c:v>
                </c:pt>
                <c:pt idx="894">
                  <c:v>15:57:45</c:v>
                </c:pt>
                <c:pt idx="895">
                  <c:v>15:57:46</c:v>
                </c:pt>
                <c:pt idx="896">
                  <c:v>15:57:47</c:v>
                </c:pt>
                <c:pt idx="897">
                  <c:v>15:57:48</c:v>
                </c:pt>
                <c:pt idx="898">
                  <c:v>15:57:49</c:v>
                </c:pt>
                <c:pt idx="899">
                  <c:v>15:57:50</c:v>
                </c:pt>
                <c:pt idx="900">
                  <c:v>15:57:51</c:v>
                </c:pt>
                <c:pt idx="901">
                  <c:v>15:57:52</c:v>
                </c:pt>
                <c:pt idx="902">
                  <c:v>15:57:53</c:v>
                </c:pt>
                <c:pt idx="903">
                  <c:v>15:57:54</c:v>
                </c:pt>
                <c:pt idx="904">
                  <c:v>15:57:55</c:v>
                </c:pt>
                <c:pt idx="905">
                  <c:v>15:57:56</c:v>
                </c:pt>
                <c:pt idx="906">
                  <c:v>15:57:57</c:v>
                </c:pt>
                <c:pt idx="907">
                  <c:v>15:57:58</c:v>
                </c:pt>
                <c:pt idx="908">
                  <c:v>15:57:59</c:v>
                </c:pt>
                <c:pt idx="909">
                  <c:v>15:58:00</c:v>
                </c:pt>
                <c:pt idx="910">
                  <c:v>15:58:01</c:v>
                </c:pt>
                <c:pt idx="911">
                  <c:v>15:58:02</c:v>
                </c:pt>
                <c:pt idx="912">
                  <c:v>15:58:03</c:v>
                </c:pt>
                <c:pt idx="913">
                  <c:v>15:58:04</c:v>
                </c:pt>
                <c:pt idx="914">
                  <c:v>15:58:05</c:v>
                </c:pt>
                <c:pt idx="915">
                  <c:v>15:58:06</c:v>
                </c:pt>
                <c:pt idx="916">
                  <c:v>15:58:07</c:v>
                </c:pt>
                <c:pt idx="917">
                  <c:v>15:58:08</c:v>
                </c:pt>
                <c:pt idx="918">
                  <c:v>15:58:09</c:v>
                </c:pt>
                <c:pt idx="919">
                  <c:v>15:58:10</c:v>
                </c:pt>
                <c:pt idx="920">
                  <c:v>15:58:11</c:v>
                </c:pt>
                <c:pt idx="921">
                  <c:v>15:58:12</c:v>
                </c:pt>
                <c:pt idx="922">
                  <c:v>15:58:13</c:v>
                </c:pt>
                <c:pt idx="923">
                  <c:v>15:58:14</c:v>
                </c:pt>
                <c:pt idx="924">
                  <c:v>15:58:15</c:v>
                </c:pt>
                <c:pt idx="925">
                  <c:v>15:58:16</c:v>
                </c:pt>
                <c:pt idx="926">
                  <c:v>15:58:17</c:v>
                </c:pt>
                <c:pt idx="927">
                  <c:v>15:58:18</c:v>
                </c:pt>
                <c:pt idx="928">
                  <c:v>15:58:19</c:v>
                </c:pt>
                <c:pt idx="929">
                  <c:v>15:58:20</c:v>
                </c:pt>
                <c:pt idx="930">
                  <c:v>15:58:21</c:v>
                </c:pt>
                <c:pt idx="931">
                  <c:v>15:58:22</c:v>
                </c:pt>
                <c:pt idx="932">
                  <c:v>15:58:23</c:v>
                </c:pt>
                <c:pt idx="933">
                  <c:v>15:58:24</c:v>
                </c:pt>
                <c:pt idx="934">
                  <c:v>15:58:25</c:v>
                </c:pt>
                <c:pt idx="935">
                  <c:v>15:58:26</c:v>
                </c:pt>
                <c:pt idx="936">
                  <c:v>15:58:27</c:v>
                </c:pt>
                <c:pt idx="937">
                  <c:v>15:58:28</c:v>
                </c:pt>
                <c:pt idx="938">
                  <c:v>15:58:29</c:v>
                </c:pt>
                <c:pt idx="939">
                  <c:v>15:58:30</c:v>
                </c:pt>
                <c:pt idx="940">
                  <c:v>15:58:31</c:v>
                </c:pt>
                <c:pt idx="941">
                  <c:v>15:58:32</c:v>
                </c:pt>
                <c:pt idx="942">
                  <c:v>15:58:33</c:v>
                </c:pt>
                <c:pt idx="943">
                  <c:v>15:58:34</c:v>
                </c:pt>
                <c:pt idx="944">
                  <c:v>15:58:35</c:v>
                </c:pt>
                <c:pt idx="945">
                  <c:v>15:58:36</c:v>
                </c:pt>
                <c:pt idx="946">
                  <c:v>15:58:37</c:v>
                </c:pt>
                <c:pt idx="947">
                  <c:v>15:58:38</c:v>
                </c:pt>
                <c:pt idx="948">
                  <c:v>15:58:39</c:v>
                </c:pt>
                <c:pt idx="949">
                  <c:v>15:58:40</c:v>
                </c:pt>
                <c:pt idx="950">
                  <c:v>15:58:41</c:v>
                </c:pt>
                <c:pt idx="951">
                  <c:v>15:58:42</c:v>
                </c:pt>
                <c:pt idx="952">
                  <c:v>15:58:43</c:v>
                </c:pt>
                <c:pt idx="953">
                  <c:v>15:58:44</c:v>
                </c:pt>
                <c:pt idx="954">
                  <c:v>15:58:45</c:v>
                </c:pt>
                <c:pt idx="955">
                  <c:v>15:58:46</c:v>
                </c:pt>
                <c:pt idx="956">
                  <c:v>15:58:47</c:v>
                </c:pt>
                <c:pt idx="957">
                  <c:v>15:58:48</c:v>
                </c:pt>
                <c:pt idx="958">
                  <c:v>15:58:49</c:v>
                </c:pt>
                <c:pt idx="959">
                  <c:v>15:58:50</c:v>
                </c:pt>
                <c:pt idx="960">
                  <c:v>15:58:51</c:v>
                </c:pt>
                <c:pt idx="961">
                  <c:v>15:58:52</c:v>
                </c:pt>
                <c:pt idx="962">
                  <c:v>15:58:53</c:v>
                </c:pt>
                <c:pt idx="963">
                  <c:v>15:58:54</c:v>
                </c:pt>
                <c:pt idx="964">
                  <c:v>15:58:55</c:v>
                </c:pt>
                <c:pt idx="965">
                  <c:v>15:58:56</c:v>
                </c:pt>
                <c:pt idx="966">
                  <c:v>15:58:57</c:v>
                </c:pt>
                <c:pt idx="967">
                  <c:v>15:58:58</c:v>
                </c:pt>
                <c:pt idx="968">
                  <c:v>15:58:59</c:v>
                </c:pt>
                <c:pt idx="969">
                  <c:v>15:59:00</c:v>
                </c:pt>
                <c:pt idx="970">
                  <c:v>15:59:01</c:v>
                </c:pt>
                <c:pt idx="971">
                  <c:v>15:59:02</c:v>
                </c:pt>
                <c:pt idx="972">
                  <c:v>15:59:03</c:v>
                </c:pt>
                <c:pt idx="973">
                  <c:v>15:59:04</c:v>
                </c:pt>
                <c:pt idx="974">
                  <c:v>15:59:05</c:v>
                </c:pt>
                <c:pt idx="975">
                  <c:v>15:59:06</c:v>
                </c:pt>
                <c:pt idx="976">
                  <c:v>15:59:07</c:v>
                </c:pt>
                <c:pt idx="977">
                  <c:v>15:59:08</c:v>
                </c:pt>
                <c:pt idx="978">
                  <c:v>15:59:09</c:v>
                </c:pt>
                <c:pt idx="979">
                  <c:v>15:59:10</c:v>
                </c:pt>
                <c:pt idx="980">
                  <c:v>15:59:11</c:v>
                </c:pt>
                <c:pt idx="981">
                  <c:v>15:59:12</c:v>
                </c:pt>
                <c:pt idx="982">
                  <c:v>15:59:13</c:v>
                </c:pt>
                <c:pt idx="983">
                  <c:v>15:59:14</c:v>
                </c:pt>
                <c:pt idx="984">
                  <c:v>15:59:15</c:v>
                </c:pt>
                <c:pt idx="985">
                  <c:v>15:59:16</c:v>
                </c:pt>
                <c:pt idx="986">
                  <c:v>15:59:17</c:v>
                </c:pt>
                <c:pt idx="987">
                  <c:v>15:59:18</c:v>
                </c:pt>
                <c:pt idx="988">
                  <c:v>15:59:19</c:v>
                </c:pt>
                <c:pt idx="989">
                  <c:v>15:59:20</c:v>
                </c:pt>
                <c:pt idx="990">
                  <c:v>15:59:21</c:v>
                </c:pt>
                <c:pt idx="991">
                  <c:v>15:59:22</c:v>
                </c:pt>
                <c:pt idx="992">
                  <c:v>15:59:23</c:v>
                </c:pt>
                <c:pt idx="993">
                  <c:v>15:59:24</c:v>
                </c:pt>
                <c:pt idx="994">
                  <c:v>15:59:25</c:v>
                </c:pt>
                <c:pt idx="995">
                  <c:v>15:59:26</c:v>
                </c:pt>
                <c:pt idx="996">
                  <c:v>15:59:27</c:v>
                </c:pt>
                <c:pt idx="997">
                  <c:v>15:59:28</c:v>
                </c:pt>
                <c:pt idx="998">
                  <c:v>15:59:29</c:v>
                </c:pt>
                <c:pt idx="999">
                  <c:v>15:59:30</c:v>
                </c:pt>
                <c:pt idx="1000">
                  <c:v>15:59:31</c:v>
                </c:pt>
                <c:pt idx="1001">
                  <c:v>15:59:32</c:v>
                </c:pt>
                <c:pt idx="1002">
                  <c:v>15:59:33</c:v>
                </c:pt>
                <c:pt idx="1003">
                  <c:v>15:59:34</c:v>
                </c:pt>
                <c:pt idx="1004">
                  <c:v>15:59:35</c:v>
                </c:pt>
                <c:pt idx="1005">
                  <c:v>15:59:36</c:v>
                </c:pt>
                <c:pt idx="1006">
                  <c:v>15:59:37</c:v>
                </c:pt>
                <c:pt idx="1007">
                  <c:v>15:59:38</c:v>
                </c:pt>
                <c:pt idx="1008">
                  <c:v>15:59:39</c:v>
                </c:pt>
                <c:pt idx="1009">
                  <c:v>15:59:40</c:v>
                </c:pt>
                <c:pt idx="1010">
                  <c:v>15:59:41</c:v>
                </c:pt>
                <c:pt idx="1011">
                  <c:v>15:59:42</c:v>
                </c:pt>
                <c:pt idx="1012">
                  <c:v>15:59:43</c:v>
                </c:pt>
                <c:pt idx="1013">
                  <c:v>15:59:44</c:v>
                </c:pt>
                <c:pt idx="1014">
                  <c:v>15:59:45</c:v>
                </c:pt>
                <c:pt idx="1015">
                  <c:v>15:59:46</c:v>
                </c:pt>
                <c:pt idx="1016">
                  <c:v>15:59:47</c:v>
                </c:pt>
                <c:pt idx="1017">
                  <c:v>15:59:48</c:v>
                </c:pt>
                <c:pt idx="1018">
                  <c:v>15:59:49</c:v>
                </c:pt>
                <c:pt idx="1019">
                  <c:v>15:59:50</c:v>
                </c:pt>
                <c:pt idx="1020">
                  <c:v>15:59:51</c:v>
                </c:pt>
                <c:pt idx="1021">
                  <c:v>15:59:52</c:v>
                </c:pt>
                <c:pt idx="1022">
                  <c:v>15:59:53</c:v>
                </c:pt>
                <c:pt idx="1023">
                  <c:v>15:59:54</c:v>
                </c:pt>
                <c:pt idx="1024">
                  <c:v>15:59:55</c:v>
                </c:pt>
                <c:pt idx="1025">
                  <c:v>15:59:56</c:v>
                </c:pt>
                <c:pt idx="1026">
                  <c:v>15:59:57</c:v>
                </c:pt>
                <c:pt idx="1027">
                  <c:v>15:59:58</c:v>
                </c:pt>
                <c:pt idx="1028">
                  <c:v>15:59:59</c:v>
                </c:pt>
                <c:pt idx="1029">
                  <c:v>16:00:00</c:v>
                </c:pt>
                <c:pt idx="1030">
                  <c:v>16:00:01</c:v>
                </c:pt>
                <c:pt idx="1031">
                  <c:v>16:00:02</c:v>
                </c:pt>
                <c:pt idx="1032">
                  <c:v>16:00:03</c:v>
                </c:pt>
                <c:pt idx="1033">
                  <c:v>16:00:04</c:v>
                </c:pt>
                <c:pt idx="1034">
                  <c:v>16:00:05</c:v>
                </c:pt>
                <c:pt idx="1035">
                  <c:v>16:00:06</c:v>
                </c:pt>
                <c:pt idx="1036">
                  <c:v>16:00:07</c:v>
                </c:pt>
                <c:pt idx="1037">
                  <c:v>16:00:08</c:v>
                </c:pt>
                <c:pt idx="1038">
                  <c:v>16:00:09</c:v>
                </c:pt>
                <c:pt idx="1039">
                  <c:v>16:00:10</c:v>
                </c:pt>
                <c:pt idx="1040">
                  <c:v>16:00:11</c:v>
                </c:pt>
                <c:pt idx="1041">
                  <c:v>16:00:12</c:v>
                </c:pt>
                <c:pt idx="1042">
                  <c:v>16:00:13</c:v>
                </c:pt>
                <c:pt idx="1043">
                  <c:v>16:00:14</c:v>
                </c:pt>
                <c:pt idx="1044">
                  <c:v>16:00:15</c:v>
                </c:pt>
                <c:pt idx="1045">
                  <c:v>16:00:16</c:v>
                </c:pt>
                <c:pt idx="1046">
                  <c:v>16:00:17</c:v>
                </c:pt>
                <c:pt idx="1047">
                  <c:v>16:00:18</c:v>
                </c:pt>
                <c:pt idx="1048">
                  <c:v>16:00:19</c:v>
                </c:pt>
                <c:pt idx="1049">
                  <c:v>16:00:20</c:v>
                </c:pt>
                <c:pt idx="1050">
                  <c:v>16:00:21</c:v>
                </c:pt>
                <c:pt idx="1051">
                  <c:v>16:00:22</c:v>
                </c:pt>
                <c:pt idx="1052">
                  <c:v>16:00:23</c:v>
                </c:pt>
                <c:pt idx="1053">
                  <c:v>16:00:24</c:v>
                </c:pt>
                <c:pt idx="1054">
                  <c:v>16:00:25</c:v>
                </c:pt>
                <c:pt idx="1055">
                  <c:v>16:00:26</c:v>
                </c:pt>
                <c:pt idx="1056">
                  <c:v>16:00:27</c:v>
                </c:pt>
                <c:pt idx="1057">
                  <c:v>16:00:28</c:v>
                </c:pt>
                <c:pt idx="1058">
                  <c:v>16:00:29</c:v>
                </c:pt>
                <c:pt idx="1059">
                  <c:v>16:00:30</c:v>
                </c:pt>
                <c:pt idx="1060">
                  <c:v>16:00:31</c:v>
                </c:pt>
                <c:pt idx="1061">
                  <c:v>16:00:32</c:v>
                </c:pt>
                <c:pt idx="1062">
                  <c:v>16:00:33</c:v>
                </c:pt>
                <c:pt idx="1063">
                  <c:v>16:00:34</c:v>
                </c:pt>
                <c:pt idx="1064">
                  <c:v>16:00:35</c:v>
                </c:pt>
                <c:pt idx="1065">
                  <c:v>16:00:36</c:v>
                </c:pt>
                <c:pt idx="1066">
                  <c:v>16:00:37</c:v>
                </c:pt>
                <c:pt idx="1067">
                  <c:v>16:00:38</c:v>
                </c:pt>
                <c:pt idx="1068">
                  <c:v>16:00:39</c:v>
                </c:pt>
                <c:pt idx="1069">
                  <c:v>16:00:40</c:v>
                </c:pt>
                <c:pt idx="1070">
                  <c:v>16:00:41</c:v>
                </c:pt>
                <c:pt idx="1071">
                  <c:v>16:00:42</c:v>
                </c:pt>
                <c:pt idx="1072">
                  <c:v>16:00:43</c:v>
                </c:pt>
                <c:pt idx="1073">
                  <c:v>16:00:44</c:v>
                </c:pt>
                <c:pt idx="1074">
                  <c:v>16:00:45</c:v>
                </c:pt>
                <c:pt idx="1075">
                  <c:v>16:00:46</c:v>
                </c:pt>
                <c:pt idx="1076">
                  <c:v>16:00:47</c:v>
                </c:pt>
                <c:pt idx="1077">
                  <c:v>16:00:48</c:v>
                </c:pt>
                <c:pt idx="1078">
                  <c:v>16:00:49</c:v>
                </c:pt>
                <c:pt idx="1079">
                  <c:v>16:00:50</c:v>
                </c:pt>
                <c:pt idx="1080">
                  <c:v>16:00:51</c:v>
                </c:pt>
                <c:pt idx="1081">
                  <c:v>16:00:52</c:v>
                </c:pt>
                <c:pt idx="1082">
                  <c:v>16:00:53</c:v>
                </c:pt>
                <c:pt idx="1083">
                  <c:v>16:00:54</c:v>
                </c:pt>
                <c:pt idx="1084">
                  <c:v>16:00:55</c:v>
                </c:pt>
                <c:pt idx="1085">
                  <c:v>16:00:56</c:v>
                </c:pt>
                <c:pt idx="1086">
                  <c:v>16:00:57</c:v>
                </c:pt>
                <c:pt idx="1087">
                  <c:v>16:00:58</c:v>
                </c:pt>
                <c:pt idx="1088">
                  <c:v>16:00:59</c:v>
                </c:pt>
                <c:pt idx="1089">
                  <c:v>16:01:00</c:v>
                </c:pt>
                <c:pt idx="1090">
                  <c:v>16:01:01</c:v>
                </c:pt>
                <c:pt idx="1091">
                  <c:v>16:01:02</c:v>
                </c:pt>
                <c:pt idx="1092">
                  <c:v>16:01:03</c:v>
                </c:pt>
                <c:pt idx="1093">
                  <c:v>16:01:04</c:v>
                </c:pt>
                <c:pt idx="1094">
                  <c:v>16:01:05</c:v>
                </c:pt>
                <c:pt idx="1095">
                  <c:v>16:01:06</c:v>
                </c:pt>
                <c:pt idx="1096">
                  <c:v>16:01:07</c:v>
                </c:pt>
                <c:pt idx="1097">
                  <c:v>16:01:08</c:v>
                </c:pt>
                <c:pt idx="1098">
                  <c:v>16:01:09</c:v>
                </c:pt>
                <c:pt idx="1099">
                  <c:v>16:01:10</c:v>
                </c:pt>
                <c:pt idx="1100">
                  <c:v>16:01:11</c:v>
                </c:pt>
                <c:pt idx="1101">
                  <c:v>16:01:12</c:v>
                </c:pt>
                <c:pt idx="1102">
                  <c:v>16:01:13</c:v>
                </c:pt>
                <c:pt idx="1103">
                  <c:v>16:01:14</c:v>
                </c:pt>
                <c:pt idx="1104">
                  <c:v>16:01:15</c:v>
                </c:pt>
                <c:pt idx="1105">
                  <c:v>16:01:16</c:v>
                </c:pt>
                <c:pt idx="1106">
                  <c:v>16:01:17</c:v>
                </c:pt>
                <c:pt idx="1107">
                  <c:v>16:01:18</c:v>
                </c:pt>
                <c:pt idx="1108">
                  <c:v>16:01:19</c:v>
                </c:pt>
                <c:pt idx="1109">
                  <c:v>16:01:20</c:v>
                </c:pt>
                <c:pt idx="1110">
                  <c:v>16:01:21</c:v>
                </c:pt>
                <c:pt idx="1111">
                  <c:v>16:01:22</c:v>
                </c:pt>
                <c:pt idx="1112">
                  <c:v>16:01:23</c:v>
                </c:pt>
                <c:pt idx="1113">
                  <c:v>16:01:24</c:v>
                </c:pt>
                <c:pt idx="1114">
                  <c:v>16:01:25</c:v>
                </c:pt>
                <c:pt idx="1115">
                  <c:v>16:01:26</c:v>
                </c:pt>
                <c:pt idx="1116">
                  <c:v>16:01:27</c:v>
                </c:pt>
                <c:pt idx="1117">
                  <c:v>16:01:28</c:v>
                </c:pt>
                <c:pt idx="1118">
                  <c:v>16:01:29</c:v>
                </c:pt>
                <c:pt idx="1119">
                  <c:v>16:01:30</c:v>
                </c:pt>
                <c:pt idx="1120">
                  <c:v>16:01:31</c:v>
                </c:pt>
                <c:pt idx="1121">
                  <c:v>16:01:32</c:v>
                </c:pt>
                <c:pt idx="1122">
                  <c:v>16:01:33</c:v>
                </c:pt>
                <c:pt idx="1123">
                  <c:v>16:01:34</c:v>
                </c:pt>
                <c:pt idx="1124">
                  <c:v>16:01:35</c:v>
                </c:pt>
                <c:pt idx="1125">
                  <c:v>16:01:36</c:v>
                </c:pt>
                <c:pt idx="1126">
                  <c:v>16:01:37</c:v>
                </c:pt>
                <c:pt idx="1127">
                  <c:v>16:01:38</c:v>
                </c:pt>
                <c:pt idx="1128">
                  <c:v>16:01:39</c:v>
                </c:pt>
                <c:pt idx="1129">
                  <c:v>16:01:40</c:v>
                </c:pt>
                <c:pt idx="1130">
                  <c:v>16:01:41</c:v>
                </c:pt>
                <c:pt idx="1131">
                  <c:v>16:01:42</c:v>
                </c:pt>
                <c:pt idx="1132">
                  <c:v>16:01:43</c:v>
                </c:pt>
                <c:pt idx="1133">
                  <c:v>16:01:44</c:v>
                </c:pt>
                <c:pt idx="1134">
                  <c:v>16:01:45</c:v>
                </c:pt>
                <c:pt idx="1135">
                  <c:v>16:01:46</c:v>
                </c:pt>
                <c:pt idx="1136">
                  <c:v>16:01:47</c:v>
                </c:pt>
                <c:pt idx="1137">
                  <c:v>16:01:48</c:v>
                </c:pt>
                <c:pt idx="1138">
                  <c:v>16:01:49</c:v>
                </c:pt>
                <c:pt idx="1139">
                  <c:v>16:01:50</c:v>
                </c:pt>
                <c:pt idx="1140">
                  <c:v>16:01:51</c:v>
                </c:pt>
                <c:pt idx="1141">
                  <c:v>16:01:52</c:v>
                </c:pt>
                <c:pt idx="1142">
                  <c:v>16:01:53</c:v>
                </c:pt>
                <c:pt idx="1143">
                  <c:v>16:01:54</c:v>
                </c:pt>
                <c:pt idx="1144">
                  <c:v>16:01:55</c:v>
                </c:pt>
                <c:pt idx="1145">
                  <c:v>16:01:56</c:v>
                </c:pt>
                <c:pt idx="1146">
                  <c:v>16:01:57</c:v>
                </c:pt>
                <c:pt idx="1147">
                  <c:v>16:01:58</c:v>
                </c:pt>
                <c:pt idx="1148">
                  <c:v>16:01:59</c:v>
                </c:pt>
                <c:pt idx="1149">
                  <c:v>16:02:00</c:v>
                </c:pt>
                <c:pt idx="1150">
                  <c:v>16:02:01</c:v>
                </c:pt>
                <c:pt idx="1151">
                  <c:v>16:02:02</c:v>
                </c:pt>
                <c:pt idx="1152">
                  <c:v>16:02:03</c:v>
                </c:pt>
                <c:pt idx="1153">
                  <c:v>16:02:04</c:v>
                </c:pt>
                <c:pt idx="1154">
                  <c:v>16:02:05</c:v>
                </c:pt>
                <c:pt idx="1155">
                  <c:v>16:02:06</c:v>
                </c:pt>
                <c:pt idx="1156">
                  <c:v>16:02:07</c:v>
                </c:pt>
                <c:pt idx="1157">
                  <c:v>16:02:08</c:v>
                </c:pt>
                <c:pt idx="1158">
                  <c:v>16:02:09</c:v>
                </c:pt>
                <c:pt idx="1159">
                  <c:v>16:02:10</c:v>
                </c:pt>
                <c:pt idx="1160">
                  <c:v>16:02:11</c:v>
                </c:pt>
                <c:pt idx="1161">
                  <c:v>16:02:12</c:v>
                </c:pt>
                <c:pt idx="1162">
                  <c:v>16:02:13</c:v>
                </c:pt>
                <c:pt idx="1163">
                  <c:v>16:02:14</c:v>
                </c:pt>
                <c:pt idx="1164">
                  <c:v>16:02:15</c:v>
                </c:pt>
                <c:pt idx="1165">
                  <c:v>16:02:16</c:v>
                </c:pt>
                <c:pt idx="1166">
                  <c:v>16:02:17</c:v>
                </c:pt>
                <c:pt idx="1167">
                  <c:v>16:02:18</c:v>
                </c:pt>
                <c:pt idx="1168">
                  <c:v>16:02:19</c:v>
                </c:pt>
                <c:pt idx="1169">
                  <c:v>16:02:20</c:v>
                </c:pt>
                <c:pt idx="1170">
                  <c:v>16:02:21</c:v>
                </c:pt>
                <c:pt idx="1171">
                  <c:v>16:02:22</c:v>
                </c:pt>
                <c:pt idx="1172">
                  <c:v>16:02:23</c:v>
                </c:pt>
                <c:pt idx="1173">
                  <c:v>16:02:24</c:v>
                </c:pt>
                <c:pt idx="1174">
                  <c:v>16:02:25</c:v>
                </c:pt>
                <c:pt idx="1175">
                  <c:v>16:02:26</c:v>
                </c:pt>
                <c:pt idx="1176">
                  <c:v>16:02:27</c:v>
                </c:pt>
                <c:pt idx="1177">
                  <c:v>16:02:28</c:v>
                </c:pt>
                <c:pt idx="1178">
                  <c:v>16:02:29</c:v>
                </c:pt>
                <c:pt idx="1179">
                  <c:v>16:02:30</c:v>
                </c:pt>
                <c:pt idx="1180">
                  <c:v>16:02:31</c:v>
                </c:pt>
                <c:pt idx="1181">
                  <c:v>16:02:32</c:v>
                </c:pt>
                <c:pt idx="1182">
                  <c:v>16:02:33</c:v>
                </c:pt>
                <c:pt idx="1183">
                  <c:v>16:02:34</c:v>
                </c:pt>
                <c:pt idx="1184">
                  <c:v>16:02:35</c:v>
                </c:pt>
                <c:pt idx="1185">
                  <c:v>16:02:36</c:v>
                </c:pt>
                <c:pt idx="1186">
                  <c:v>16:02:37</c:v>
                </c:pt>
                <c:pt idx="1187">
                  <c:v>16:02:38</c:v>
                </c:pt>
                <c:pt idx="1188">
                  <c:v>16:02:39</c:v>
                </c:pt>
                <c:pt idx="1189">
                  <c:v>16:02:40</c:v>
                </c:pt>
                <c:pt idx="1190">
                  <c:v>16:02:41</c:v>
                </c:pt>
                <c:pt idx="1191">
                  <c:v>16:02:42</c:v>
                </c:pt>
                <c:pt idx="1192">
                  <c:v>16:02:43</c:v>
                </c:pt>
                <c:pt idx="1193">
                  <c:v>16:02:44</c:v>
                </c:pt>
                <c:pt idx="1194">
                  <c:v>16:02:45</c:v>
                </c:pt>
                <c:pt idx="1195">
                  <c:v>16:02:46</c:v>
                </c:pt>
                <c:pt idx="1196">
                  <c:v>16:02:47</c:v>
                </c:pt>
                <c:pt idx="1197">
                  <c:v>16:02:48</c:v>
                </c:pt>
                <c:pt idx="1198">
                  <c:v>16:02:49</c:v>
                </c:pt>
                <c:pt idx="1199">
                  <c:v>16:02:50</c:v>
                </c:pt>
                <c:pt idx="1200">
                  <c:v>16:02:51</c:v>
                </c:pt>
                <c:pt idx="1201">
                  <c:v>16:02:52</c:v>
                </c:pt>
                <c:pt idx="1202">
                  <c:v>16:02:53</c:v>
                </c:pt>
                <c:pt idx="1203">
                  <c:v>16:02:54</c:v>
                </c:pt>
                <c:pt idx="1204">
                  <c:v>16:02:55</c:v>
                </c:pt>
                <c:pt idx="1205">
                  <c:v>16:02:56</c:v>
                </c:pt>
                <c:pt idx="1206">
                  <c:v>16:02:57</c:v>
                </c:pt>
                <c:pt idx="1207">
                  <c:v>16:02:58</c:v>
                </c:pt>
                <c:pt idx="1208">
                  <c:v>16:02:59</c:v>
                </c:pt>
                <c:pt idx="1209">
                  <c:v>16:03:00</c:v>
                </c:pt>
                <c:pt idx="1210">
                  <c:v>16:03:01</c:v>
                </c:pt>
                <c:pt idx="1211">
                  <c:v>16:03:02</c:v>
                </c:pt>
                <c:pt idx="1212">
                  <c:v>16:03:03</c:v>
                </c:pt>
                <c:pt idx="1213">
                  <c:v>16:03:04</c:v>
                </c:pt>
                <c:pt idx="1214">
                  <c:v>16:03:05</c:v>
                </c:pt>
                <c:pt idx="1215">
                  <c:v>16:03:06</c:v>
                </c:pt>
                <c:pt idx="1216">
                  <c:v>16:03:07</c:v>
                </c:pt>
                <c:pt idx="1217">
                  <c:v>16:03:08</c:v>
                </c:pt>
                <c:pt idx="1218">
                  <c:v>16:03:09</c:v>
                </c:pt>
                <c:pt idx="1219">
                  <c:v>16:03:10</c:v>
                </c:pt>
                <c:pt idx="1220">
                  <c:v>16:03:11</c:v>
                </c:pt>
                <c:pt idx="1221">
                  <c:v>16:03:12</c:v>
                </c:pt>
                <c:pt idx="1222">
                  <c:v>16:03:13</c:v>
                </c:pt>
                <c:pt idx="1223">
                  <c:v>16:03:14</c:v>
                </c:pt>
                <c:pt idx="1224">
                  <c:v>16:03:15</c:v>
                </c:pt>
                <c:pt idx="1225">
                  <c:v>16:03:16</c:v>
                </c:pt>
                <c:pt idx="1226">
                  <c:v>16:03:17</c:v>
                </c:pt>
                <c:pt idx="1227">
                  <c:v>16:03:18</c:v>
                </c:pt>
                <c:pt idx="1228">
                  <c:v>16:03:19</c:v>
                </c:pt>
                <c:pt idx="1229">
                  <c:v>16:03:20</c:v>
                </c:pt>
                <c:pt idx="1230">
                  <c:v>16:03:21</c:v>
                </c:pt>
                <c:pt idx="1231">
                  <c:v>16:03:22</c:v>
                </c:pt>
                <c:pt idx="1232">
                  <c:v>16:03:23</c:v>
                </c:pt>
                <c:pt idx="1233">
                  <c:v>16:03:24</c:v>
                </c:pt>
                <c:pt idx="1234">
                  <c:v>16:03:25</c:v>
                </c:pt>
                <c:pt idx="1235">
                  <c:v>16:03:26</c:v>
                </c:pt>
                <c:pt idx="1236">
                  <c:v>16:03:27</c:v>
                </c:pt>
                <c:pt idx="1237">
                  <c:v>16:03:28</c:v>
                </c:pt>
                <c:pt idx="1238">
                  <c:v>16:03:29</c:v>
                </c:pt>
                <c:pt idx="1239">
                  <c:v>16:03:30</c:v>
                </c:pt>
                <c:pt idx="1240">
                  <c:v>16:03:31</c:v>
                </c:pt>
                <c:pt idx="1241">
                  <c:v>16:03:32</c:v>
                </c:pt>
                <c:pt idx="1242">
                  <c:v>16:03:33</c:v>
                </c:pt>
                <c:pt idx="1243">
                  <c:v>16:03:34</c:v>
                </c:pt>
                <c:pt idx="1244">
                  <c:v>16:03:35</c:v>
                </c:pt>
                <c:pt idx="1245">
                  <c:v>16:03:36</c:v>
                </c:pt>
                <c:pt idx="1246">
                  <c:v>16:03:37</c:v>
                </c:pt>
                <c:pt idx="1247">
                  <c:v>16:03:38</c:v>
                </c:pt>
                <c:pt idx="1248">
                  <c:v>16:03:39</c:v>
                </c:pt>
                <c:pt idx="1249">
                  <c:v>16:03:40</c:v>
                </c:pt>
                <c:pt idx="1250">
                  <c:v>16:03:41</c:v>
                </c:pt>
                <c:pt idx="1251">
                  <c:v>16:03:42</c:v>
                </c:pt>
                <c:pt idx="1252">
                  <c:v>16:03:43</c:v>
                </c:pt>
                <c:pt idx="1253">
                  <c:v>16:03:44</c:v>
                </c:pt>
                <c:pt idx="1254">
                  <c:v>16:03:45</c:v>
                </c:pt>
                <c:pt idx="1255">
                  <c:v>16:03:46</c:v>
                </c:pt>
                <c:pt idx="1256">
                  <c:v>16:03:47</c:v>
                </c:pt>
                <c:pt idx="1257">
                  <c:v>16:03:48</c:v>
                </c:pt>
                <c:pt idx="1258">
                  <c:v>16:03:49</c:v>
                </c:pt>
                <c:pt idx="1259">
                  <c:v>16:03:50</c:v>
                </c:pt>
                <c:pt idx="1260">
                  <c:v>16:03:51</c:v>
                </c:pt>
                <c:pt idx="1261">
                  <c:v>16:03:52</c:v>
                </c:pt>
                <c:pt idx="1262">
                  <c:v>16:03:53</c:v>
                </c:pt>
                <c:pt idx="1263">
                  <c:v>16:03:54</c:v>
                </c:pt>
                <c:pt idx="1264">
                  <c:v>16:03:55</c:v>
                </c:pt>
                <c:pt idx="1265">
                  <c:v>16:03:56</c:v>
                </c:pt>
                <c:pt idx="1266">
                  <c:v>16:03:57</c:v>
                </c:pt>
                <c:pt idx="1267">
                  <c:v>16:03:58</c:v>
                </c:pt>
                <c:pt idx="1268">
                  <c:v>16:03:59</c:v>
                </c:pt>
                <c:pt idx="1269">
                  <c:v>16:04:00</c:v>
                </c:pt>
                <c:pt idx="1270">
                  <c:v>16:04:01</c:v>
                </c:pt>
                <c:pt idx="1271">
                  <c:v>16:04:02</c:v>
                </c:pt>
                <c:pt idx="1272">
                  <c:v>16:04:03</c:v>
                </c:pt>
                <c:pt idx="1273">
                  <c:v>16:04:04</c:v>
                </c:pt>
                <c:pt idx="1274">
                  <c:v>16:04:05</c:v>
                </c:pt>
                <c:pt idx="1275">
                  <c:v>16:04:06</c:v>
                </c:pt>
                <c:pt idx="1276">
                  <c:v>16:04:07</c:v>
                </c:pt>
                <c:pt idx="1277">
                  <c:v>16:04:08</c:v>
                </c:pt>
                <c:pt idx="1278">
                  <c:v>16:04:09</c:v>
                </c:pt>
                <c:pt idx="1279">
                  <c:v>16:04:10</c:v>
                </c:pt>
                <c:pt idx="1280">
                  <c:v>16:04:11</c:v>
                </c:pt>
                <c:pt idx="1281">
                  <c:v>16:04:12</c:v>
                </c:pt>
                <c:pt idx="1282">
                  <c:v>16:04:13</c:v>
                </c:pt>
                <c:pt idx="1283">
                  <c:v>16:04:14</c:v>
                </c:pt>
                <c:pt idx="1284">
                  <c:v>16:04:15</c:v>
                </c:pt>
                <c:pt idx="1285">
                  <c:v>16:04:16</c:v>
                </c:pt>
                <c:pt idx="1286">
                  <c:v>16:04:17</c:v>
                </c:pt>
                <c:pt idx="1287">
                  <c:v>16:04:18</c:v>
                </c:pt>
                <c:pt idx="1288">
                  <c:v>16:04:19</c:v>
                </c:pt>
                <c:pt idx="1289">
                  <c:v>16:04:20</c:v>
                </c:pt>
                <c:pt idx="1290">
                  <c:v>16:04:21</c:v>
                </c:pt>
                <c:pt idx="1291">
                  <c:v>16:04:22</c:v>
                </c:pt>
                <c:pt idx="1292">
                  <c:v>16:04:23</c:v>
                </c:pt>
                <c:pt idx="1293">
                  <c:v>16:04:24</c:v>
                </c:pt>
                <c:pt idx="1294">
                  <c:v>16:04:25</c:v>
                </c:pt>
                <c:pt idx="1295">
                  <c:v>16:04:26</c:v>
                </c:pt>
                <c:pt idx="1296">
                  <c:v>16:04:27</c:v>
                </c:pt>
                <c:pt idx="1297">
                  <c:v>16:04:28</c:v>
                </c:pt>
                <c:pt idx="1298">
                  <c:v>16:04:29</c:v>
                </c:pt>
                <c:pt idx="1299">
                  <c:v>16:04:30</c:v>
                </c:pt>
                <c:pt idx="1300">
                  <c:v>16:04:31</c:v>
                </c:pt>
                <c:pt idx="1301">
                  <c:v>16:04:32</c:v>
                </c:pt>
                <c:pt idx="1302">
                  <c:v>16:04:33</c:v>
                </c:pt>
                <c:pt idx="1303">
                  <c:v>16:04:34</c:v>
                </c:pt>
                <c:pt idx="1304">
                  <c:v>16:04:35</c:v>
                </c:pt>
                <c:pt idx="1305">
                  <c:v>16:04:36</c:v>
                </c:pt>
                <c:pt idx="1306">
                  <c:v>16:04:37</c:v>
                </c:pt>
                <c:pt idx="1307">
                  <c:v>16:04:38</c:v>
                </c:pt>
                <c:pt idx="1308">
                  <c:v>16:04:39</c:v>
                </c:pt>
                <c:pt idx="1309">
                  <c:v>16:04:40</c:v>
                </c:pt>
                <c:pt idx="1310">
                  <c:v>16:04:41</c:v>
                </c:pt>
                <c:pt idx="1311">
                  <c:v>16:04:42</c:v>
                </c:pt>
                <c:pt idx="1312">
                  <c:v>16:04:43</c:v>
                </c:pt>
                <c:pt idx="1313">
                  <c:v>16:04:44</c:v>
                </c:pt>
                <c:pt idx="1314">
                  <c:v>16:04:45</c:v>
                </c:pt>
                <c:pt idx="1315">
                  <c:v>16:04:46</c:v>
                </c:pt>
                <c:pt idx="1316">
                  <c:v>16:04:47</c:v>
                </c:pt>
                <c:pt idx="1317">
                  <c:v>16:04:48</c:v>
                </c:pt>
                <c:pt idx="1318">
                  <c:v>16:04:49</c:v>
                </c:pt>
                <c:pt idx="1319">
                  <c:v>16:04:50</c:v>
                </c:pt>
                <c:pt idx="1320">
                  <c:v>16:04:51</c:v>
                </c:pt>
                <c:pt idx="1321">
                  <c:v>16:04:52</c:v>
                </c:pt>
                <c:pt idx="1322">
                  <c:v>16:04:53</c:v>
                </c:pt>
                <c:pt idx="1323">
                  <c:v>16:04:54</c:v>
                </c:pt>
                <c:pt idx="1324">
                  <c:v>16:04:55</c:v>
                </c:pt>
                <c:pt idx="1325">
                  <c:v>16:04:56</c:v>
                </c:pt>
                <c:pt idx="1326">
                  <c:v>16:04:57</c:v>
                </c:pt>
                <c:pt idx="1327">
                  <c:v>16:04:58</c:v>
                </c:pt>
                <c:pt idx="1328">
                  <c:v>16:04:59</c:v>
                </c:pt>
                <c:pt idx="1329">
                  <c:v>16:05:00</c:v>
                </c:pt>
                <c:pt idx="1330">
                  <c:v>16:05:01</c:v>
                </c:pt>
                <c:pt idx="1331">
                  <c:v>16:05:02</c:v>
                </c:pt>
                <c:pt idx="1332">
                  <c:v>16:05:03</c:v>
                </c:pt>
                <c:pt idx="1333">
                  <c:v>16:05:04</c:v>
                </c:pt>
                <c:pt idx="1334">
                  <c:v>16:05:05</c:v>
                </c:pt>
                <c:pt idx="1335">
                  <c:v>16:05:06</c:v>
                </c:pt>
                <c:pt idx="1336">
                  <c:v>16:05:07</c:v>
                </c:pt>
                <c:pt idx="1337">
                  <c:v>16:05:08</c:v>
                </c:pt>
                <c:pt idx="1338">
                  <c:v>16:05:09</c:v>
                </c:pt>
                <c:pt idx="1339">
                  <c:v>16:05:10</c:v>
                </c:pt>
                <c:pt idx="1340">
                  <c:v>16:05:11</c:v>
                </c:pt>
                <c:pt idx="1341">
                  <c:v>16:05:12</c:v>
                </c:pt>
                <c:pt idx="1342">
                  <c:v>16:05:13</c:v>
                </c:pt>
                <c:pt idx="1343">
                  <c:v>16:05:14</c:v>
                </c:pt>
                <c:pt idx="1344">
                  <c:v>16:05:15</c:v>
                </c:pt>
                <c:pt idx="1345">
                  <c:v>16:05:16</c:v>
                </c:pt>
                <c:pt idx="1346">
                  <c:v>16:05:17</c:v>
                </c:pt>
                <c:pt idx="1347">
                  <c:v>16:05:18</c:v>
                </c:pt>
                <c:pt idx="1348">
                  <c:v>16:05:19</c:v>
                </c:pt>
                <c:pt idx="1349">
                  <c:v>16:05:20</c:v>
                </c:pt>
                <c:pt idx="1350">
                  <c:v>16:05:21</c:v>
                </c:pt>
                <c:pt idx="1351">
                  <c:v>16:05:22</c:v>
                </c:pt>
                <c:pt idx="1352">
                  <c:v>16:05:23</c:v>
                </c:pt>
                <c:pt idx="1353">
                  <c:v>16:05:24</c:v>
                </c:pt>
                <c:pt idx="1354">
                  <c:v>16:05:25</c:v>
                </c:pt>
                <c:pt idx="1355">
                  <c:v>16:05:26</c:v>
                </c:pt>
                <c:pt idx="1356">
                  <c:v>16:05:27</c:v>
                </c:pt>
                <c:pt idx="1357">
                  <c:v>16:05:28</c:v>
                </c:pt>
                <c:pt idx="1358">
                  <c:v>16:05:29</c:v>
                </c:pt>
                <c:pt idx="1359">
                  <c:v>16:05:30</c:v>
                </c:pt>
                <c:pt idx="1360">
                  <c:v>16:05:31</c:v>
                </c:pt>
                <c:pt idx="1361">
                  <c:v>16:05:32</c:v>
                </c:pt>
                <c:pt idx="1362">
                  <c:v>16:05:33</c:v>
                </c:pt>
                <c:pt idx="1363">
                  <c:v>16:05:34</c:v>
                </c:pt>
                <c:pt idx="1364">
                  <c:v>16:05:35</c:v>
                </c:pt>
                <c:pt idx="1365">
                  <c:v>16:05:36</c:v>
                </c:pt>
                <c:pt idx="1366">
                  <c:v>16:05:37</c:v>
                </c:pt>
                <c:pt idx="1367">
                  <c:v>16:05:38</c:v>
                </c:pt>
                <c:pt idx="1368">
                  <c:v>16:05:39</c:v>
                </c:pt>
                <c:pt idx="1369">
                  <c:v>16:05:40</c:v>
                </c:pt>
                <c:pt idx="1370">
                  <c:v>16:05:41</c:v>
                </c:pt>
                <c:pt idx="1371">
                  <c:v>16:05:42</c:v>
                </c:pt>
                <c:pt idx="1372">
                  <c:v>16:05:43</c:v>
                </c:pt>
                <c:pt idx="1373">
                  <c:v>16:05:44</c:v>
                </c:pt>
                <c:pt idx="1374">
                  <c:v>16:05:45</c:v>
                </c:pt>
                <c:pt idx="1375">
                  <c:v>16:05:46</c:v>
                </c:pt>
                <c:pt idx="1376">
                  <c:v>16:05:47</c:v>
                </c:pt>
                <c:pt idx="1377">
                  <c:v>16:05:48</c:v>
                </c:pt>
                <c:pt idx="1378">
                  <c:v>16:05:49</c:v>
                </c:pt>
                <c:pt idx="1379">
                  <c:v>16:05:50</c:v>
                </c:pt>
                <c:pt idx="1380">
                  <c:v>16:05:51</c:v>
                </c:pt>
                <c:pt idx="1381">
                  <c:v>16:05:52</c:v>
                </c:pt>
                <c:pt idx="1382">
                  <c:v>16:05:53</c:v>
                </c:pt>
                <c:pt idx="1383">
                  <c:v>16:05:54</c:v>
                </c:pt>
                <c:pt idx="1384">
                  <c:v>16:05:55</c:v>
                </c:pt>
                <c:pt idx="1385">
                  <c:v>16:05:56</c:v>
                </c:pt>
                <c:pt idx="1386">
                  <c:v>16:05:57</c:v>
                </c:pt>
                <c:pt idx="1387">
                  <c:v>16:05:58</c:v>
                </c:pt>
                <c:pt idx="1388">
                  <c:v>16:05:59</c:v>
                </c:pt>
                <c:pt idx="1389">
                  <c:v>16:06:00</c:v>
                </c:pt>
                <c:pt idx="1390">
                  <c:v>16:06:01</c:v>
                </c:pt>
                <c:pt idx="1391">
                  <c:v>16:06:02</c:v>
                </c:pt>
                <c:pt idx="1392">
                  <c:v>16:06:03</c:v>
                </c:pt>
                <c:pt idx="1393">
                  <c:v>16:06:04</c:v>
                </c:pt>
                <c:pt idx="1394">
                  <c:v>16:06:05</c:v>
                </c:pt>
                <c:pt idx="1395">
                  <c:v>16:06:06</c:v>
                </c:pt>
                <c:pt idx="1396">
                  <c:v>16:06:07</c:v>
                </c:pt>
                <c:pt idx="1397">
                  <c:v>16:06:08</c:v>
                </c:pt>
                <c:pt idx="1398">
                  <c:v>16:06:09</c:v>
                </c:pt>
                <c:pt idx="1399">
                  <c:v>16:06:10</c:v>
                </c:pt>
                <c:pt idx="1400">
                  <c:v>16:06:11</c:v>
                </c:pt>
                <c:pt idx="1401">
                  <c:v>16:06:12</c:v>
                </c:pt>
                <c:pt idx="1402">
                  <c:v>16:06:13</c:v>
                </c:pt>
                <c:pt idx="1403">
                  <c:v>16:06:14</c:v>
                </c:pt>
                <c:pt idx="1404">
                  <c:v>16:06:15</c:v>
                </c:pt>
                <c:pt idx="1405">
                  <c:v>16:06:16</c:v>
                </c:pt>
                <c:pt idx="1406">
                  <c:v>16:06:17</c:v>
                </c:pt>
                <c:pt idx="1407">
                  <c:v>16:06:18</c:v>
                </c:pt>
                <c:pt idx="1408">
                  <c:v>16:06:19</c:v>
                </c:pt>
                <c:pt idx="1409">
                  <c:v>16:06:20</c:v>
                </c:pt>
                <c:pt idx="1410">
                  <c:v>16:06:21</c:v>
                </c:pt>
                <c:pt idx="1411">
                  <c:v>16:06:22</c:v>
                </c:pt>
                <c:pt idx="1412">
                  <c:v>16:06:23</c:v>
                </c:pt>
                <c:pt idx="1413">
                  <c:v>16:06:24</c:v>
                </c:pt>
                <c:pt idx="1414">
                  <c:v>16:06:25</c:v>
                </c:pt>
                <c:pt idx="1415">
                  <c:v>16:06:26</c:v>
                </c:pt>
                <c:pt idx="1416">
                  <c:v>16:06:27</c:v>
                </c:pt>
                <c:pt idx="1417">
                  <c:v>16:06:28</c:v>
                </c:pt>
                <c:pt idx="1418">
                  <c:v>16:06:29</c:v>
                </c:pt>
                <c:pt idx="1419">
                  <c:v>16:06:30</c:v>
                </c:pt>
                <c:pt idx="1420">
                  <c:v>16:06:31</c:v>
                </c:pt>
                <c:pt idx="1421">
                  <c:v>16:06:32</c:v>
                </c:pt>
                <c:pt idx="1422">
                  <c:v>16:06:33</c:v>
                </c:pt>
                <c:pt idx="1423">
                  <c:v>16:06:34</c:v>
                </c:pt>
                <c:pt idx="1424">
                  <c:v>16:06:35</c:v>
                </c:pt>
                <c:pt idx="1425">
                  <c:v>16:06:36</c:v>
                </c:pt>
                <c:pt idx="1426">
                  <c:v>16:06:37</c:v>
                </c:pt>
                <c:pt idx="1427">
                  <c:v>16:06:38</c:v>
                </c:pt>
                <c:pt idx="1428">
                  <c:v>16:06:39</c:v>
                </c:pt>
                <c:pt idx="1429">
                  <c:v>16:06:40</c:v>
                </c:pt>
                <c:pt idx="1430">
                  <c:v>16:06:41</c:v>
                </c:pt>
                <c:pt idx="1431">
                  <c:v>16:06:42</c:v>
                </c:pt>
                <c:pt idx="1432">
                  <c:v>16:06:43</c:v>
                </c:pt>
                <c:pt idx="1433">
                  <c:v>16:06:44</c:v>
                </c:pt>
                <c:pt idx="1434">
                  <c:v>16:06:45</c:v>
                </c:pt>
                <c:pt idx="1435">
                  <c:v>16:06:46</c:v>
                </c:pt>
                <c:pt idx="1436">
                  <c:v>16:06:47</c:v>
                </c:pt>
                <c:pt idx="1437">
                  <c:v>16:06:48</c:v>
                </c:pt>
                <c:pt idx="1438">
                  <c:v>16:06:49</c:v>
                </c:pt>
                <c:pt idx="1439">
                  <c:v>16:06:50</c:v>
                </c:pt>
                <c:pt idx="1440">
                  <c:v>16:06:51</c:v>
                </c:pt>
                <c:pt idx="1441">
                  <c:v>16:06:52</c:v>
                </c:pt>
                <c:pt idx="1442">
                  <c:v>16:06:53</c:v>
                </c:pt>
                <c:pt idx="1443">
                  <c:v>16:06:54</c:v>
                </c:pt>
                <c:pt idx="1444">
                  <c:v>16:06:55</c:v>
                </c:pt>
                <c:pt idx="1445">
                  <c:v>16:06:56</c:v>
                </c:pt>
                <c:pt idx="1446">
                  <c:v>16:06:57</c:v>
                </c:pt>
                <c:pt idx="1447">
                  <c:v>16:06:58</c:v>
                </c:pt>
                <c:pt idx="1448">
                  <c:v>16:06:59</c:v>
                </c:pt>
                <c:pt idx="1449">
                  <c:v>16:07:00</c:v>
                </c:pt>
                <c:pt idx="1450">
                  <c:v>16:07:01</c:v>
                </c:pt>
                <c:pt idx="1451">
                  <c:v>16:07:02</c:v>
                </c:pt>
                <c:pt idx="1452">
                  <c:v>16:07:03</c:v>
                </c:pt>
                <c:pt idx="1453">
                  <c:v>16:07:04</c:v>
                </c:pt>
                <c:pt idx="1454">
                  <c:v>16:07:05</c:v>
                </c:pt>
                <c:pt idx="1455">
                  <c:v>16:07:06</c:v>
                </c:pt>
                <c:pt idx="1456">
                  <c:v>16:07:07</c:v>
                </c:pt>
                <c:pt idx="1457">
                  <c:v>16:07:08</c:v>
                </c:pt>
                <c:pt idx="1458">
                  <c:v>16:07:09</c:v>
                </c:pt>
                <c:pt idx="1459">
                  <c:v>16:07:10</c:v>
                </c:pt>
                <c:pt idx="1460">
                  <c:v>16:07:11</c:v>
                </c:pt>
                <c:pt idx="1461">
                  <c:v>16:07:12</c:v>
                </c:pt>
                <c:pt idx="1462">
                  <c:v>16:07:13</c:v>
                </c:pt>
                <c:pt idx="1463">
                  <c:v>16:07:14</c:v>
                </c:pt>
                <c:pt idx="1464">
                  <c:v>16:07:15</c:v>
                </c:pt>
                <c:pt idx="1465">
                  <c:v>16:07:16</c:v>
                </c:pt>
                <c:pt idx="1466">
                  <c:v>16:07:17</c:v>
                </c:pt>
                <c:pt idx="1467">
                  <c:v>16:07:18</c:v>
                </c:pt>
                <c:pt idx="1468">
                  <c:v>16:07:19</c:v>
                </c:pt>
                <c:pt idx="1469">
                  <c:v>16:07:20</c:v>
                </c:pt>
                <c:pt idx="1470">
                  <c:v>16:07:21</c:v>
                </c:pt>
                <c:pt idx="1471">
                  <c:v>16:07:22</c:v>
                </c:pt>
                <c:pt idx="1472">
                  <c:v>16:07:23</c:v>
                </c:pt>
                <c:pt idx="1473">
                  <c:v>16:07:24</c:v>
                </c:pt>
                <c:pt idx="1474">
                  <c:v>16:07:25</c:v>
                </c:pt>
                <c:pt idx="1475">
                  <c:v>16:07:26</c:v>
                </c:pt>
                <c:pt idx="1476">
                  <c:v>16:07:27</c:v>
                </c:pt>
                <c:pt idx="1477">
                  <c:v>16:07:28</c:v>
                </c:pt>
                <c:pt idx="1478">
                  <c:v>16:07:29</c:v>
                </c:pt>
                <c:pt idx="1479">
                  <c:v>16:07:30</c:v>
                </c:pt>
                <c:pt idx="1480">
                  <c:v>16:07:31</c:v>
                </c:pt>
                <c:pt idx="1481">
                  <c:v>16:07:32</c:v>
                </c:pt>
                <c:pt idx="1482">
                  <c:v>16:07:33</c:v>
                </c:pt>
                <c:pt idx="1483">
                  <c:v>16:07:34</c:v>
                </c:pt>
                <c:pt idx="1484">
                  <c:v>16:07:35</c:v>
                </c:pt>
                <c:pt idx="1485">
                  <c:v>16:07:36</c:v>
                </c:pt>
                <c:pt idx="1486">
                  <c:v>16:07:37</c:v>
                </c:pt>
                <c:pt idx="1487">
                  <c:v>16:07:38</c:v>
                </c:pt>
                <c:pt idx="1488">
                  <c:v>16:07:39</c:v>
                </c:pt>
                <c:pt idx="1489">
                  <c:v>16:07:40</c:v>
                </c:pt>
                <c:pt idx="1490">
                  <c:v>16:07:41</c:v>
                </c:pt>
                <c:pt idx="1491">
                  <c:v>16:07:42</c:v>
                </c:pt>
                <c:pt idx="1492">
                  <c:v>16:07:43</c:v>
                </c:pt>
                <c:pt idx="1493">
                  <c:v>16:07:44</c:v>
                </c:pt>
                <c:pt idx="1494">
                  <c:v>16:07:45</c:v>
                </c:pt>
                <c:pt idx="1495">
                  <c:v>16:07:46</c:v>
                </c:pt>
                <c:pt idx="1496">
                  <c:v>16:07:47</c:v>
                </c:pt>
                <c:pt idx="1497">
                  <c:v>16:07:48</c:v>
                </c:pt>
                <c:pt idx="1498">
                  <c:v>16:07:49</c:v>
                </c:pt>
                <c:pt idx="1499">
                  <c:v>16:07:50</c:v>
                </c:pt>
                <c:pt idx="1500">
                  <c:v>16:07:51</c:v>
                </c:pt>
                <c:pt idx="1501">
                  <c:v>16:07:52</c:v>
                </c:pt>
                <c:pt idx="1502">
                  <c:v>16:07:53</c:v>
                </c:pt>
                <c:pt idx="1503">
                  <c:v>16:07:54</c:v>
                </c:pt>
                <c:pt idx="1504">
                  <c:v>16:07:55</c:v>
                </c:pt>
                <c:pt idx="1505">
                  <c:v>16:07:56</c:v>
                </c:pt>
                <c:pt idx="1506">
                  <c:v>16:07:57</c:v>
                </c:pt>
                <c:pt idx="1507">
                  <c:v>16:07:58</c:v>
                </c:pt>
                <c:pt idx="1508">
                  <c:v>16:07:59</c:v>
                </c:pt>
                <c:pt idx="1509">
                  <c:v>16:08:00</c:v>
                </c:pt>
                <c:pt idx="1510">
                  <c:v>16:08:01</c:v>
                </c:pt>
                <c:pt idx="1511">
                  <c:v>16:08:02</c:v>
                </c:pt>
                <c:pt idx="1512">
                  <c:v>16:08:03</c:v>
                </c:pt>
              </c:strCache>
            </c:strRef>
          </c:xVal>
          <c:yVal>
            <c:numRef>
              <c:f>OLSR_PI!$E$254:$E$1766</c:f>
              <c:numCache>
                <c:formatCode>0.00</c:formatCode>
                <c:ptCount val="1513"/>
                <c:pt idx="0">
                  <c:v>72.16</c:v>
                </c:pt>
                <c:pt idx="1">
                  <c:v>72.42</c:v>
                </c:pt>
                <c:pt idx="2">
                  <c:v>72.72</c:v>
                </c:pt>
                <c:pt idx="3">
                  <c:v>72.989999999999995</c:v>
                </c:pt>
                <c:pt idx="4">
                  <c:v>73.27</c:v>
                </c:pt>
                <c:pt idx="5">
                  <c:v>73.430000000000007</c:v>
                </c:pt>
                <c:pt idx="6">
                  <c:v>73.55</c:v>
                </c:pt>
                <c:pt idx="7">
                  <c:v>73.680000000000007</c:v>
                </c:pt>
                <c:pt idx="8">
                  <c:v>73.77</c:v>
                </c:pt>
                <c:pt idx="9">
                  <c:v>73.86</c:v>
                </c:pt>
                <c:pt idx="10">
                  <c:v>73.92</c:v>
                </c:pt>
                <c:pt idx="11">
                  <c:v>74</c:v>
                </c:pt>
                <c:pt idx="12">
                  <c:v>74.040000000000006</c:v>
                </c:pt>
                <c:pt idx="13">
                  <c:v>74.100000000000009</c:v>
                </c:pt>
                <c:pt idx="14">
                  <c:v>74.12</c:v>
                </c:pt>
                <c:pt idx="15">
                  <c:v>74.16</c:v>
                </c:pt>
                <c:pt idx="16">
                  <c:v>74.19</c:v>
                </c:pt>
                <c:pt idx="17">
                  <c:v>74.210000000000008</c:v>
                </c:pt>
                <c:pt idx="18">
                  <c:v>74.22</c:v>
                </c:pt>
                <c:pt idx="19">
                  <c:v>74.25</c:v>
                </c:pt>
                <c:pt idx="20">
                  <c:v>74.25</c:v>
                </c:pt>
                <c:pt idx="21">
                  <c:v>74.28</c:v>
                </c:pt>
                <c:pt idx="22">
                  <c:v>74.28</c:v>
                </c:pt>
                <c:pt idx="23">
                  <c:v>74.290000000000006</c:v>
                </c:pt>
                <c:pt idx="24">
                  <c:v>74.31</c:v>
                </c:pt>
                <c:pt idx="25">
                  <c:v>74.31</c:v>
                </c:pt>
                <c:pt idx="26">
                  <c:v>74.33</c:v>
                </c:pt>
                <c:pt idx="27">
                  <c:v>74.33</c:v>
                </c:pt>
                <c:pt idx="28">
                  <c:v>74.34</c:v>
                </c:pt>
                <c:pt idx="29">
                  <c:v>74.34</c:v>
                </c:pt>
                <c:pt idx="30">
                  <c:v>74.34</c:v>
                </c:pt>
                <c:pt idx="31">
                  <c:v>74.34</c:v>
                </c:pt>
                <c:pt idx="32">
                  <c:v>74.36</c:v>
                </c:pt>
                <c:pt idx="33">
                  <c:v>74.36</c:v>
                </c:pt>
                <c:pt idx="34">
                  <c:v>74.37</c:v>
                </c:pt>
                <c:pt idx="35">
                  <c:v>74.350000000000009</c:v>
                </c:pt>
                <c:pt idx="36">
                  <c:v>74.37</c:v>
                </c:pt>
                <c:pt idx="37">
                  <c:v>74.37</c:v>
                </c:pt>
                <c:pt idx="38">
                  <c:v>74.38</c:v>
                </c:pt>
                <c:pt idx="39">
                  <c:v>74.37</c:v>
                </c:pt>
                <c:pt idx="40">
                  <c:v>74.400000000000006</c:v>
                </c:pt>
                <c:pt idx="41">
                  <c:v>74.39</c:v>
                </c:pt>
                <c:pt idx="42">
                  <c:v>74.400000000000006</c:v>
                </c:pt>
                <c:pt idx="43">
                  <c:v>74.38</c:v>
                </c:pt>
                <c:pt idx="44">
                  <c:v>74.41</c:v>
                </c:pt>
                <c:pt idx="45">
                  <c:v>74.400000000000006</c:v>
                </c:pt>
                <c:pt idx="46">
                  <c:v>74.430000000000007</c:v>
                </c:pt>
                <c:pt idx="47">
                  <c:v>74.41</c:v>
                </c:pt>
                <c:pt idx="48">
                  <c:v>74.430000000000007</c:v>
                </c:pt>
                <c:pt idx="49">
                  <c:v>74.430000000000007</c:v>
                </c:pt>
                <c:pt idx="50">
                  <c:v>74.430000000000007</c:v>
                </c:pt>
                <c:pt idx="51">
                  <c:v>74.430000000000007</c:v>
                </c:pt>
                <c:pt idx="52">
                  <c:v>74.430000000000007</c:v>
                </c:pt>
                <c:pt idx="53">
                  <c:v>74.45</c:v>
                </c:pt>
                <c:pt idx="54">
                  <c:v>74.430000000000007</c:v>
                </c:pt>
                <c:pt idx="55">
                  <c:v>74.460000000000008</c:v>
                </c:pt>
                <c:pt idx="56">
                  <c:v>74.44</c:v>
                </c:pt>
                <c:pt idx="57">
                  <c:v>74.460000000000008</c:v>
                </c:pt>
                <c:pt idx="58">
                  <c:v>74.460000000000008</c:v>
                </c:pt>
                <c:pt idx="59">
                  <c:v>74.48</c:v>
                </c:pt>
                <c:pt idx="60">
                  <c:v>74.45</c:v>
                </c:pt>
                <c:pt idx="61">
                  <c:v>74.48</c:v>
                </c:pt>
                <c:pt idx="62">
                  <c:v>74.47</c:v>
                </c:pt>
                <c:pt idx="63">
                  <c:v>74.489999999999995</c:v>
                </c:pt>
                <c:pt idx="64">
                  <c:v>74.48</c:v>
                </c:pt>
                <c:pt idx="65">
                  <c:v>74.5</c:v>
                </c:pt>
                <c:pt idx="66">
                  <c:v>74.489999999999995</c:v>
                </c:pt>
                <c:pt idx="67">
                  <c:v>74.5</c:v>
                </c:pt>
                <c:pt idx="68">
                  <c:v>74.5</c:v>
                </c:pt>
                <c:pt idx="69">
                  <c:v>74.510000000000005</c:v>
                </c:pt>
                <c:pt idx="70">
                  <c:v>74.52</c:v>
                </c:pt>
                <c:pt idx="71">
                  <c:v>74.52</c:v>
                </c:pt>
                <c:pt idx="72">
                  <c:v>74.53</c:v>
                </c:pt>
                <c:pt idx="73">
                  <c:v>74.52</c:v>
                </c:pt>
                <c:pt idx="74">
                  <c:v>74.55</c:v>
                </c:pt>
                <c:pt idx="75">
                  <c:v>74.510000000000005</c:v>
                </c:pt>
                <c:pt idx="76">
                  <c:v>74.56</c:v>
                </c:pt>
                <c:pt idx="77">
                  <c:v>74.53</c:v>
                </c:pt>
                <c:pt idx="78">
                  <c:v>74.56</c:v>
                </c:pt>
                <c:pt idx="79">
                  <c:v>74.540000000000006</c:v>
                </c:pt>
                <c:pt idx="80">
                  <c:v>74.56</c:v>
                </c:pt>
                <c:pt idx="81">
                  <c:v>74.55</c:v>
                </c:pt>
                <c:pt idx="82">
                  <c:v>74.55</c:v>
                </c:pt>
                <c:pt idx="83">
                  <c:v>74.58</c:v>
                </c:pt>
                <c:pt idx="84">
                  <c:v>74.540000000000006</c:v>
                </c:pt>
                <c:pt idx="85">
                  <c:v>74.58</c:v>
                </c:pt>
                <c:pt idx="86">
                  <c:v>74.55</c:v>
                </c:pt>
                <c:pt idx="87">
                  <c:v>74.59</c:v>
                </c:pt>
                <c:pt idx="88">
                  <c:v>74.55</c:v>
                </c:pt>
                <c:pt idx="89">
                  <c:v>74.59</c:v>
                </c:pt>
                <c:pt idx="90">
                  <c:v>74.58</c:v>
                </c:pt>
                <c:pt idx="91">
                  <c:v>74.61</c:v>
                </c:pt>
                <c:pt idx="92">
                  <c:v>74.600000000000009</c:v>
                </c:pt>
                <c:pt idx="93">
                  <c:v>74.61</c:v>
                </c:pt>
                <c:pt idx="94">
                  <c:v>74.600000000000009</c:v>
                </c:pt>
                <c:pt idx="95">
                  <c:v>74.61</c:v>
                </c:pt>
                <c:pt idx="96">
                  <c:v>74.61</c:v>
                </c:pt>
                <c:pt idx="97">
                  <c:v>74.61</c:v>
                </c:pt>
                <c:pt idx="98">
                  <c:v>74.61</c:v>
                </c:pt>
                <c:pt idx="99">
                  <c:v>74.63</c:v>
                </c:pt>
                <c:pt idx="100">
                  <c:v>74.62</c:v>
                </c:pt>
                <c:pt idx="101">
                  <c:v>74.64</c:v>
                </c:pt>
                <c:pt idx="102">
                  <c:v>74.62</c:v>
                </c:pt>
                <c:pt idx="103">
                  <c:v>74.63</c:v>
                </c:pt>
                <c:pt idx="104">
                  <c:v>74.62</c:v>
                </c:pt>
                <c:pt idx="105">
                  <c:v>74.63</c:v>
                </c:pt>
                <c:pt idx="106">
                  <c:v>74.62</c:v>
                </c:pt>
                <c:pt idx="107">
                  <c:v>74.63</c:v>
                </c:pt>
                <c:pt idx="108">
                  <c:v>74.650000000000006</c:v>
                </c:pt>
                <c:pt idx="109">
                  <c:v>74.64</c:v>
                </c:pt>
                <c:pt idx="110">
                  <c:v>74.66</c:v>
                </c:pt>
                <c:pt idx="111">
                  <c:v>74.66</c:v>
                </c:pt>
                <c:pt idx="112">
                  <c:v>74.66</c:v>
                </c:pt>
                <c:pt idx="113">
                  <c:v>74.67</c:v>
                </c:pt>
                <c:pt idx="114">
                  <c:v>74.67</c:v>
                </c:pt>
                <c:pt idx="115">
                  <c:v>74.69</c:v>
                </c:pt>
                <c:pt idx="116">
                  <c:v>74.680000000000007</c:v>
                </c:pt>
                <c:pt idx="117">
                  <c:v>74.7</c:v>
                </c:pt>
                <c:pt idx="118">
                  <c:v>74.69</c:v>
                </c:pt>
                <c:pt idx="119">
                  <c:v>74.680000000000007</c:v>
                </c:pt>
                <c:pt idx="120">
                  <c:v>74.7</c:v>
                </c:pt>
                <c:pt idx="121">
                  <c:v>74.7</c:v>
                </c:pt>
                <c:pt idx="122">
                  <c:v>74.7</c:v>
                </c:pt>
                <c:pt idx="123">
                  <c:v>74.7</c:v>
                </c:pt>
                <c:pt idx="124">
                  <c:v>74.7</c:v>
                </c:pt>
                <c:pt idx="125">
                  <c:v>74.7</c:v>
                </c:pt>
                <c:pt idx="126">
                  <c:v>74.72</c:v>
                </c:pt>
                <c:pt idx="127">
                  <c:v>74.7</c:v>
                </c:pt>
                <c:pt idx="128">
                  <c:v>74.72</c:v>
                </c:pt>
                <c:pt idx="129">
                  <c:v>74.7</c:v>
                </c:pt>
                <c:pt idx="130">
                  <c:v>74.73</c:v>
                </c:pt>
                <c:pt idx="131">
                  <c:v>74.73</c:v>
                </c:pt>
                <c:pt idx="132">
                  <c:v>74.73</c:v>
                </c:pt>
                <c:pt idx="133">
                  <c:v>74.739999999999995</c:v>
                </c:pt>
                <c:pt idx="134">
                  <c:v>74.73</c:v>
                </c:pt>
                <c:pt idx="135">
                  <c:v>74.739999999999995</c:v>
                </c:pt>
                <c:pt idx="136">
                  <c:v>74.739999999999995</c:v>
                </c:pt>
                <c:pt idx="137">
                  <c:v>74.760000000000005</c:v>
                </c:pt>
                <c:pt idx="138">
                  <c:v>74.760000000000005</c:v>
                </c:pt>
                <c:pt idx="139">
                  <c:v>74.77</c:v>
                </c:pt>
                <c:pt idx="140">
                  <c:v>74.760000000000005</c:v>
                </c:pt>
                <c:pt idx="141">
                  <c:v>74.77</c:v>
                </c:pt>
                <c:pt idx="142">
                  <c:v>74.760000000000005</c:v>
                </c:pt>
                <c:pt idx="143">
                  <c:v>74.78</c:v>
                </c:pt>
                <c:pt idx="144">
                  <c:v>74.760000000000005</c:v>
                </c:pt>
                <c:pt idx="145">
                  <c:v>74.78</c:v>
                </c:pt>
                <c:pt idx="146">
                  <c:v>74.760000000000005</c:v>
                </c:pt>
                <c:pt idx="147">
                  <c:v>74.77</c:v>
                </c:pt>
                <c:pt idx="148">
                  <c:v>74.77</c:v>
                </c:pt>
                <c:pt idx="149">
                  <c:v>74.760000000000005</c:v>
                </c:pt>
                <c:pt idx="150">
                  <c:v>74.790000000000006</c:v>
                </c:pt>
                <c:pt idx="151">
                  <c:v>74.77</c:v>
                </c:pt>
                <c:pt idx="152">
                  <c:v>74.77</c:v>
                </c:pt>
                <c:pt idx="153">
                  <c:v>74.77</c:v>
                </c:pt>
                <c:pt idx="154">
                  <c:v>74.8</c:v>
                </c:pt>
                <c:pt idx="155">
                  <c:v>74.790000000000006</c:v>
                </c:pt>
                <c:pt idx="156">
                  <c:v>74.8</c:v>
                </c:pt>
                <c:pt idx="157">
                  <c:v>74.81</c:v>
                </c:pt>
                <c:pt idx="158">
                  <c:v>74.820000000000007</c:v>
                </c:pt>
                <c:pt idx="159">
                  <c:v>74.81</c:v>
                </c:pt>
                <c:pt idx="160">
                  <c:v>74.83</c:v>
                </c:pt>
                <c:pt idx="161">
                  <c:v>74.820000000000007</c:v>
                </c:pt>
                <c:pt idx="162">
                  <c:v>74.820000000000007</c:v>
                </c:pt>
                <c:pt idx="163">
                  <c:v>74.83</c:v>
                </c:pt>
                <c:pt idx="164">
                  <c:v>74.84</c:v>
                </c:pt>
                <c:pt idx="165">
                  <c:v>74.850000000000009</c:v>
                </c:pt>
                <c:pt idx="166">
                  <c:v>74.850000000000009</c:v>
                </c:pt>
                <c:pt idx="167">
                  <c:v>74.850000000000009</c:v>
                </c:pt>
                <c:pt idx="168">
                  <c:v>74.850000000000009</c:v>
                </c:pt>
                <c:pt idx="169">
                  <c:v>74.86</c:v>
                </c:pt>
                <c:pt idx="170">
                  <c:v>74.86</c:v>
                </c:pt>
                <c:pt idx="171">
                  <c:v>74.850000000000009</c:v>
                </c:pt>
                <c:pt idx="172">
                  <c:v>74.87</c:v>
                </c:pt>
                <c:pt idx="173">
                  <c:v>74.850000000000009</c:v>
                </c:pt>
                <c:pt idx="174">
                  <c:v>74.87</c:v>
                </c:pt>
                <c:pt idx="175">
                  <c:v>74.86</c:v>
                </c:pt>
                <c:pt idx="176">
                  <c:v>74.86</c:v>
                </c:pt>
                <c:pt idx="177">
                  <c:v>74.88</c:v>
                </c:pt>
                <c:pt idx="178">
                  <c:v>74.86</c:v>
                </c:pt>
                <c:pt idx="179">
                  <c:v>74.900000000000006</c:v>
                </c:pt>
                <c:pt idx="180">
                  <c:v>74.88</c:v>
                </c:pt>
                <c:pt idx="181">
                  <c:v>74.900000000000006</c:v>
                </c:pt>
                <c:pt idx="182">
                  <c:v>74.88</c:v>
                </c:pt>
                <c:pt idx="183">
                  <c:v>74.91</c:v>
                </c:pt>
                <c:pt idx="184">
                  <c:v>74.89</c:v>
                </c:pt>
                <c:pt idx="185">
                  <c:v>74.92</c:v>
                </c:pt>
                <c:pt idx="186">
                  <c:v>74.900000000000006</c:v>
                </c:pt>
                <c:pt idx="187">
                  <c:v>74.91</c:v>
                </c:pt>
                <c:pt idx="188">
                  <c:v>74.91</c:v>
                </c:pt>
                <c:pt idx="189">
                  <c:v>74.930000000000007</c:v>
                </c:pt>
                <c:pt idx="190">
                  <c:v>74.91</c:v>
                </c:pt>
                <c:pt idx="191">
                  <c:v>74.91</c:v>
                </c:pt>
                <c:pt idx="192">
                  <c:v>74.91</c:v>
                </c:pt>
                <c:pt idx="193">
                  <c:v>74.91</c:v>
                </c:pt>
                <c:pt idx="194">
                  <c:v>74.91</c:v>
                </c:pt>
                <c:pt idx="195">
                  <c:v>74.92</c:v>
                </c:pt>
                <c:pt idx="196">
                  <c:v>74.91</c:v>
                </c:pt>
                <c:pt idx="197">
                  <c:v>74.930000000000007</c:v>
                </c:pt>
                <c:pt idx="198">
                  <c:v>74.91</c:v>
                </c:pt>
                <c:pt idx="199">
                  <c:v>74.94</c:v>
                </c:pt>
                <c:pt idx="200">
                  <c:v>74.92</c:v>
                </c:pt>
                <c:pt idx="201">
                  <c:v>74.94</c:v>
                </c:pt>
                <c:pt idx="202">
                  <c:v>74.94</c:v>
                </c:pt>
                <c:pt idx="203">
                  <c:v>74.94</c:v>
                </c:pt>
                <c:pt idx="204">
                  <c:v>74.960000000000008</c:v>
                </c:pt>
                <c:pt idx="205">
                  <c:v>74.960000000000008</c:v>
                </c:pt>
                <c:pt idx="206">
                  <c:v>74.97</c:v>
                </c:pt>
                <c:pt idx="207">
                  <c:v>74.960000000000008</c:v>
                </c:pt>
                <c:pt idx="208">
                  <c:v>74.989999999999995</c:v>
                </c:pt>
                <c:pt idx="209">
                  <c:v>74.960000000000008</c:v>
                </c:pt>
                <c:pt idx="210">
                  <c:v>74.989999999999995</c:v>
                </c:pt>
                <c:pt idx="211">
                  <c:v>74.97</c:v>
                </c:pt>
                <c:pt idx="212">
                  <c:v>75</c:v>
                </c:pt>
                <c:pt idx="213">
                  <c:v>74.960000000000008</c:v>
                </c:pt>
                <c:pt idx="214">
                  <c:v>75</c:v>
                </c:pt>
                <c:pt idx="215">
                  <c:v>74.97</c:v>
                </c:pt>
                <c:pt idx="216">
                  <c:v>75</c:v>
                </c:pt>
                <c:pt idx="217">
                  <c:v>74.97</c:v>
                </c:pt>
                <c:pt idx="218">
                  <c:v>75</c:v>
                </c:pt>
                <c:pt idx="219">
                  <c:v>74.97</c:v>
                </c:pt>
                <c:pt idx="220">
                  <c:v>75.010000000000005</c:v>
                </c:pt>
                <c:pt idx="221">
                  <c:v>74.989999999999995</c:v>
                </c:pt>
                <c:pt idx="222">
                  <c:v>75.010000000000005</c:v>
                </c:pt>
                <c:pt idx="223">
                  <c:v>75</c:v>
                </c:pt>
                <c:pt idx="224">
                  <c:v>75.02</c:v>
                </c:pt>
                <c:pt idx="225">
                  <c:v>75</c:v>
                </c:pt>
                <c:pt idx="226">
                  <c:v>75.03</c:v>
                </c:pt>
                <c:pt idx="227">
                  <c:v>75.02</c:v>
                </c:pt>
                <c:pt idx="228">
                  <c:v>75.02</c:v>
                </c:pt>
                <c:pt idx="229">
                  <c:v>75.03</c:v>
                </c:pt>
                <c:pt idx="230">
                  <c:v>75.03</c:v>
                </c:pt>
                <c:pt idx="231">
                  <c:v>75.03</c:v>
                </c:pt>
                <c:pt idx="232">
                  <c:v>75.040000000000006</c:v>
                </c:pt>
                <c:pt idx="233">
                  <c:v>75.05</c:v>
                </c:pt>
                <c:pt idx="234">
                  <c:v>75.040000000000006</c:v>
                </c:pt>
                <c:pt idx="235">
                  <c:v>75.06</c:v>
                </c:pt>
                <c:pt idx="236">
                  <c:v>75.03</c:v>
                </c:pt>
                <c:pt idx="237">
                  <c:v>75.08</c:v>
                </c:pt>
                <c:pt idx="238">
                  <c:v>75.040000000000006</c:v>
                </c:pt>
                <c:pt idx="239">
                  <c:v>75.08</c:v>
                </c:pt>
                <c:pt idx="240">
                  <c:v>75.03</c:v>
                </c:pt>
                <c:pt idx="241">
                  <c:v>75.08</c:v>
                </c:pt>
                <c:pt idx="242">
                  <c:v>75.040000000000006</c:v>
                </c:pt>
                <c:pt idx="243">
                  <c:v>75.09</c:v>
                </c:pt>
                <c:pt idx="244">
                  <c:v>75.040000000000006</c:v>
                </c:pt>
                <c:pt idx="245">
                  <c:v>75.09</c:v>
                </c:pt>
                <c:pt idx="246">
                  <c:v>75.05</c:v>
                </c:pt>
                <c:pt idx="247">
                  <c:v>75.09</c:v>
                </c:pt>
                <c:pt idx="248">
                  <c:v>75.06</c:v>
                </c:pt>
                <c:pt idx="249">
                  <c:v>75.09</c:v>
                </c:pt>
                <c:pt idx="250">
                  <c:v>75.06</c:v>
                </c:pt>
                <c:pt idx="251">
                  <c:v>75.09</c:v>
                </c:pt>
                <c:pt idx="252">
                  <c:v>75.08</c:v>
                </c:pt>
                <c:pt idx="253">
                  <c:v>75.09</c:v>
                </c:pt>
                <c:pt idx="254">
                  <c:v>75.09</c:v>
                </c:pt>
                <c:pt idx="255">
                  <c:v>75.09</c:v>
                </c:pt>
                <c:pt idx="256">
                  <c:v>75.11</c:v>
                </c:pt>
                <c:pt idx="257">
                  <c:v>75.100000000000009</c:v>
                </c:pt>
                <c:pt idx="258">
                  <c:v>75.12</c:v>
                </c:pt>
                <c:pt idx="259">
                  <c:v>75.100000000000009</c:v>
                </c:pt>
                <c:pt idx="260">
                  <c:v>75.14</c:v>
                </c:pt>
                <c:pt idx="261">
                  <c:v>75.100000000000009</c:v>
                </c:pt>
                <c:pt idx="262">
                  <c:v>75.150000000000006</c:v>
                </c:pt>
                <c:pt idx="263">
                  <c:v>75.100000000000009</c:v>
                </c:pt>
                <c:pt idx="264">
                  <c:v>75.14</c:v>
                </c:pt>
                <c:pt idx="265">
                  <c:v>75.12</c:v>
                </c:pt>
                <c:pt idx="266">
                  <c:v>75.13</c:v>
                </c:pt>
                <c:pt idx="267">
                  <c:v>75.12</c:v>
                </c:pt>
                <c:pt idx="268">
                  <c:v>75.13</c:v>
                </c:pt>
                <c:pt idx="269">
                  <c:v>75.12</c:v>
                </c:pt>
                <c:pt idx="270">
                  <c:v>75.13</c:v>
                </c:pt>
                <c:pt idx="271">
                  <c:v>75.13</c:v>
                </c:pt>
                <c:pt idx="272">
                  <c:v>75.14</c:v>
                </c:pt>
                <c:pt idx="273">
                  <c:v>75.150000000000006</c:v>
                </c:pt>
                <c:pt idx="274">
                  <c:v>75.14</c:v>
                </c:pt>
                <c:pt idx="275">
                  <c:v>75.150000000000006</c:v>
                </c:pt>
                <c:pt idx="276">
                  <c:v>75.150000000000006</c:v>
                </c:pt>
                <c:pt idx="277">
                  <c:v>75.16</c:v>
                </c:pt>
                <c:pt idx="278">
                  <c:v>75.150000000000006</c:v>
                </c:pt>
                <c:pt idx="279">
                  <c:v>75.16</c:v>
                </c:pt>
                <c:pt idx="280">
                  <c:v>75.16</c:v>
                </c:pt>
                <c:pt idx="281">
                  <c:v>75.16</c:v>
                </c:pt>
                <c:pt idx="282">
                  <c:v>75.17</c:v>
                </c:pt>
                <c:pt idx="283">
                  <c:v>75.17</c:v>
                </c:pt>
                <c:pt idx="284">
                  <c:v>75.17</c:v>
                </c:pt>
                <c:pt idx="285">
                  <c:v>75.16</c:v>
                </c:pt>
                <c:pt idx="286">
                  <c:v>75.180000000000007</c:v>
                </c:pt>
                <c:pt idx="287">
                  <c:v>75.180000000000007</c:v>
                </c:pt>
                <c:pt idx="288">
                  <c:v>75.17</c:v>
                </c:pt>
                <c:pt idx="289">
                  <c:v>75.180000000000007</c:v>
                </c:pt>
                <c:pt idx="290">
                  <c:v>75.180000000000007</c:v>
                </c:pt>
                <c:pt idx="291">
                  <c:v>75.180000000000007</c:v>
                </c:pt>
                <c:pt idx="292">
                  <c:v>75.17</c:v>
                </c:pt>
                <c:pt idx="293">
                  <c:v>75.19</c:v>
                </c:pt>
                <c:pt idx="294">
                  <c:v>75.180000000000007</c:v>
                </c:pt>
                <c:pt idx="295">
                  <c:v>75.19</c:v>
                </c:pt>
                <c:pt idx="296">
                  <c:v>75.19</c:v>
                </c:pt>
                <c:pt idx="297">
                  <c:v>75.210000000000008</c:v>
                </c:pt>
                <c:pt idx="298">
                  <c:v>75.210000000000008</c:v>
                </c:pt>
                <c:pt idx="299">
                  <c:v>75.210000000000008</c:v>
                </c:pt>
                <c:pt idx="300">
                  <c:v>75.210000000000008</c:v>
                </c:pt>
                <c:pt idx="301">
                  <c:v>75.210000000000008</c:v>
                </c:pt>
                <c:pt idx="302">
                  <c:v>75.210000000000008</c:v>
                </c:pt>
                <c:pt idx="303">
                  <c:v>75.22</c:v>
                </c:pt>
                <c:pt idx="304">
                  <c:v>75.22</c:v>
                </c:pt>
                <c:pt idx="305">
                  <c:v>75.210000000000008</c:v>
                </c:pt>
                <c:pt idx="306">
                  <c:v>75.22</c:v>
                </c:pt>
                <c:pt idx="307">
                  <c:v>75.210000000000008</c:v>
                </c:pt>
                <c:pt idx="308">
                  <c:v>75.239999999999995</c:v>
                </c:pt>
                <c:pt idx="309">
                  <c:v>75.22</c:v>
                </c:pt>
                <c:pt idx="310">
                  <c:v>75.260000000000005</c:v>
                </c:pt>
                <c:pt idx="311">
                  <c:v>75.23</c:v>
                </c:pt>
                <c:pt idx="312">
                  <c:v>75.27</c:v>
                </c:pt>
                <c:pt idx="313">
                  <c:v>75.239999999999995</c:v>
                </c:pt>
                <c:pt idx="314">
                  <c:v>75.239999999999995</c:v>
                </c:pt>
                <c:pt idx="315">
                  <c:v>75.239999999999995</c:v>
                </c:pt>
                <c:pt idx="316">
                  <c:v>75.25</c:v>
                </c:pt>
                <c:pt idx="317">
                  <c:v>75.239999999999995</c:v>
                </c:pt>
                <c:pt idx="318">
                  <c:v>75.239999999999995</c:v>
                </c:pt>
                <c:pt idx="319">
                  <c:v>75.239999999999995</c:v>
                </c:pt>
                <c:pt idx="320">
                  <c:v>75.25</c:v>
                </c:pt>
                <c:pt idx="321">
                  <c:v>75.239999999999995</c:v>
                </c:pt>
                <c:pt idx="322">
                  <c:v>75.239999999999995</c:v>
                </c:pt>
                <c:pt idx="323">
                  <c:v>75.260000000000005</c:v>
                </c:pt>
                <c:pt idx="324">
                  <c:v>75.239999999999995</c:v>
                </c:pt>
                <c:pt idx="325">
                  <c:v>75.27</c:v>
                </c:pt>
                <c:pt idx="326">
                  <c:v>75.239999999999995</c:v>
                </c:pt>
                <c:pt idx="327">
                  <c:v>75.27</c:v>
                </c:pt>
                <c:pt idx="328">
                  <c:v>75.27</c:v>
                </c:pt>
                <c:pt idx="329">
                  <c:v>75.27</c:v>
                </c:pt>
                <c:pt idx="330">
                  <c:v>75.260000000000005</c:v>
                </c:pt>
                <c:pt idx="331">
                  <c:v>75.27</c:v>
                </c:pt>
                <c:pt idx="332">
                  <c:v>75.260000000000005</c:v>
                </c:pt>
                <c:pt idx="333">
                  <c:v>75.28</c:v>
                </c:pt>
                <c:pt idx="334">
                  <c:v>75.27</c:v>
                </c:pt>
                <c:pt idx="335">
                  <c:v>75.290000000000006</c:v>
                </c:pt>
                <c:pt idx="336">
                  <c:v>75.27</c:v>
                </c:pt>
                <c:pt idx="337">
                  <c:v>75.3</c:v>
                </c:pt>
                <c:pt idx="338">
                  <c:v>75.290000000000006</c:v>
                </c:pt>
                <c:pt idx="339">
                  <c:v>75.3</c:v>
                </c:pt>
                <c:pt idx="340">
                  <c:v>75.28</c:v>
                </c:pt>
                <c:pt idx="341">
                  <c:v>75.31</c:v>
                </c:pt>
                <c:pt idx="342">
                  <c:v>75.28</c:v>
                </c:pt>
                <c:pt idx="343">
                  <c:v>75.3</c:v>
                </c:pt>
                <c:pt idx="344">
                  <c:v>75.3</c:v>
                </c:pt>
                <c:pt idx="345">
                  <c:v>75.3</c:v>
                </c:pt>
                <c:pt idx="346">
                  <c:v>75.31</c:v>
                </c:pt>
                <c:pt idx="347">
                  <c:v>75.290000000000006</c:v>
                </c:pt>
                <c:pt idx="348">
                  <c:v>75.31</c:v>
                </c:pt>
                <c:pt idx="349">
                  <c:v>75.3</c:v>
                </c:pt>
                <c:pt idx="350">
                  <c:v>75.31</c:v>
                </c:pt>
                <c:pt idx="351">
                  <c:v>75.3</c:v>
                </c:pt>
                <c:pt idx="352">
                  <c:v>75.33</c:v>
                </c:pt>
                <c:pt idx="353">
                  <c:v>75.320000000000007</c:v>
                </c:pt>
                <c:pt idx="354">
                  <c:v>75.33</c:v>
                </c:pt>
                <c:pt idx="355">
                  <c:v>75.33</c:v>
                </c:pt>
                <c:pt idx="356">
                  <c:v>75.33</c:v>
                </c:pt>
                <c:pt idx="357">
                  <c:v>75.320000000000007</c:v>
                </c:pt>
                <c:pt idx="358">
                  <c:v>75.33</c:v>
                </c:pt>
                <c:pt idx="359">
                  <c:v>75.33</c:v>
                </c:pt>
                <c:pt idx="360">
                  <c:v>75.33</c:v>
                </c:pt>
                <c:pt idx="361">
                  <c:v>75.33</c:v>
                </c:pt>
                <c:pt idx="362">
                  <c:v>75.33</c:v>
                </c:pt>
                <c:pt idx="363">
                  <c:v>75.33</c:v>
                </c:pt>
                <c:pt idx="364">
                  <c:v>75.320000000000007</c:v>
                </c:pt>
                <c:pt idx="365">
                  <c:v>75.33</c:v>
                </c:pt>
                <c:pt idx="366">
                  <c:v>75.33</c:v>
                </c:pt>
                <c:pt idx="367">
                  <c:v>75.34</c:v>
                </c:pt>
                <c:pt idx="368">
                  <c:v>75.33</c:v>
                </c:pt>
                <c:pt idx="369">
                  <c:v>75.33</c:v>
                </c:pt>
                <c:pt idx="370">
                  <c:v>75.33</c:v>
                </c:pt>
                <c:pt idx="371">
                  <c:v>75.350000000000009</c:v>
                </c:pt>
                <c:pt idx="372">
                  <c:v>75.33</c:v>
                </c:pt>
                <c:pt idx="373">
                  <c:v>75.36</c:v>
                </c:pt>
                <c:pt idx="374">
                  <c:v>75.34</c:v>
                </c:pt>
                <c:pt idx="375">
                  <c:v>75.36</c:v>
                </c:pt>
                <c:pt idx="376">
                  <c:v>75.350000000000009</c:v>
                </c:pt>
                <c:pt idx="377">
                  <c:v>75.36</c:v>
                </c:pt>
                <c:pt idx="378">
                  <c:v>75.36</c:v>
                </c:pt>
                <c:pt idx="379">
                  <c:v>75.38</c:v>
                </c:pt>
                <c:pt idx="380">
                  <c:v>75.36</c:v>
                </c:pt>
                <c:pt idx="381">
                  <c:v>75.38</c:v>
                </c:pt>
                <c:pt idx="382">
                  <c:v>75.36</c:v>
                </c:pt>
                <c:pt idx="383">
                  <c:v>75.38</c:v>
                </c:pt>
                <c:pt idx="384">
                  <c:v>75.38</c:v>
                </c:pt>
                <c:pt idx="385">
                  <c:v>75.38</c:v>
                </c:pt>
                <c:pt idx="386">
                  <c:v>75.38</c:v>
                </c:pt>
                <c:pt idx="387">
                  <c:v>75.38</c:v>
                </c:pt>
                <c:pt idx="388">
                  <c:v>75.38</c:v>
                </c:pt>
                <c:pt idx="389">
                  <c:v>75.38</c:v>
                </c:pt>
                <c:pt idx="390">
                  <c:v>75.37</c:v>
                </c:pt>
                <c:pt idx="391">
                  <c:v>75.38</c:v>
                </c:pt>
                <c:pt idx="392">
                  <c:v>75.38</c:v>
                </c:pt>
                <c:pt idx="393">
                  <c:v>75.400000000000006</c:v>
                </c:pt>
                <c:pt idx="394">
                  <c:v>75.39</c:v>
                </c:pt>
                <c:pt idx="395">
                  <c:v>75.38</c:v>
                </c:pt>
                <c:pt idx="396">
                  <c:v>75.400000000000006</c:v>
                </c:pt>
                <c:pt idx="397">
                  <c:v>75.41</c:v>
                </c:pt>
                <c:pt idx="398">
                  <c:v>75.41</c:v>
                </c:pt>
                <c:pt idx="399">
                  <c:v>75.41</c:v>
                </c:pt>
                <c:pt idx="400">
                  <c:v>75.41</c:v>
                </c:pt>
                <c:pt idx="401">
                  <c:v>75.41</c:v>
                </c:pt>
                <c:pt idx="402">
                  <c:v>75.41</c:v>
                </c:pt>
                <c:pt idx="403">
                  <c:v>75.41</c:v>
                </c:pt>
                <c:pt idx="404">
                  <c:v>75.400000000000006</c:v>
                </c:pt>
                <c:pt idx="405">
                  <c:v>75.430000000000007</c:v>
                </c:pt>
                <c:pt idx="406">
                  <c:v>75.400000000000006</c:v>
                </c:pt>
                <c:pt idx="407">
                  <c:v>75.44</c:v>
                </c:pt>
                <c:pt idx="408">
                  <c:v>75.42</c:v>
                </c:pt>
                <c:pt idx="409">
                  <c:v>75.42</c:v>
                </c:pt>
                <c:pt idx="410">
                  <c:v>75.430000000000007</c:v>
                </c:pt>
                <c:pt idx="411">
                  <c:v>75.430000000000007</c:v>
                </c:pt>
                <c:pt idx="412">
                  <c:v>75.44</c:v>
                </c:pt>
                <c:pt idx="413">
                  <c:v>75.44</c:v>
                </c:pt>
                <c:pt idx="414">
                  <c:v>75.42</c:v>
                </c:pt>
                <c:pt idx="415">
                  <c:v>75.44</c:v>
                </c:pt>
                <c:pt idx="416">
                  <c:v>75.42</c:v>
                </c:pt>
                <c:pt idx="417">
                  <c:v>75.430000000000007</c:v>
                </c:pt>
                <c:pt idx="418">
                  <c:v>75.430000000000007</c:v>
                </c:pt>
                <c:pt idx="419">
                  <c:v>75.430000000000007</c:v>
                </c:pt>
                <c:pt idx="420">
                  <c:v>75.42</c:v>
                </c:pt>
                <c:pt idx="421">
                  <c:v>75.42</c:v>
                </c:pt>
                <c:pt idx="422">
                  <c:v>75.42</c:v>
                </c:pt>
                <c:pt idx="423">
                  <c:v>75.42</c:v>
                </c:pt>
                <c:pt idx="424">
                  <c:v>75.44</c:v>
                </c:pt>
                <c:pt idx="425">
                  <c:v>75.44</c:v>
                </c:pt>
                <c:pt idx="426">
                  <c:v>75.45</c:v>
                </c:pt>
                <c:pt idx="427">
                  <c:v>75.45</c:v>
                </c:pt>
                <c:pt idx="428">
                  <c:v>75.460000000000008</c:v>
                </c:pt>
                <c:pt idx="429">
                  <c:v>75.45</c:v>
                </c:pt>
                <c:pt idx="430">
                  <c:v>75.460000000000008</c:v>
                </c:pt>
                <c:pt idx="431">
                  <c:v>75.47</c:v>
                </c:pt>
                <c:pt idx="432">
                  <c:v>75.460000000000008</c:v>
                </c:pt>
                <c:pt idx="433">
                  <c:v>75.47</c:v>
                </c:pt>
                <c:pt idx="434">
                  <c:v>75.47</c:v>
                </c:pt>
                <c:pt idx="435">
                  <c:v>75.48</c:v>
                </c:pt>
                <c:pt idx="436">
                  <c:v>75.47</c:v>
                </c:pt>
                <c:pt idx="437">
                  <c:v>75.460000000000008</c:v>
                </c:pt>
                <c:pt idx="438">
                  <c:v>75.45</c:v>
                </c:pt>
                <c:pt idx="439">
                  <c:v>75.48</c:v>
                </c:pt>
                <c:pt idx="440">
                  <c:v>75.45</c:v>
                </c:pt>
                <c:pt idx="441">
                  <c:v>75.47</c:v>
                </c:pt>
                <c:pt idx="442">
                  <c:v>75.460000000000008</c:v>
                </c:pt>
                <c:pt idx="443">
                  <c:v>75.460000000000008</c:v>
                </c:pt>
                <c:pt idx="444">
                  <c:v>75.47</c:v>
                </c:pt>
                <c:pt idx="445">
                  <c:v>75.48</c:v>
                </c:pt>
                <c:pt idx="446">
                  <c:v>75.47</c:v>
                </c:pt>
                <c:pt idx="447">
                  <c:v>75.48</c:v>
                </c:pt>
                <c:pt idx="448">
                  <c:v>75.48</c:v>
                </c:pt>
                <c:pt idx="449">
                  <c:v>75.489999999999995</c:v>
                </c:pt>
                <c:pt idx="450">
                  <c:v>75.489999999999995</c:v>
                </c:pt>
                <c:pt idx="451">
                  <c:v>75.5</c:v>
                </c:pt>
                <c:pt idx="452">
                  <c:v>75.489999999999995</c:v>
                </c:pt>
                <c:pt idx="453">
                  <c:v>75.5</c:v>
                </c:pt>
                <c:pt idx="454">
                  <c:v>75.510000000000005</c:v>
                </c:pt>
                <c:pt idx="455">
                  <c:v>75.510000000000005</c:v>
                </c:pt>
                <c:pt idx="456">
                  <c:v>75.510000000000005</c:v>
                </c:pt>
                <c:pt idx="457">
                  <c:v>75.510000000000005</c:v>
                </c:pt>
                <c:pt idx="458">
                  <c:v>75.510000000000005</c:v>
                </c:pt>
                <c:pt idx="459">
                  <c:v>75.510000000000005</c:v>
                </c:pt>
                <c:pt idx="460">
                  <c:v>75.5</c:v>
                </c:pt>
                <c:pt idx="461">
                  <c:v>75.510000000000005</c:v>
                </c:pt>
                <c:pt idx="462">
                  <c:v>75.5</c:v>
                </c:pt>
                <c:pt idx="463">
                  <c:v>75.5</c:v>
                </c:pt>
                <c:pt idx="464">
                  <c:v>75.48</c:v>
                </c:pt>
                <c:pt idx="465">
                  <c:v>75.510000000000005</c:v>
                </c:pt>
                <c:pt idx="466">
                  <c:v>75.5</c:v>
                </c:pt>
                <c:pt idx="467">
                  <c:v>75.5</c:v>
                </c:pt>
                <c:pt idx="468">
                  <c:v>75.489999999999995</c:v>
                </c:pt>
                <c:pt idx="469">
                  <c:v>75.510000000000005</c:v>
                </c:pt>
                <c:pt idx="470">
                  <c:v>75.510000000000005</c:v>
                </c:pt>
                <c:pt idx="471">
                  <c:v>75.52</c:v>
                </c:pt>
                <c:pt idx="472">
                  <c:v>75.5</c:v>
                </c:pt>
                <c:pt idx="473">
                  <c:v>75.540000000000006</c:v>
                </c:pt>
                <c:pt idx="474">
                  <c:v>75.510000000000005</c:v>
                </c:pt>
                <c:pt idx="475">
                  <c:v>75.53</c:v>
                </c:pt>
                <c:pt idx="476">
                  <c:v>75.52</c:v>
                </c:pt>
                <c:pt idx="477">
                  <c:v>75.540000000000006</c:v>
                </c:pt>
                <c:pt idx="478">
                  <c:v>75.52</c:v>
                </c:pt>
                <c:pt idx="479">
                  <c:v>75.56</c:v>
                </c:pt>
                <c:pt idx="480">
                  <c:v>75.53</c:v>
                </c:pt>
                <c:pt idx="481">
                  <c:v>75.55</c:v>
                </c:pt>
                <c:pt idx="482">
                  <c:v>75.540000000000006</c:v>
                </c:pt>
                <c:pt idx="483">
                  <c:v>75.55</c:v>
                </c:pt>
                <c:pt idx="484">
                  <c:v>75.55</c:v>
                </c:pt>
                <c:pt idx="485">
                  <c:v>75.540000000000006</c:v>
                </c:pt>
                <c:pt idx="486">
                  <c:v>75.56</c:v>
                </c:pt>
                <c:pt idx="487">
                  <c:v>75.55</c:v>
                </c:pt>
                <c:pt idx="488">
                  <c:v>75.55</c:v>
                </c:pt>
                <c:pt idx="489">
                  <c:v>75.53</c:v>
                </c:pt>
                <c:pt idx="490">
                  <c:v>75.56</c:v>
                </c:pt>
                <c:pt idx="491">
                  <c:v>75.540000000000006</c:v>
                </c:pt>
                <c:pt idx="492">
                  <c:v>75.55</c:v>
                </c:pt>
                <c:pt idx="493">
                  <c:v>75.53</c:v>
                </c:pt>
                <c:pt idx="494">
                  <c:v>75.570000000000007</c:v>
                </c:pt>
                <c:pt idx="495">
                  <c:v>75.55</c:v>
                </c:pt>
                <c:pt idx="496">
                  <c:v>75.570000000000007</c:v>
                </c:pt>
                <c:pt idx="497">
                  <c:v>75.55</c:v>
                </c:pt>
                <c:pt idx="498">
                  <c:v>75.58</c:v>
                </c:pt>
                <c:pt idx="499">
                  <c:v>75.55</c:v>
                </c:pt>
                <c:pt idx="500">
                  <c:v>75.59</c:v>
                </c:pt>
                <c:pt idx="501">
                  <c:v>75.540000000000006</c:v>
                </c:pt>
                <c:pt idx="502">
                  <c:v>75.570000000000007</c:v>
                </c:pt>
                <c:pt idx="503">
                  <c:v>75.55</c:v>
                </c:pt>
                <c:pt idx="504">
                  <c:v>75.59</c:v>
                </c:pt>
                <c:pt idx="505">
                  <c:v>75.56</c:v>
                </c:pt>
                <c:pt idx="506">
                  <c:v>75.59</c:v>
                </c:pt>
                <c:pt idx="507">
                  <c:v>75.55</c:v>
                </c:pt>
                <c:pt idx="508">
                  <c:v>75.59</c:v>
                </c:pt>
                <c:pt idx="509">
                  <c:v>75.55</c:v>
                </c:pt>
                <c:pt idx="510">
                  <c:v>75.59</c:v>
                </c:pt>
                <c:pt idx="511">
                  <c:v>75.570000000000007</c:v>
                </c:pt>
                <c:pt idx="512">
                  <c:v>75.58</c:v>
                </c:pt>
                <c:pt idx="513">
                  <c:v>75.570000000000007</c:v>
                </c:pt>
                <c:pt idx="514">
                  <c:v>75.600000000000009</c:v>
                </c:pt>
                <c:pt idx="515">
                  <c:v>75.570000000000007</c:v>
                </c:pt>
                <c:pt idx="516">
                  <c:v>75.59</c:v>
                </c:pt>
                <c:pt idx="517">
                  <c:v>75.59</c:v>
                </c:pt>
                <c:pt idx="518">
                  <c:v>75.600000000000009</c:v>
                </c:pt>
                <c:pt idx="519">
                  <c:v>75.600000000000009</c:v>
                </c:pt>
                <c:pt idx="520">
                  <c:v>75.58</c:v>
                </c:pt>
                <c:pt idx="521">
                  <c:v>75.62</c:v>
                </c:pt>
                <c:pt idx="522">
                  <c:v>75.58</c:v>
                </c:pt>
                <c:pt idx="523">
                  <c:v>75.61</c:v>
                </c:pt>
                <c:pt idx="524">
                  <c:v>75.58</c:v>
                </c:pt>
                <c:pt idx="525">
                  <c:v>75.62</c:v>
                </c:pt>
                <c:pt idx="526">
                  <c:v>75.570000000000007</c:v>
                </c:pt>
                <c:pt idx="527">
                  <c:v>75.61</c:v>
                </c:pt>
                <c:pt idx="528">
                  <c:v>75.58</c:v>
                </c:pt>
                <c:pt idx="529">
                  <c:v>75.600000000000009</c:v>
                </c:pt>
                <c:pt idx="530">
                  <c:v>75.570000000000007</c:v>
                </c:pt>
                <c:pt idx="531">
                  <c:v>75.61</c:v>
                </c:pt>
                <c:pt idx="532">
                  <c:v>75.63</c:v>
                </c:pt>
                <c:pt idx="533">
                  <c:v>75.59</c:v>
                </c:pt>
                <c:pt idx="534">
                  <c:v>75.63</c:v>
                </c:pt>
                <c:pt idx="535">
                  <c:v>75.58</c:v>
                </c:pt>
                <c:pt idx="536">
                  <c:v>75.63</c:v>
                </c:pt>
                <c:pt idx="537">
                  <c:v>75.570000000000007</c:v>
                </c:pt>
                <c:pt idx="538">
                  <c:v>75.63</c:v>
                </c:pt>
                <c:pt idx="539">
                  <c:v>75.59</c:v>
                </c:pt>
                <c:pt idx="540">
                  <c:v>75.63</c:v>
                </c:pt>
                <c:pt idx="541">
                  <c:v>75.61</c:v>
                </c:pt>
                <c:pt idx="542">
                  <c:v>75.63</c:v>
                </c:pt>
                <c:pt idx="543">
                  <c:v>75.63</c:v>
                </c:pt>
                <c:pt idx="544">
                  <c:v>75.64</c:v>
                </c:pt>
                <c:pt idx="545">
                  <c:v>75.63</c:v>
                </c:pt>
                <c:pt idx="546">
                  <c:v>75.63</c:v>
                </c:pt>
                <c:pt idx="547">
                  <c:v>75.63</c:v>
                </c:pt>
                <c:pt idx="548">
                  <c:v>75.63</c:v>
                </c:pt>
                <c:pt idx="549">
                  <c:v>75.63</c:v>
                </c:pt>
                <c:pt idx="550">
                  <c:v>75.63</c:v>
                </c:pt>
                <c:pt idx="551">
                  <c:v>75.63</c:v>
                </c:pt>
                <c:pt idx="552">
                  <c:v>75.62</c:v>
                </c:pt>
                <c:pt idx="553">
                  <c:v>75.63</c:v>
                </c:pt>
                <c:pt idx="554">
                  <c:v>75.61</c:v>
                </c:pt>
                <c:pt idx="555">
                  <c:v>75.650000000000006</c:v>
                </c:pt>
                <c:pt idx="556">
                  <c:v>75.600000000000009</c:v>
                </c:pt>
                <c:pt idx="557">
                  <c:v>75.66</c:v>
                </c:pt>
                <c:pt idx="558">
                  <c:v>75.600000000000009</c:v>
                </c:pt>
                <c:pt idx="559">
                  <c:v>75.66</c:v>
                </c:pt>
                <c:pt idx="560">
                  <c:v>75.61</c:v>
                </c:pt>
                <c:pt idx="561">
                  <c:v>75.67</c:v>
                </c:pt>
                <c:pt idx="562">
                  <c:v>75.62</c:v>
                </c:pt>
                <c:pt idx="563">
                  <c:v>75.67</c:v>
                </c:pt>
                <c:pt idx="564">
                  <c:v>75.63</c:v>
                </c:pt>
                <c:pt idx="565">
                  <c:v>75.69</c:v>
                </c:pt>
                <c:pt idx="566">
                  <c:v>75.63</c:v>
                </c:pt>
                <c:pt idx="567">
                  <c:v>75.69</c:v>
                </c:pt>
                <c:pt idx="568">
                  <c:v>75.63</c:v>
                </c:pt>
                <c:pt idx="569">
                  <c:v>75.67</c:v>
                </c:pt>
                <c:pt idx="570">
                  <c:v>75.64</c:v>
                </c:pt>
                <c:pt idx="571">
                  <c:v>75.66</c:v>
                </c:pt>
                <c:pt idx="572">
                  <c:v>75.64</c:v>
                </c:pt>
                <c:pt idx="573">
                  <c:v>75.67</c:v>
                </c:pt>
                <c:pt idx="574">
                  <c:v>75.64</c:v>
                </c:pt>
                <c:pt idx="575">
                  <c:v>75.66</c:v>
                </c:pt>
                <c:pt idx="576">
                  <c:v>75.64</c:v>
                </c:pt>
                <c:pt idx="577">
                  <c:v>75.64</c:v>
                </c:pt>
                <c:pt idx="578">
                  <c:v>75.66</c:v>
                </c:pt>
                <c:pt idx="579">
                  <c:v>75.650000000000006</c:v>
                </c:pt>
                <c:pt idx="580">
                  <c:v>75.66</c:v>
                </c:pt>
                <c:pt idx="581">
                  <c:v>75.66</c:v>
                </c:pt>
                <c:pt idx="582">
                  <c:v>75.680000000000007</c:v>
                </c:pt>
                <c:pt idx="583">
                  <c:v>75.66</c:v>
                </c:pt>
                <c:pt idx="584">
                  <c:v>75.69</c:v>
                </c:pt>
                <c:pt idx="585">
                  <c:v>75.67</c:v>
                </c:pt>
                <c:pt idx="586">
                  <c:v>75.69</c:v>
                </c:pt>
                <c:pt idx="587">
                  <c:v>75.680000000000007</c:v>
                </c:pt>
                <c:pt idx="588">
                  <c:v>75.69</c:v>
                </c:pt>
                <c:pt idx="589">
                  <c:v>75.680000000000007</c:v>
                </c:pt>
                <c:pt idx="590">
                  <c:v>75.69</c:v>
                </c:pt>
                <c:pt idx="591">
                  <c:v>75.680000000000007</c:v>
                </c:pt>
                <c:pt idx="592">
                  <c:v>75.69</c:v>
                </c:pt>
                <c:pt idx="593">
                  <c:v>75.680000000000007</c:v>
                </c:pt>
                <c:pt idx="594">
                  <c:v>75.69</c:v>
                </c:pt>
                <c:pt idx="595">
                  <c:v>75.680000000000007</c:v>
                </c:pt>
                <c:pt idx="596">
                  <c:v>75.69</c:v>
                </c:pt>
                <c:pt idx="597">
                  <c:v>75.69</c:v>
                </c:pt>
                <c:pt idx="598">
                  <c:v>75.69</c:v>
                </c:pt>
                <c:pt idx="599">
                  <c:v>75.69</c:v>
                </c:pt>
                <c:pt idx="600">
                  <c:v>75.69</c:v>
                </c:pt>
                <c:pt idx="601">
                  <c:v>75.710000000000008</c:v>
                </c:pt>
                <c:pt idx="602">
                  <c:v>75.7</c:v>
                </c:pt>
                <c:pt idx="603">
                  <c:v>75.72</c:v>
                </c:pt>
                <c:pt idx="604">
                  <c:v>75.69</c:v>
                </c:pt>
                <c:pt idx="605">
                  <c:v>75.72</c:v>
                </c:pt>
                <c:pt idx="606">
                  <c:v>75.7</c:v>
                </c:pt>
                <c:pt idx="607">
                  <c:v>75.72</c:v>
                </c:pt>
                <c:pt idx="608">
                  <c:v>75.7</c:v>
                </c:pt>
                <c:pt idx="609">
                  <c:v>75.710000000000008</c:v>
                </c:pt>
                <c:pt idx="610">
                  <c:v>75.7</c:v>
                </c:pt>
                <c:pt idx="611">
                  <c:v>75.710000000000008</c:v>
                </c:pt>
                <c:pt idx="612">
                  <c:v>75.69</c:v>
                </c:pt>
                <c:pt idx="613">
                  <c:v>75.72</c:v>
                </c:pt>
                <c:pt idx="614">
                  <c:v>75.710000000000008</c:v>
                </c:pt>
                <c:pt idx="615">
                  <c:v>75.72</c:v>
                </c:pt>
                <c:pt idx="616">
                  <c:v>75.7</c:v>
                </c:pt>
                <c:pt idx="617">
                  <c:v>75.7</c:v>
                </c:pt>
                <c:pt idx="618">
                  <c:v>75.72</c:v>
                </c:pt>
                <c:pt idx="619">
                  <c:v>75.69</c:v>
                </c:pt>
                <c:pt idx="620">
                  <c:v>75.72</c:v>
                </c:pt>
                <c:pt idx="621">
                  <c:v>75.69</c:v>
                </c:pt>
                <c:pt idx="622">
                  <c:v>75.72</c:v>
                </c:pt>
                <c:pt idx="623">
                  <c:v>75.710000000000008</c:v>
                </c:pt>
                <c:pt idx="624">
                  <c:v>75.7</c:v>
                </c:pt>
                <c:pt idx="625">
                  <c:v>75.72</c:v>
                </c:pt>
                <c:pt idx="626">
                  <c:v>75.710000000000008</c:v>
                </c:pt>
                <c:pt idx="627">
                  <c:v>75.72</c:v>
                </c:pt>
                <c:pt idx="628">
                  <c:v>75.72</c:v>
                </c:pt>
                <c:pt idx="629">
                  <c:v>75.72</c:v>
                </c:pt>
                <c:pt idx="630">
                  <c:v>75.739999999999995</c:v>
                </c:pt>
                <c:pt idx="631">
                  <c:v>75.73</c:v>
                </c:pt>
                <c:pt idx="632">
                  <c:v>75.73</c:v>
                </c:pt>
                <c:pt idx="633">
                  <c:v>75.73</c:v>
                </c:pt>
                <c:pt idx="634">
                  <c:v>75.73</c:v>
                </c:pt>
                <c:pt idx="635">
                  <c:v>75.72</c:v>
                </c:pt>
                <c:pt idx="636">
                  <c:v>75.739999999999995</c:v>
                </c:pt>
                <c:pt idx="637">
                  <c:v>75.72</c:v>
                </c:pt>
                <c:pt idx="638">
                  <c:v>75.739999999999995</c:v>
                </c:pt>
                <c:pt idx="639">
                  <c:v>75.72</c:v>
                </c:pt>
                <c:pt idx="640">
                  <c:v>75.73</c:v>
                </c:pt>
                <c:pt idx="641">
                  <c:v>75.710000000000008</c:v>
                </c:pt>
                <c:pt idx="642">
                  <c:v>75.72</c:v>
                </c:pt>
                <c:pt idx="643">
                  <c:v>75.73</c:v>
                </c:pt>
                <c:pt idx="644">
                  <c:v>75.73</c:v>
                </c:pt>
                <c:pt idx="645">
                  <c:v>75.75</c:v>
                </c:pt>
                <c:pt idx="646">
                  <c:v>75.739999999999995</c:v>
                </c:pt>
                <c:pt idx="647">
                  <c:v>75.739999999999995</c:v>
                </c:pt>
                <c:pt idx="648">
                  <c:v>75.73</c:v>
                </c:pt>
                <c:pt idx="649">
                  <c:v>75.75</c:v>
                </c:pt>
                <c:pt idx="650">
                  <c:v>75.73</c:v>
                </c:pt>
                <c:pt idx="651">
                  <c:v>75.75</c:v>
                </c:pt>
                <c:pt idx="652">
                  <c:v>75.739999999999995</c:v>
                </c:pt>
                <c:pt idx="653">
                  <c:v>75.75</c:v>
                </c:pt>
                <c:pt idx="654">
                  <c:v>75.75</c:v>
                </c:pt>
                <c:pt idx="655">
                  <c:v>75.739999999999995</c:v>
                </c:pt>
                <c:pt idx="656">
                  <c:v>75.760000000000005</c:v>
                </c:pt>
                <c:pt idx="657">
                  <c:v>75.75</c:v>
                </c:pt>
                <c:pt idx="658">
                  <c:v>75.77</c:v>
                </c:pt>
                <c:pt idx="659">
                  <c:v>75.760000000000005</c:v>
                </c:pt>
                <c:pt idx="660">
                  <c:v>75.75</c:v>
                </c:pt>
                <c:pt idx="661">
                  <c:v>75.760000000000005</c:v>
                </c:pt>
                <c:pt idx="662">
                  <c:v>75.75</c:v>
                </c:pt>
                <c:pt idx="663">
                  <c:v>75.75</c:v>
                </c:pt>
                <c:pt idx="664">
                  <c:v>75.760000000000005</c:v>
                </c:pt>
                <c:pt idx="665">
                  <c:v>75.77</c:v>
                </c:pt>
                <c:pt idx="666">
                  <c:v>75.77</c:v>
                </c:pt>
                <c:pt idx="667">
                  <c:v>75.78</c:v>
                </c:pt>
                <c:pt idx="668">
                  <c:v>75.77</c:v>
                </c:pt>
                <c:pt idx="669">
                  <c:v>75.78</c:v>
                </c:pt>
                <c:pt idx="670">
                  <c:v>75.760000000000005</c:v>
                </c:pt>
                <c:pt idx="671">
                  <c:v>75.790000000000006</c:v>
                </c:pt>
                <c:pt idx="672">
                  <c:v>75.75</c:v>
                </c:pt>
                <c:pt idx="673">
                  <c:v>75.81</c:v>
                </c:pt>
                <c:pt idx="674">
                  <c:v>75.75</c:v>
                </c:pt>
                <c:pt idx="675">
                  <c:v>75.8</c:v>
                </c:pt>
                <c:pt idx="676">
                  <c:v>75.760000000000005</c:v>
                </c:pt>
                <c:pt idx="677">
                  <c:v>75.78</c:v>
                </c:pt>
                <c:pt idx="678">
                  <c:v>75.77</c:v>
                </c:pt>
                <c:pt idx="679">
                  <c:v>75.78</c:v>
                </c:pt>
                <c:pt idx="680">
                  <c:v>75.760000000000005</c:v>
                </c:pt>
                <c:pt idx="681">
                  <c:v>75.78</c:v>
                </c:pt>
                <c:pt idx="682">
                  <c:v>75.760000000000005</c:v>
                </c:pt>
                <c:pt idx="683">
                  <c:v>75.78</c:v>
                </c:pt>
                <c:pt idx="684">
                  <c:v>75.78</c:v>
                </c:pt>
                <c:pt idx="685">
                  <c:v>75.78</c:v>
                </c:pt>
                <c:pt idx="686">
                  <c:v>75.78</c:v>
                </c:pt>
                <c:pt idx="687">
                  <c:v>75.790000000000006</c:v>
                </c:pt>
                <c:pt idx="688">
                  <c:v>75.78</c:v>
                </c:pt>
                <c:pt idx="689">
                  <c:v>75.78</c:v>
                </c:pt>
                <c:pt idx="690">
                  <c:v>75.790000000000006</c:v>
                </c:pt>
                <c:pt idx="691">
                  <c:v>75.790000000000006</c:v>
                </c:pt>
                <c:pt idx="692">
                  <c:v>75.78</c:v>
                </c:pt>
                <c:pt idx="693">
                  <c:v>75.790000000000006</c:v>
                </c:pt>
                <c:pt idx="694">
                  <c:v>75.8</c:v>
                </c:pt>
                <c:pt idx="695">
                  <c:v>75.790000000000006</c:v>
                </c:pt>
                <c:pt idx="696">
                  <c:v>75.8</c:v>
                </c:pt>
                <c:pt idx="697">
                  <c:v>75.8</c:v>
                </c:pt>
                <c:pt idx="698">
                  <c:v>75.8</c:v>
                </c:pt>
                <c:pt idx="699">
                  <c:v>75.78</c:v>
                </c:pt>
                <c:pt idx="700">
                  <c:v>75.81</c:v>
                </c:pt>
                <c:pt idx="701">
                  <c:v>75.78</c:v>
                </c:pt>
                <c:pt idx="702">
                  <c:v>75.8</c:v>
                </c:pt>
                <c:pt idx="703">
                  <c:v>75.790000000000006</c:v>
                </c:pt>
                <c:pt idx="704">
                  <c:v>75.78</c:v>
                </c:pt>
                <c:pt idx="705">
                  <c:v>75.790000000000006</c:v>
                </c:pt>
                <c:pt idx="706">
                  <c:v>75.790000000000006</c:v>
                </c:pt>
                <c:pt idx="707">
                  <c:v>75.790000000000006</c:v>
                </c:pt>
                <c:pt idx="708">
                  <c:v>75.8</c:v>
                </c:pt>
                <c:pt idx="709">
                  <c:v>75.790000000000006</c:v>
                </c:pt>
                <c:pt idx="710">
                  <c:v>75.81</c:v>
                </c:pt>
                <c:pt idx="711">
                  <c:v>75.790000000000006</c:v>
                </c:pt>
                <c:pt idx="712">
                  <c:v>75.81</c:v>
                </c:pt>
                <c:pt idx="713">
                  <c:v>75.8</c:v>
                </c:pt>
                <c:pt idx="714">
                  <c:v>75.83</c:v>
                </c:pt>
                <c:pt idx="715">
                  <c:v>75.790000000000006</c:v>
                </c:pt>
                <c:pt idx="716">
                  <c:v>75.83</c:v>
                </c:pt>
                <c:pt idx="717">
                  <c:v>75.790000000000006</c:v>
                </c:pt>
                <c:pt idx="718">
                  <c:v>75.84</c:v>
                </c:pt>
                <c:pt idx="719">
                  <c:v>75.790000000000006</c:v>
                </c:pt>
                <c:pt idx="720">
                  <c:v>75.84</c:v>
                </c:pt>
                <c:pt idx="721">
                  <c:v>75.8</c:v>
                </c:pt>
                <c:pt idx="722">
                  <c:v>75.81</c:v>
                </c:pt>
                <c:pt idx="723">
                  <c:v>75.78</c:v>
                </c:pt>
                <c:pt idx="724">
                  <c:v>75.81</c:v>
                </c:pt>
                <c:pt idx="725">
                  <c:v>75.8</c:v>
                </c:pt>
                <c:pt idx="726">
                  <c:v>75.8</c:v>
                </c:pt>
                <c:pt idx="727">
                  <c:v>75.790000000000006</c:v>
                </c:pt>
                <c:pt idx="728">
                  <c:v>75.8</c:v>
                </c:pt>
                <c:pt idx="729">
                  <c:v>75.790000000000006</c:v>
                </c:pt>
                <c:pt idx="730">
                  <c:v>75.81</c:v>
                </c:pt>
                <c:pt idx="731">
                  <c:v>75.81</c:v>
                </c:pt>
                <c:pt idx="732">
                  <c:v>75.81</c:v>
                </c:pt>
                <c:pt idx="733">
                  <c:v>75.81</c:v>
                </c:pt>
                <c:pt idx="734">
                  <c:v>75.81</c:v>
                </c:pt>
                <c:pt idx="735">
                  <c:v>75.820000000000007</c:v>
                </c:pt>
                <c:pt idx="736">
                  <c:v>75.81</c:v>
                </c:pt>
                <c:pt idx="737">
                  <c:v>75.84</c:v>
                </c:pt>
                <c:pt idx="738">
                  <c:v>75.83</c:v>
                </c:pt>
                <c:pt idx="739">
                  <c:v>75.84</c:v>
                </c:pt>
                <c:pt idx="740">
                  <c:v>75.83</c:v>
                </c:pt>
                <c:pt idx="741">
                  <c:v>75.850000000000009</c:v>
                </c:pt>
                <c:pt idx="742">
                  <c:v>75.81</c:v>
                </c:pt>
                <c:pt idx="743">
                  <c:v>75.84</c:v>
                </c:pt>
                <c:pt idx="744">
                  <c:v>75.820000000000007</c:v>
                </c:pt>
                <c:pt idx="745">
                  <c:v>75.84</c:v>
                </c:pt>
                <c:pt idx="746">
                  <c:v>75.81</c:v>
                </c:pt>
                <c:pt idx="747">
                  <c:v>75.83</c:v>
                </c:pt>
                <c:pt idx="748">
                  <c:v>75.83</c:v>
                </c:pt>
                <c:pt idx="749">
                  <c:v>75.83</c:v>
                </c:pt>
                <c:pt idx="750">
                  <c:v>75.83</c:v>
                </c:pt>
                <c:pt idx="751">
                  <c:v>75.84</c:v>
                </c:pt>
                <c:pt idx="752">
                  <c:v>75.820000000000007</c:v>
                </c:pt>
                <c:pt idx="753">
                  <c:v>75.83</c:v>
                </c:pt>
                <c:pt idx="754">
                  <c:v>75.83</c:v>
                </c:pt>
                <c:pt idx="755">
                  <c:v>75.84</c:v>
                </c:pt>
                <c:pt idx="756">
                  <c:v>75.84</c:v>
                </c:pt>
                <c:pt idx="757">
                  <c:v>75.84</c:v>
                </c:pt>
                <c:pt idx="758">
                  <c:v>75.84</c:v>
                </c:pt>
                <c:pt idx="759">
                  <c:v>75.850000000000009</c:v>
                </c:pt>
                <c:pt idx="760">
                  <c:v>75.84</c:v>
                </c:pt>
                <c:pt idx="761">
                  <c:v>75.84</c:v>
                </c:pt>
                <c:pt idx="762">
                  <c:v>75.850000000000009</c:v>
                </c:pt>
                <c:pt idx="763">
                  <c:v>75.84</c:v>
                </c:pt>
                <c:pt idx="764">
                  <c:v>75.84</c:v>
                </c:pt>
                <c:pt idx="765">
                  <c:v>75.84</c:v>
                </c:pt>
                <c:pt idx="766">
                  <c:v>75.84</c:v>
                </c:pt>
                <c:pt idx="767">
                  <c:v>75.850000000000009</c:v>
                </c:pt>
                <c:pt idx="768">
                  <c:v>75.84</c:v>
                </c:pt>
                <c:pt idx="769">
                  <c:v>75.84</c:v>
                </c:pt>
                <c:pt idx="770">
                  <c:v>75.820000000000007</c:v>
                </c:pt>
                <c:pt idx="771">
                  <c:v>75.84</c:v>
                </c:pt>
                <c:pt idx="772">
                  <c:v>75.83</c:v>
                </c:pt>
                <c:pt idx="773">
                  <c:v>75.850000000000009</c:v>
                </c:pt>
                <c:pt idx="774">
                  <c:v>75.84</c:v>
                </c:pt>
                <c:pt idx="775">
                  <c:v>75.87</c:v>
                </c:pt>
                <c:pt idx="776">
                  <c:v>75.84</c:v>
                </c:pt>
                <c:pt idx="777">
                  <c:v>75.87</c:v>
                </c:pt>
                <c:pt idx="778">
                  <c:v>75.850000000000009</c:v>
                </c:pt>
                <c:pt idx="779">
                  <c:v>75.88</c:v>
                </c:pt>
                <c:pt idx="780">
                  <c:v>75.850000000000009</c:v>
                </c:pt>
                <c:pt idx="781">
                  <c:v>75.87</c:v>
                </c:pt>
                <c:pt idx="782">
                  <c:v>75.850000000000009</c:v>
                </c:pt>
                <c:pt idx="783">
                  <c:v>75.89</c:v>
                </c:pt>
                <c:pt idx="784">
                  <c:v>75.86</c:v>
                </c:pt>
                <c:pt idx="785">
                  <c:v>75.87</c:v>
                </c:pt>
                <c:pt idx="786">
                  <c:v>75.84</c:v>
                </c:pt>
                <c:pt idx="787">
                  <c:v>75.87</c:v>
                </c:pt>
                <c:pt idx="788">
                  <c:v>75.84</c:v>
                </c:pt>
                <c:pt idx="789">
                  <c:v>75.87</c:v>
                </c:pt>
                <c:pt idx="790">
                  <c:v>75.84</c:v>
                </c:pt>
                <c:pt idx="791">
                  <c:v>75.86</c:v>
                </c:pt>
                <c:pt idx="792">
                  <c:v>75.850000000000009</c:v>
                </c:pt>
                <c:pt idx="793">
                  <c:v>75.850000000000009</c:v>
                </c:pt>
                <c:pt idx="794">
                  <c:v>75.850000000000009</c:v>
                </c:pt>
                <c:pt idx="795">
                  <c:v>75.850000000000009</c:v>
                </c:pt>
                <c:pt idx="796">
                  <c:v>75.87</c:v>
                </c:pt>
                <c:pt idx="797">
                  <c:v>75.86</c:v>
                </c:pt>
                <c:pt idx="798">
                  <c:v>75.87</c:v>
                </c:pt>
                <c:pt idx="799">
                  <c:v>75.87</c:v>
                </c:pt>
                <c:pt idx="800">
                  <c:v>75.87</c:v>
                </c:pt>
                <c:pt idx="801">
                  <c:v>75.86</c:v>
                </c:pt>
                <c:pt idx="802">
                  <c:v>75.86</c:v>
                </c:pt>
                <c:pt idx="803">
                  <c:v>75.87</c:v>
                </c:pt>
                <c:pt idx="804">
                  <c:v>75.87</c:v>
                </c:pt>
                <c:pt idx="805">
                  <c:v>75.87</c:v>
                </c:pt>
                <c:pt idx="806">
                  <c:v>75.88</c:v>
                </c:pt>
                <c:pt idx="807">
                  <c:v>75.87</c:v>
                </c:pt>
                <c:pt idx="808">
                  <c:v>75.900000000000006</c:v>
                </c:pt>
                <c:pt idx="809">
                  <c:v>75.86</c:v>
                </c:pt>
                <c:pt idx="810">
                  <c:v>75.900000000000006</c:v>
                </c:pt>
                <c:pt idx="811">
                  <c:v>75.87</c:v>
                </c:pt>
                <c:pt idx="812">
                  <c:v>75.900000000000006</c:v>
                </c:pt>
                <c:pt idx="813">
                  <c:v>75.88</c:v>
                </c:pt>
                <c:pt idx="814">
                  <c:v>75.900000000000006</c:v>
                </c:pt>
                <c:pt idx="815">
                  <c:v>75.88</c:v>
                </c:pt>
                <c:pt idx="816">
                  <c:v>75.900000000000006</c:v>
                </c:pt>
                <c:pt idx="817">
                  <c:v>75.88</c:v>
                </c:pt>
                <c:pt idx="818">
                  <c:v>75.89</c:v>
                </c:pt>
                <c:pt idx="819">
                  <c:v>75.88</c:v>
                </c:pt>
                <c:pt idx="820">
                  <c:v>75.89</c:v>
                </c:pt>
                <c:pt idx="821">
                  <c:v>75.87</c:v>
                </c:pt>
                <c:pt idx="822">
                  <c:v>75.89</c:v>
                </c:pt>
                <c:pt idx="823">
                  <c:v>75.89</c:v>
                </c:pt>
                <c:pt idx="824">
                  <c:v>75.89</c:v>
                </c:pt>
                <c:pt idx="825">
                  <c:v>75.87</c:v>
                </c:pt>
                <c:pt idx="826">
                  <c:v>75.88</c:v>
                </c:pt>
                <c:pt idx="827">
                  <c:v>75.87</c:v>
                </c:pt>
                <c:pt idx="828">
                  <c:v>75.900000000000006</c:v>
                </c:pt>
                <c:pt idx="829">
                  <c:v>75.87</c:v>
                </c:pt>
                <c:pt idx="830">
                  <c:v>75.88</c:v>
                </c:pt>
                <c:pt idx="831">
                  <c:v>75.87</c:v>
                </c:pt>
                <c:pt idx="832">
                  <c:v>75.88</c:v>
                </c:pt>
                <c:pt idx="833">
                  <c:v>75.88</c:v>
                </c:pt>
                <c:pt idx="834">
                  <c:v>75.89</c:v>
                </c:pt>
                <c:pt idx="835">
                  <c:v>75.900000000000006</c:v>
                </c:pt>
                <c:pt idx="836">
                  <c:v>75.91</c:v>
                </c:pt>
                <c:pt idx="837">
                  <c:v>75.900000000000006</c:v>
                </c:pt>
                <c:pt idx="838">
                  <c:v>75.900000000000006</c:v>
                </c:pt>
                <c:pt idx="839">
                  <c:v>75.900000000000006</c:v>
                </c:pt>
                <c:pt idx="840">
                  <c:v>75.900000000000006</c:v>
                </c:pt>
                <c:pt idx="841">
                  <c:v>75.900000000000006</c:v>
                </c:pt>
                <c:pt idx="842">
                  <c:v>75.89</c:v>
                </c:pt>
                <c:pt idx="843">
                  <c:v>75.91</c:v>
                </c:pt>
                <c:pt idx="844">
                  <c:v>75.89</c:v>
                </c:pt>
                <c:pt idx="845">
                  <c:v>75.92</c:v>
                </c:pt>
                <c:pt idx="846">
                  <c:v>75.87</c:v>
                </c:pt>
                <c:pt idx="847">
                  <c:v>75.91</c:v>
                </c:pt>
                <c:pt idx="848">
                  <c:v>75.87</c:v>
                </c:pt>
                <c:pt idx="849">
                  <c:v>75.930000000000007</c:v>
                </c:pt>
                <c:pt idx="850">
                  <c:v>75.88</c:v>
                </c:pt>
                <c:pt idx="851">
                  <c:v>75.92</c:v>
                </c:pt>
                <c:pt idx="852">
                  <c:v>75.88</c:v>
                </c:pt>
                <c:pt idx="853">
                  <c:v>75.930000000000007</c:v>
                </c:pt>
                <c:pt idx="854">
                  <c:v>75.88</c:v>
                </c:pt>
                <c:pt idx="855">
                  <c:v>75.930000000000007</c:v>
                </c:pt>
                <c:pt idx="856">
                  <c:v>75.900000000000006</c:v>
                </c:pt>
                <c:pt idx="857">
                  <c:v>75.930000000000007</c:v>
                </c:pt>
                <c:pt idx="858">
                  <c:v>75.91</c:v>
                </c:pt>
                <c:pt idx="859">
                  <c:v>75.92</c:v>
                </c:pt>
                <c:pt idx="860">
                  <c:v>75.92</c:v>
                </c:pt>
                <c:pt idx="861">
                  <c:v>75.91</c:v>
                </c:pt>
                <c:pt idx="862">
                  <c:v>75.92</c:v>
                </c:pt>
                <c:pt idx="863">
                  <c:v>75.900000000000006</c:v>
                </c:pt>
                <c:pt idx="864">
                  <c:v>75.930000000000007</c:v>
                </c:pt>
                <c:pt idx="865">
                  <c:v>75.900000000000006</c:v>
                </c:pt>
                <c:pt idx="866">
                  <c:v>75.930000000000007</c:v>
                </c:pt>
                <c:pt idx="867">
                  <c:v>75.900000000000006</c:v>
                </c:pt>
                <c:pt idx="868">
                  <c:v>75.930000000000007</c:v>
                </c:pt>
                <c:pt idx="869">
                  <c:v>75.900000000000006</c:v>
                </c:pt>
                <c:pt idx="870">
                  <c:v>75.92</c:v>
                </c:pt>
                <c:pt idx="871">
                  <c:v>75.91</c:v>
                </c:pt>
                <c:pt idx="872">
                  <c:v>75.92</c:v>
                </c:pt>
                <c:pt idx="873">
                  <c:v>75.91</c:v>
                </c:pt>
                <c:pt idx="874">
                  <c:v>75.92</c:v>
                </c:pt>
                <c:pt idx="875">
                  <c:v>75.91</c:v>
                </c:pt>
                <c:pt idx="876">
                  <c:v>75.930000000000007</c:v>
                </c:pt>
                <c:pt idx="877">
                  <c:v>75.92</c:v>
                </c:pt>
                <c:pt idx="878">
                  <c:v>75.91</c:v>
                </c:pt>
                <c:pt idx="879">
                  <c:v>75.930000000000007</c:v>
                </c:pt>
                <c:pt idx="880">
                  <c:v>75.92</c:v>
                </c:pt>
                <c:pt idx="881">
                  <c:v>75.930000000000007</c:v>
                </c:pt>
                <c:pt idx="882">
                  <c:v>75.92</c:v>
                </c:pt>
                <c:pt idx="883">
                  <c:v>75.930000000000007</c:v>
                </c:pt>
                <c:pt idx="884">
                  <c:v>75.930000000000007</c:v>
                </c:pt>
                <c:pt idx="885">
                  <c:v>75.92</c:v>
                </c:pt>
                <c:pt idx="886">
                  <c:v>75.930000000000007</c:v>
                </c:pt>
                <c:pt idx="887">
                  <c:v>75.92</c:v>
                </c:pt>
                <c:pt idx="888">
                  <c:v>75.94</c:v>
                </c:pt>
                <c:pt idx="889">
                  <c:v>75.91</c:v>
                </c:pt>
                <c:pt idx="890">
                  <c:v>75.930000000000007</c:v>
                </c:pt>
                <c:pt idx="891">
                  <c:v>75.91</c:v>
                </c:pt>
                <c:pt idx="892">
                  <c:v>75.930000000000007</c:v>
                </c:pt>
                <c:pt idx="893">
                  <c:v>75.92</c:v>
                </c:pt>
                <c:pt idx="894">
                  <c:v>75.94</c:v>
                </c:pt>
                <c:pt idx="895">
                  <c:v>75.930000000000007</c:v>
                </c:pt>
                <c:pt idx="896">
                  <c:v>75.930000000000007</c:v>
                </c:pt>
                <c:pt idx="897">
                  <c:v>75.94</c:v>
                </c:pt>
                <c:pt idx="898">
                  <c:v>75.94</c:v>
                </c:pt>
                <c:pt idx="899">
                  <c:v>75.930000000000007</c:v>
                </c:pt>
                <c:pt idx="900">
                  <c:v>75.94</c:v>
                </c:pt>
                <c:pt idx="901">
                  <c:v>75.930000000000007</c:v>
                </c:pt>
                <c:pt idx="902">
                  <c:v>75.94</c:v>
                </c:pt>
                <c:pt idx="903">
                  <c:v>75.930000000000007</c:v>
                </c:pt>
                <c:pt idx="904">
                  <c:v>75.930000000000007</c:v>
                </c:pt>
                <c:pt idx="905">
                  <c:v>75.95</c:v>
                </c:pt>
                <c:pt idx="906">
                  <c:v>75.94</c:v>
                </c:pt>
                <c:pt idx="907">
                  <c:v>75.930000000000007</c:v>
                </c:pt>
                <c:pt idx="908">
                  <c:v>75.94</c:v>
                </c:pt>
                <c:pt idx="909">
                  <c:v>75.930000000000007</c:v>
                </c:pt>
                <c:pt idx="910">
                  <c:v>75.94</c:v>
                </c:pt>
                <c:pt idx="911">
                  <c:v>75.930000000000007</c:v>
                </c:pt>
                <c:pt idx="912">
                  <c:v>75.960000000000008</c:v>
                </c:pt>
                <c:pt idx="913">
                  <c:v>75.930000000000007</c:v>
                </c:pt>
                <c:pt idx="914">
                  <c:v>75.95</c:v>
                </c:pt>
                <c:pt idx="915">
                  <c:v>75.930000000000007</c:v>
                </c:pt>
                <c:pt idx="916">
                  <c:v>75.930000000000007</c:v>
                </c:pt>
                <c:pt idx="917">
                  <c:v>75.95</c:v>
                </c:pt>
                <c:pt idx="918">
                  <c:v>75.94</c:v>
                </c:pt>
                <c:pt idx="919">
                  <c:v>75.94</c:v>
                </c:pt>
                <c:pt idx="920">
                  <c:v>75.960000000000008</c:v>
                </c:pt>
                <c:pt idx="921">
                  <c:v>75.95</c:v>
                </c:pt>
                <c:pt idx="922">
                  <c:v>75.960000000000008</c:v>
                </c:pt>
                <c:pt idx="923">
                  <c:v>75.95</c:v>
                </c:pt>
                <c:pt idx="924">
                  <c:v>75.97</c:v>
                </c:pt>
                <c:pt idx="925">
                  <c:v>75.94</c:v>
                </c:pt>
                <c:pt idx="926">
                  <c:v>75.97</c:v>
                </c:pt>
                <c:pt idx="927">
                  <c:v>75.95</c:v>
                </c:pt>
                <c:pt idx="928">
                  <c:v>75.98</c:v>
                </c:pt>
                <c:pt idx="929">
                  <c:v>75.95</c:v>
                </c:pt>
                <c:pt idx="930">
                  <c:v>75.97</c:v>
                </c:pt>
                <c:pt idx="931">
                  <c:v>75.95</c:v>
                </c:pt>
                <c:pt idx="932">
                  <c:v>75.960000000000008</c:v>
                </c:pt>
                <c:pt idx="933">
                  <c:v>75.960000000000008</c:v>
                </c:pt>
                <c:pt idx="934">
                  <c:v>75.960000000000008</c:v>
                </c:pt>
                <c:pt idx="935">
                  <c:v>75.95</c:v>
                </c:pt>
                <c:pt idx="936">
                  <c:v>75.960000000000008</c:v>
                </c:pt>
                <c:pt idx="937">
                  <c:v>75.95</c:v>
                </c:pt>
                <c:pt idx="938">
                  <c:v>75.95</c:v>
                </c:pt>
                <c:pt idx="939">
                  <c:v>75.960000000000008</c:v>
                </c:pt>
                <c:pt idx="940">
                  <c:v>75.95</c:v>
                </c:pt>
                <c:pt idx="941">
                  <c:v>75.95</c:v>
                </c:pt>
                <c:pt idx="942">
                  <c:v>75.94</c:v>
                </c:pt>
                <c:pt idx="943">
                  <c:v>75.960000000000008</c:v>
                </c:pt>
                <c:pt idx="944">
                  <c:v>75.95</c:v>
                </c:pt>
                <c:pt idx="945">
                  <c:v>75.960000000000008</c:v>
                </c:pt>
                <c:pt idx="946">
                  <c:v>75.960000000000008</c:v>
                </c:pt>
                <c:pt idx="947">
                  <c:v>75.960000000000008</c:v>
                </c:pt>
                <c:pt idx="948">
                  <c:v>75.960000000000008</c:v>
                </c:pt>
                <c:pt idx="949">
                  <c:v>75.94</c:v>
                </c:pt>
                <c:pt idx="950">
                  <c:v>75.97</c:v>
                </c:pt>
                <c:pt idx="951">
                  <c:v>75.94</c:v>
                </c:pt>
                <c:pt idx="952">
                  <c:v>75.97</c:v>
                </c:pt>
                <c:pt idx="953">
                  <c:v>75.94</c:v>
                </c:pt>
                <c:pt idx="954">
                  <c:v>75.960000000000008</c:v>
                </c:pt>
                <c:pt idx="955">
                  <c:v>75.95</c:v>
                </c:pt>
                <c:pt idx="956">
                  <c:v>75.97</c:v>
                </c:pt>
                <c:pt idx="957">
                  <c:v>75.960000000000008</c:v>
                </c:pt>
                <c:pt idx="958">
                  <c:v>75.97</c:v>
                </c:pt>
                <c:pt idx="959">
                  <c:v>75.960000000000008</c:v>
                </c:pt>
                <c:pt idx="960">
                  <c:v>75.960000000000008</c:v>
                </c:pt>
                <c:pt idx="961">
                  <c:v>75.960000000000008</c:v>
                </c:pt>
                <c:pt idx="962">
                  <c:v>75.960000000000008</c:v>
                </c:pt>
                <c:pt idx="963">
                  <c:v>75.960000000000008</c:v>
                </c:pt>
                <c:pt idx="964">
                  <c:v>75.960000000000008</c:v>
                </c:pt>
                <c:pt idx="965">
                  <c:v>75.98</c:v>
                </c:pt>
                <c:pt idx="966">
                  <c:v>75.960000000000008</c:v>
                </c:pt>
                <c:pt idx="967">
                  <c:v>75.989999999999995</c:v>
                </c:pt>
                <c:pt idx="968">
                  <c:v>75.960000000000008</c:v>
                </c:pt>
                <c:pt idx="969">
                  <c:v>75.989999999999995</c:v>
                </c:pt>
                <c:pt idx="970">
                  <c:v>75.960000000000008</c:v>
                </c:pt>
                <c:pt idx="971">
                  <c:v>75.98</c:v>
                </c:pt>
                <c:pt idx="972">
                  <c:v>75.97</c:v>
                </c:pt>
                <c:pt idx="973">
                  <c:v>75.98</c:v>
                </c:pt>
                <c:pt idx="974">
                  <c:v>75.98</c:v>
                </c:pt>
                <c:pt idx="975">
                  <c:v>75.960000000000008</c:v>
                </c:pt>
                <c:pt idx="976">
                  <c:v>75.98</c:v>
                </c:pt>
                <c:pt idx="977">
                  <c:v>75.94</c:v>
                </c:pt>
                <c:pt idx="978">
                  <c:v>75.97</c:v>
                </c:pt>
                <c:pt idx="979">
                  <c:v>75.95</c:v>
                </c:pt>
                <c:pt idx="980">
                  <c:v>75.989999999999995</c:v>
                </c:pt>
                <c:pt idx="981">
                  <c:v>75.95</c:v>
                </c:pt>
                <c:pt idx="982">
                  <c:v>75.97</c:v>
                </c:pt>
                <c:pt idx="983">
                  <c:v>75.94</c:v>
                </c:pt>
                <c:pt idx="984">
                  <c:v>75.97</c:v>
                </c:pt>
                <c:pt idx="985">
                  <c:v>75.94</c:v>
                </c:pt>
                <c:pt idx="986">
                  <c:v>75.960000000000008</c:v>
                </c:pt>
                <c:pt idx="987">
                  <c:v>75.960000000000008</c:v>
                </c:pt>
                <c:pt idx="988">
                  <c:v>75.97</c:v>
                </c:pt>
                <c:pt idx="989">
                  <c:v>75.960000000000008</c:v>
                </c:pt>
                <c:pt idx="990">
                  <c:v>75.97</c:v>
                </c:pt>
                <c:pt idx="991">
                  <c:v>75.97</c:v>
                </c:pt>
                <c:pt idx="992">
                  <c:v>75.97</c:v>
                </c:pt>
                <c:pt idx="993">
                  <c:v>75.98</c:v>
                </c:pt>
                <c:pt idx="994">
                  <c:v>75.98</c:v>
                </c:pt>
                <c:pt idx="995">
                  <c:v>75.989999999999995</c:v>
                </c:pt>
                <c:pt idx="996">
                  <c:v>75.98</c:v>
                </c:pt>
                <c:pt idx="997">
                  <c:v>75.989999999999995</c:v>
                </c:pt>
                <c:pt idx="998">
                  <c:v>75.97</c:v>
                </c:pt>
                <c:pt idx="999">
                  <c:v>75.989999999999995</c:v>
                </c:pt>
                <c:pt idx="1000">
                  <c:v>75.960000000000008</c:v>
                </c:pt>
                <c:pt idx="1001">
                  <c:v>76.010000000000005</c:v>
                </c:pt>
                <c:pt idx="1002">
                  <c:v>75.960000000000008</c:v>
                </c:pt>
                <c:pt idx="1003">
                  <c:v>76</c:v>
                </c:pt>
                <c:pt idx="1004">
                  <c:v>75.960000000000008</c:v>
                </c:pt>
                <c:pt idx="1005">
                  <c:v>75.989999999999995</c:v>
                </c:pt>
                <c:pt idx="1006">
                  <c:v>75.98</c:v>
                </c:pt>
                <c:pt idx="1007">
                  <c:v>75.989999999999995</c:v>
                </c:pt>
                <c:pt idx="1008">
                  <c:v>75.989999999999995</c:v>
                </c:pt>
                <c:pt idx="1009">
                  <c:v>75.989999999999995</c:v>
                </c:pt>
                <c:pt idx="1010">
                  <c:v>75.989999999999995</c:v>
                </c:pt>
                <c:pt idx="1011">
                  <c:v>75.989999999999995</c:v>
                </c:pt>
                <c:pt idx="1012">
                  <c:v>75.989999999999995</c:v>
                </c:pt>
                <c:pt idx="1013">
                  <c:v>75.98</c:v>
                </c:pt>
                <c:pt idx="1014">
                  <c:v>75.989999999999995</c:v>
                </c:pt>
                <c:pt idx="1015">
                  <c:v>75.98</c:v>
                </c:pt>
                <c:pt idx="1016">
                  <c:v>76</c:v>
                </c:pt>
                <c:pt idx="1017">
                  <c:v>75.98</c:v>
                </c:pt>
                <c:pt idx="1018">
                  <c:v>75.989999999999995</c:v>
                </c:pt>
                <c:pt idx="1019">
                  <c:v>75.98</c:v>
                </c:pt>
                <c:pt idx="1020">
                  <c:v>75.989999999999995</c:v>
                </c:pt>
                <c:pt idx="1021">
                  <c:v>75.98</c:v>
                </c:pt>
                <c:pt idx="1022">
                  <c:v>75.98</c:v>
                </c:pt>
                <c:pt idx="1023">
                  <c:v>75.989999999999995</c:v>
                </c:pt>
                <c:pt idx="1024">
                  <c:v>75.98</c:v>
                </c:pt>
                <c:pt idx="1025">
                  <c:v>75.989999999999995</c:v>
                </c:pt>
                <c:pt idx="1026">
                  <c:v>75.989999999999995</c:v>
                </c:pt>
                <c:pt idx="1027">
                  <c:v>75.989999999999995</c:v>
                </c:pt>
                <c:pt idx="1028">
                  <c:v>76</c:v>
                </c:pt>
                <c:pt idx="1029">
                  <c:v>75.989999999999995</c:v>
                </c:pt>
                <c:pt idx="1030">
                  <c:v>76</c:v>
                </c:pt>
                <c:pt idx="1031">
                  <c:v>76</c:v>
                </c:pt>
                <c:pt idx="1032">
                  <c:v>76</c:v>
                </c:pt>
                <c:pt idx="1033">
                  <c:v>76.010000000000005</c:v>
                </c:pt>
                <c:pt idx="1034">
                  <c:v>76</c:v>
                </c:pt>
                <c:pt idx="1035">
                  <c:v>76.010000000000005</c:v>
                </c:pt>
                <c:pt idx="1036">
                  <c:v>76</c:v>
                </c:pt>
                <c:pt idx="1037">
                  <c:v>76</c:v>
                </c:pt>
                <c:pt idx="1038">
                  <c:v>75.98</c:v>
                </c:pt>
                <c:pt idx="1039">
                  <c:v>76.010000000000005</c:v>
                </c:pt>
                <c:pt idx="1040">
                  <c:v>75.989999999999995</c:v>
                </c:pt>
                <c:pt idx="1041">
                  <c:v>76.010000000000005</c:v>
                </c:pt>
                <c:pt idx="1042">
                  <c:v>75.97</c:v>
                </c:pt>
                <c:pt idx="1043">
                  <c:v>76</c:v>
                </c:pt>
                <c:pt idx="1044">
                  <c:v>75.960000000000008</c:v>
                </c:pt>
                <c:pt idx="1045">
                  <c:v>75.989999999999995</c:v>
                </c:pt>
                <c:pt idx="1046">
                  <c:v>75.97</c:v>
                </c:pt>
                <c:pt idx="1047">
                  <c:v>75.989999999999995</c:v>
                </c:pt>
                <c:pt idx="1048">
                  <c:v>75.97</c:v>
                </c:pt>
                <c:pt idx="1049">
                  <c:v>75.989999999999995</c:v>
                </c:pt>
                <c:pt idx="1050">
                  <c:v>75.98</c:v>
                </c:pt>
                <c:pt idx="1051">
                  <c:v>75.989999999999995</c:v>
                </c:pt>
                <c:pt idx="1052">
                  <c:v>75.989999999999995</c:v>
                </c:pt>
                <c:pt idx="1053">
                  <c:v>75.989999999999995</c:v>
                </c:pt>
                <c:pt idx="1054">
                  <c:v>76.010000000000005</c:v>
                </c:pt>
                <c:pt idx="1055">
                  <c:v>75.989999999999995</c:v>
                </c:pt>
                <c:pt idx="1056">
                  <c:v>76.02</c:v>
                </c:pt>
                <c:pt idx="1057">
                  <c:v>76</c:v>
                </c:pt>
                <c:pt idx="1058">
                  <c:v>76.02</c:v>
                </c:pt>
                <c:pt idx="1059">
                  <c:v>75.989999999999995</c:v>
                </c:pt>
                <c:pt idx="1060">
                  <c:v>76.010000000000005</c:v>
                </c:pt>
                <c:pt idx="1061">
                  <c:v>75.989999999999995</c:v>
                </c:pt>
                <c:pt idx="1062">
                  <c:v>75.989999999999995</c:v>
                </c:pt>
                <c:pt idx="1063">
                  <c:v>75.989999999999995</c:v>
                </c:pt>
                <c:pt idx="1064">
                  <c:v>75.98</c:v>
                </c:pt>
                <c:pt idx="1065">
                  <c:v>76.010000000000005</c:v>
                </c:pt>
                <c:pt idx="1066">
                  <c:v>75.989999999999995</c:v>
                </c:pt>
                <c:pt idx="1067">
                  <c:v>76</c:v>
                </c:pt>
                <c:pt idx="1068">
                  <c:v>75.97</c:v>
                </c:pt>
                <c:pt idx="1069">
                  <c:v>76.010000000000005</c:v>
                </c:pt>
                <c:pt idx="1070">
                  <c:v>75.960000000000008</c:v>
                </c:pt>
                <c:pt idx="1071">
                  <c:v>76.010000000000005</c:v>
                </c:pt>
                <c:pt idx="1072">
                  <c:v>75.960000000000008</c:v>
                </c:pt>
                <c:pt idx="1073">
                  <c:v>76.02</c:v>
                </c:pt>
                <c:pt idx="1074">
                  <c:v>75.989999999999995</c:v>
                </c:pt>
                <c:pt idx="1075">
                  <c:v>76.02</c:v>
                </c:pt>
                <c:pt idx="1076">
                  <c:v>75.989999999999995</c:v>
                </c:pt>
                <c:pt idx="1077">
                  <c:v>76.02</c:v>
                </c:pt>
                <c:pt idx="1078">
                  <c:v>75.989999999999995</c:v>
                </c:pt>
                <c:pt idx="1079">
                  <c:v>76.02</c:v>
                </c:pt>
                <c:pt idx="1080">
                  <c:v>76.02</c:v>
                </c:pt>
                <c:pt idx="1081">
                  <c:v>76.010000000000005</c:v>
                </c:pt>
                <c:pt idx="1082">
                  <c:v>76.02</c:v>
                </c:pt>
                <c:pt idx="1083">
                  <c:v>76.010000000000005</c:v>
                </c:pt>
                <c:pt idx="1084">
                  <c:v>76.02</c:v>
                </c:pt>
                <c:pt idx="1085">
                  <c:v>76.010000000000005</c:v>
                </c:pt>
                <c:pt idx="1086">
                  <c:v>76</c:v>
                </c:pt>
                <c:pt idx="1087">
                  <c:v>76.02</c:v>
                </c:pt>
                <c:pt idx="1088">
                  <c:v>76</c:v>
                </c:pt>
                <c:pt idx="1089">
                  <c:v>76</c:v>
                </c:pt>
                <c:pt idx="1090">
                  <c:v>76</c:v>
                </c:pt>
                <c:pt idx="1091">
                  <c:v>76</c:v>
                </c:pt>
                <c:pt idx="1092">
                  <c:v>76.010000000000005</c:v>
                </c:pt>
                <c:pt idx="1093">
                  <c:v>76.010000000000005</c:v>
                </c:pt>
                <c:pt idx="1094">
                  <c:v>76.02</c:v>
                </c:pt>
                <c:pt idx="1095">
                  <c:v>76</c:v>
                </c:pt>
                <c:pt idx="1096">
                  <c:v>76.02</c:v>
                </c:pt>
                <c:pt idx="1097">
                  <c:v>76.010000000000005</c:v>
                </c:pt>
                <c:pt idx="1098">
                  <c:v>75.989999999999995</c:v>
                </c:pt>
                <c:pt idx="1099">
                  <c:v>76.02</c:v>
                </c:pt>
                <c:pt idx="1100">
                  <c:v>76.02</c:v>
                </c:pt>
                <c:pt idx="1101">
                  <c:v>76.02</c:v>
                </c:pt>
                <c:pt idx="1102">
                  <c:v>76.010000000000005</c:v>
                </c:pt>
                <c:pt idx="1103">
                  <c:v>76.02</c:v>
                </c:pt>
                <c:pt idx="1104">
                  <c:v>76.02</c:v>
                </c:pt>
                <c:pt idx="1105">
                  <c:v>76.02</c:v>
                </c:pt>
                <c:pt idx="1106">
                  <c:v>76.03</c:v>
                </c:pt>
                <c:pt idx="1107">
                  <c:v>76.02</c:v>
                </c:pt>
                <c:pt idx="1108">
                  <c:v>76.03</c:v>
                </c:pt>
                <c:pt idx="1109">
                  <c:v>76.02</c:v>
                </c:pt>
                <c:pt idx="1110">
                  <c:v>76.02</c:v>
                </c:pt>
                <c:pt idx="1111">
                  <c:v>76.010000000000005</c:v>
                </c:pt>
                <c:pt idx="1112">
                  <c:v>76.03</c:v>
                </c:pt>
                <c:pt idx="1113">
                  <c:v>76</c:v>
                </c:pt>
                <c:pt idx="1114">
                  <c:v>76.02</c:v>
                </c:pt>
                <c:pt idx="1115">
                  <c:v>75.989999999999995</c:v>
                </c:pt>
                <c:pt idx="1116">
                  <c:v>76.03</c:v>
                </c:pt>
                <c:pt idx="1117">
                  <c:v>75.989999999999995</c:v>
                </c:pt>
                <c:pt idx="1118">
                  <c:v>76.02</c:v>
                </c:pt>
                <c:pt idx="1119">
                  <c:v>76.010000000000005</c:v>
                </c:pt>
                <c:pt idx="1120">
                  <c:v>76.02</c:v>
                </c:pt>
                <c:pt idx="1121">
                  <c:v>75.989999999999995</c:v>
                </c:pt>
                <c:pt idx="1122">
                  <c:v>76.03</c:v>
                </c:pt>
                <c:pt idx="1123">
                  <c:v>76</c:v>
                </c:pt>
                <c:pt idx="1124">
                  <c:v>76.040000000000006</c:v>
                </c:pt>
                <c:pt idx="1125">
                  <c:v>76.02</c:v>
                </c:pt>
                <c:pt idx="1126">
                  <c:v>76.03</c:v>
                </c:pt>
                <c:pt idx="1127">
                  <c:v>76.02</c:v>
                </c:pt>
                <c:pt idx="1128">
                  <c:v>76.03</c:v>
                </c:pt>
                <c:pt idx="1129">
                  <c:v>76.040000000000006</c:v>
                </c:pt>
                <c:pt idx="1130">
                  <c:v>76.02</c:v>
                </c:pt>
                <c:pt idx="1131">
                  <c:v>76.05</c:v>
                </c:pt>
                <c:pt idx="1132">
                  <c:v>75.989999999999995</c:v>
                </c:pt>
                <c:pt idx="1133">
                  <c:v>76.05</c:v>
                </c:pt>
                <c:pt idx="1134">
                  <c:v>75.989999999999995</c:v>
                </c:pt>
                <c:pt idx="1135">
                  <c:v>76.05</c:v>
                </c:pt>
                <c:pt idx="1136">
                  <c:v>76</c:v>
                </c:pt>
                <c:pt idx="1137">
                  <c:v>76.05</c:v>
                </c:pt>
                <c:pt idx="1138">
                  <c:v>76.010000000000005</c:v>
                </c:pt>
                <c:pt idx="1139">
                  <c:v>76.05</c:v>
                </c:pt>
                <c:pt idx="1140">
                  <c:v>76.010000000000005</c:v>
                </c:pt>
                <c:pt idx="1141">
                  <c:v>76.03</c:v>
                </c:pt>
                <c:pt idx="1142">
                  <c:v>75.989999999999995</c:v>
                </c:pt>
                <c:pt idx="1143">
                  <c:v>76.040000000000006</c:v>
                </c:pt>
                <c:pt idx="1144">
                  <c:v>76</c:v>
                </c:pt>
                <c:pt idx="1145">
                  <c:v>76.05</c:v>
                </c:pt>
                <c:pt idx="1146">
                  <c:v>76.02</c:v>
                </c:pt>
                <c:pt idx="1147">
                  <c:v>76.05</c:v>
                </c:pt>
                <c:pt idx="1148">
                  <c:v>76.03</c:v>
                </c:pt>
                <c:pt idx="1149">
                  <c:v>76.03</c:v>
                </c:pt>
                <c:pt idx="1150">
                  <c:v>76.03</c:v>
                </c:pt>
                <c:pt idx="1151">
                  <c:v>76.03</c:v>
                </c:pt>
                <c:pt idx="1152">
                  <c:v>76.05</c:v>
                </c:pt>
                <c:pt idx="1153">
                  <c:v>76.02</c:v>
                </c:pt>
                <c:pt idx="1154">
                  <c:v>76.05</c:v>
                </c:pt>
                <c:pt idx="1155">
                  <c:v>76.03</c:v>
                </c:pt>
                <c:pt idx="1156">
                  <c:v>76.03</c:v>
                </c:pt>
                <c:pt idx="1157">
                  <c:v>76.040000000000006</c:v>
                </c:pt>
                <c:pt idx="1158">
                  <c:v>76.040000000000006</c:v>
                </c:pt>
                <c:pt idx="1159">
                  <c:v>76.02</c:v>
                </c:pt>
                <c:pt idx="1160">
                  <c:v>76.05</c:v>
                </c:pt>
                <c:pt idx="1161">
                  <c:v>76.040000000000006</c:v>
                </c:pt>
                <c:pt idx="1162">
                  <c:v>76.040000000000006</c:v>
                </c:pt>
                <c:pt idx="1163">
                  <c:v>76.05</c:v>
                </c:pt>
                <c:pt idx="1164">
                  <c:v>76.040000000000006</c:v>
                </c:pt>
                <c:pt idx="1165">
                  <c:v>76.05</c:v>
                </c:pt>
                <c:pt idx="1166">
                  <c:v>76.03</c:v>
                </c:pt>
                <c:pt idx="1167">
                  <c:v>76.040000000000006</c:v>
                </c:pt>
                <c:pt idx="1168">
                  <c:v>76.040000000000006</c:v>
                </c:pt>
                <c:pt idx="1169">
                  <c:v>76.040000000000006</c:v>
                </c:pt>
                <c:pt idx="1170">
                  <c:v>76.03</c:v>
                </c:pt>
                <c:pt idx="1171">
                  <c:v>76.040000000000006</c:v>
                </c:pt>
                <c:pt idx="1172">
                  <c:v>76.05</c:v>
                </c:pt>
                <c:pt idx="1173">
                  <c:v>76.040000000000006</c:v>
                </c:pt>
                <c:pt idx="1174">
                  <c:v>76.05</c:v>
                </c:pt>
                <c:pt idx="1175">
                  <c:v>76.05</c:v>
                </c:pt>
                <c:pt idx="1176">
                  <c:v>76.05</c:v>
                </c:pt>
                <c:pt idx="1177">
                  <c:v>76.05</c:v>
                </c:pt>
                <c:pt idx="1178">
                  <c:v>76.040000000000006</c:v>
                </c:pt>
                <c:pt idx="1179">
                  <c:v>76.05</c:v>
                </c:pt>
                <c:pt idx="1180">
                  <c:v>76.03</c:v>
                </c:pt>
                <c:pt idx="1181">
                  <c:v>76.070000000000007</c:v>
                </c:pt>
                <c:pt idx="1182">
                  <c:v>76.010000000000005</c:v>
                </c:pt>
                <c:pt idx="1183">
                  <c:v>76.070000000000007</c:v>
                </c:pt>
                <c:pt idx="1184">
                  <c:v>76.010000000000005</c:v>
                </c:pt>
                <c:pt idx="1185">
                  <c:v>76.05</c:v>
                </c:pt>
                <c:pt idx="1186">
                  <c:v>76.02</c:v>
                </c:pt>
                <c:pt idx="1187">
                  <c:v>76.05</c:v>
                </c:pt>
                <c:pt idx="1188">
                  <c:v>76.02</c:v>
                </c:pt>
                <c:pt idx="1189">
                  <c:v>76.040000000000006</c:v>
                </c:pt>
                <c:pt idx="1190">
                  <c:v>76.02</c:v>
                </c:pt>
                <c:pt idx="1191">
                  <c:v>76.040000000000006</c:v>
                </c:pt>
                <c:pt idx="1192">
                  <c:v>76.040000000000006</c:v>
                </c:pt>
                <c:pt idx="1193">
                  <c:v>76.040000000000006</c:v>
                </c:pt>
                <c:pt idx="1194">
                  <c:v>76.03</c:v>
                </c:pt>
                <c:pt idx="1195">
                  <c:v>76.05</c:v>
                </c:pt>
                <c:pt idx="1196">
                  <c:v>76.05</c:v>
                </c:pt>
                <c:pt idx="1197">
                  <c:v>76.040000000000006</c:v>
                </c:pt>
                <c:pt idx="1198">
                  <c:v>76.05</c:v>
                </c:pt>
                <c:pt idx="1199">
                  <c:v>76.040000000000006</c:v>
                </c:pt>
                <c:pt idx="1200">
                  <c:v>76.06</c:v>
                </c:pt>
                <c:pt idx="1201">
                  <c:v>76.040000000000006</c:v>
                </c:pt>
                <c:pt idx="1202">
                  <c:v>76.06</c:v>
                </c:pt>
                <c:pt idx="1203">
                  <c:v>76.05</c:v>
                </c:pt>
                <c:pt idx="1204">
                  <c:v>76.06</c:v>
                </c:pt>
                <c:pt idx="1205">
                  <c:v>76.05</c:v>
                </c:pt>
                <c:pt idx="1206">
                  <c:v>76.05</c:v>
                </c:pt>
                <c:pt idx="1207">
                  <c:v>76.05</c:v>
                </c:pt>
                <c:pt idx="1208">
                  <c:v>76.040000000000006</c:v>
                </c:pt>
                <c:pt idx="1209">
                  <c:v>76.05</c:v>
                </c:pt>
                <c:pt idx="1210">
                  <c:v>76.03</c:v>
                </c:pt>
                <c:pt idx="1211">
                  <c:v>76.05</c:v>
                </c:pt>
                <c:pt idx="1212">
                  <c:v>76.040000000000006</c:v>
                </c:pt>
                <c:pt idx="1213">
                  <c:v>76.05</c:v>
                </c:pt>
                <c:pt idx="1214">
                  <c:v>76.040000000000006</c:v>
                </c:pt>
                <c:pt idx="1215">
                  <c:v>76.06</c:v>
                </c:pt>
                <c:pt idx="1216">
                  <c:v>76.05</c:v>
                </c:pt>
                <c:pt idx="1217">
                  <c:v>76.06</c:v>
                </c:pt>
                <c:pt idx="1218">
                  <c:v>76.070000000000007</c:v>
                </c:pt>
                <c:pt idx="1219">
                  <c:v>76.06</c:v>
                </c:pt>
                <c:pt idx="1220">
                  <c:v>76.05</c:v>
                </c:pt>
                <c:pt idx="1221">
                  <c:v>76.06</c:v>
                </c:pt>
                <c:pt idx="1222">
                  <c:v>76.040000000000006</c:v>
                </c:pt>
                <c:pt idx="1223">
                  <c:v>76.070000000000007</c:v>
                </c:pt>
                <c:pt idx="1224">
                  <c:v>76.040000000000006</c:v>
                </c:pt>
                <c:pt idx="1225">
                  <c:v>76.070000000000007</c:v>
                </c:pt>
                <c:pt idx="1226">
                  <c:v>76.05</c:v>
                </c:pt>
                <c:pt idx="1227">
                  <c:v>76.05</c:v>
                </c:pt>
                <c:pt idx="1228">
                  <c:v>76.05</c:v>
                </c:pt>
                <c:pt idx="1229">
                  <c:v>76.05</c:v>
                </c:pt>
                <c:pt idx="1230">
                  <c:v>76.05</c:v>
                </c:pt>
                <c:pt idx="1231">
                  <c:v>76.06</c:v>
                </c:pt>
                <c:pt idx="1232">
                  <c:v>76.040000000000006</c:v>
                </c:pt>
                <c:pt idx="1233">
                  <c:v>76.070000000000007</c:v>
                </c:pt>
                <c:pt idx="1234">
                  <c:v>76.05</c:v>
                </c:pt>
                <c:pt idx="1235">
                  <c:v>76.08</c:v>
                </c:pt>
                <c:pt idx="1236">
                  <c:v>76.05</c:v>
                </c:pt>
                <c:pt idx="1237">
                  <c:v>76.070000000000007</c:v>
                </c:pt>
                <c:pt idx="1238">
                  <c:v>76.070000000000007</c:v>
                </c:pt>
                <c:pt idx="1239">
                  <c:v>76.08</c:v>
                </c:pt>
                <c:pt idx="1240">
                  <c:v>76.06</c:v>
                </c:pt>
                <c:pt idx="1241">
                  <c:v>76.070000000000007</c:v>
                </c:pt>
                <c:pt idx="1242">
                  <c:v>76.010000000000005</c:v>
                </c:pt>
                <c:pt idx="1243">
                  <c:v>76.14</c:v>
                </c:pt>
                <c:pt idx="1244">
                  <c:v>75.989999999999995</c:v>
                </c:pt>
                <c:pt idx="1245">
                  <c:v>76.13</c:v>
                </c:pt>
                <c:pt idx="1246">
                  <c:v>76</c:v>
                </c:pt>
                <c:pt idx="1247">
                  <c:v>76.100000000000009</c:v>
                </c:pt>
                <c:pt idx="1248">
                  <c:v>76.05</c:v>
                </c:pt>
                <c:pt idx="1249">
                  <c:v>76.06</c:v>
                </c:pt>
                <c:pt idx="1250">
                  <c:v>76.070000000000007</c:v>
                </c:pt>
                <c:pt idx="1251">
                  <c:v>76.040000000000006</c:v>
                </c:pt>
                <c:pt idx="1252">
                  <c:v>76.08</c:v>
                </c:pt>
                <c:pt idx="1253">
                  <c:v>76.02</c:v>
                </c:pt>
                <c:pt idx="1254">
                  <c:v>76.08</c:v>
                </c:pt>
                <c:pt idx="1255">
                  <c:v>76.02</c:v>
                </c:pt>
                <c:pt idx="1256">
                  <c:v>76.070000000000007</c:v>
                </c:pt>
                <c:pt idx="1257">
                  <c:v>76.040000000000006</c:v>
                </c:pt>
                <c:pt idx="1258">
                  <c:v>76.08</c:v>
                </c:pt>
                <c:pt idx="1259">
                  <c:v>76.05</c:v>
                </c:pt>
                <c:pt idx="1260">
                  <c:v>76.08</c:v>
                </c:pt>
                <c:pt idx="1261">
                  <c:v>76.05</c:v>
                </c:pt>
                <c:pt idx="1262">
                  <c:v>76.09</c:v>
                </c:pt>
                <c:pt idx="1263">
                  <c:v>76.05</c:v>
                </c:pt>
                <c:pt idx="1264">
                  <c:v>76.09</c:v>
                </c:pt>
                <c:pt idx="1265">
                  <c:v>76.06</c:v>
                </c:pt>
                <c:pt idx="1266">
                  <c:v>76.08</c:v>
                </c:pt>
                <c:pt idx="1267">
                  <c:v>76.070000000000007</c:v>
                </c:pt>
                <c:pt idx="1268">
                  <c:v>76.09</c:v>
                </c:pt>
                <c:pt idx="1269">
                  <c:v>76.06</c:v>
                </c:pt>
                <c:pt idx="1270">
                  <c:v>76.08</c:v>
                </c:pt>
                <c:pt idx="1271">
                  <c:v>76.06</c:v>
                </c:pt>
                <c:pt idx="1272">
                  <c:v>76.06</c:v>
                </c:pt>
                <c:pt idx="1273">
                  <c:v>76.040000000000006</c:v>
                </c:pt>
                <c:pt idx="1274">
                  <c:v>76.09</c:v>
                </c:pt>
                <c:pt idx="1275">
                  <c:v>76.010000000000005</c:v>
                </c:pt>
                <c:pt idx="1276">
                  <c:v>76.100000000000009</c:v>
                </c:pt>
                <c:pt idx="1277">
                  <c:v>76.010000000000005</c:v>
                </c:pt>
                <c:pt idx="1278">
                  <c:v>76.12</c:v>
                </c:pt>
                <c:pt idx="1279">
                  <c:v>76</c:v>
                </c:pt>
                <c:pt idx="1280">
                  <c:v>76.100000000000009</c:v>
                </c:pt>
                <c:pt idx="1281">
                  <c:v>76.02</c:v>
                </c:pt>
                <c:pt idx="1282">
                  <c:v>76.09</c:v>
                </c:pt>
                <c:pt idx="1283">
                  <c:v>76.040000000000006</c:v>
                </c:pt>
                <c:pt idx="1284">
                  <c:v>76.08</c:v>
                </c:pt>
                <c:pt idx="1285">
                  <c:v>76.03</c:v>
                </c:pt>
                <c:pt idx="1286">
                  <c:v>76.11</c:v>
                </c:pt>
                <c:pt idx="1287">
                  <c:v>76.05</c:v>
                </c:pt>
                <c:pt idx="1288">
                  <c:v>76.09</c:v>
                </c:pt>
                <c:pt idx="1289">
                  <c:v>76.08</c:v>
                </c:pt>
                <c:pt idx="1290">
                  <c:v>76.06</c:v>
                </c:pt>
                <c:pt idx="1291">
                  <c:v>76.05</c:v>
                </c:pt>
                <c:pt idx="1292">
                  <c:v>76.09</c:v>
                </c:pt>
                <c:pt idx="1293">
                  <c:v>76.05</c:v>
                </c:pt>
                <c:pt idx="1294">
                  <c:v>76.100000000000009</c:v>
                </c:pt>
                <c:pt idx="1295">
                  <c:v>76.040000000000006</c:v>
                </c:pt>
                <c:pt idx="1296">
                  <c:v>76.100000000000009</c:v>
                </c:pt>
                <c:pt idx="1297">
                  <c:v>76.05</c:v>
                </c:pt>
                <c:pt idx="1298">
                  <c:v>76.09</c:v>
                </c:pt>
                <c:pt idx="1299">
                  <c:v>76.06</c:v>
                </c:pt>
                <c:pt idx="1300">
                  <c:v>76.08</c:v>
                </c:pt>
                <c:pt idx="1301">
                  <c:v>76.05</c:v>
                </c:pt>
                <c:pt idx="1302">
                  <c:v>76.08</c:v>
                </c:pt>
                <c:pt idx="1303">
                  <c:v>76.05</c:v>
                </c:pt>
                <c:pt idx="1304">
                  <c:v>76.08</c:v>
                </c:pt>
                <c:pt idx="1305">
                  <c:v>76.06</c:v>
                </c:pt>
                <c:pt idx="1306">
                  <c:v>76.03</c:v>
                </c:pt>
                <c:pt idx="1307">
                  <c:v>76.100000000000009</c:v>
                </c:pt>
                <c:pt idx="1308">
                  <c:v>76.03</c:v>
                </c:pt>
                <c:pt idx="1309">
                  <c:v>76.11</c:v>
                </c:pt>
                <c:pt idx="1310">
                  <c:v>76.03</c:v>
                </c:pt>
                <c:pt idx="1311">
                  <c:v>76.12</c:v>
                </c:pt>
                <c:pt idx="1312">
                  <c:v>76.05</c:v>
                </c:pt>
                <c:pt idx="1313">
                  <c:v>76.11</c:v>
                </c:pt>
                <c:pt idx="1314">
                  <c:v>76.040000000000006</c:v>
                </c:pt>
                <c:pt idx="1315">
                  <c:v>76.11</c:v>
                </c:pt>
                <c:pt idx="1316">
                  <c:v>76.05</c:v>
                </c:pt>
                <c:pt idx="1317">
                  <c:v>76.09</c:v>
                </c:pt>
                <c:pt idx="1318">
                  <c:v>76.05</c:v>
                </c:pt>
                <c:pt idx="1319">
                  <c:v>76.08</c:v>
                </c:pt>
                <c:pt idx="1320">
                  <c:v>76.040000000000006</c:v>
                </c:pt>
                <c:pt idx="1321">
                  <c:v>76.070000000000007</c:v>
                </c:pt>
                <c:pt idx="1322">
                  <c:v>76.05</c:v>
                </c:pt>
                <c:pt idx="1323">
                  <c:v>76.070000000000007</c:v>
                </c:pt>
                <c:pt idx="1324">
                  <c:v>76.06</c:v>
                </c:pt>
                <c:pt idx="1325">
                  <c:v>76.070000000000007</c:v>
                </c:pt>
                <c:pt idx="1326">
                  <c:v>76.100000000000009</c:v>
                </c:pt>
                <c:pt idx="1327">
                  <c:v>76.05</c:v>
                </c:pt>
                <c:pt idx="1328">
                  <c:v>76.11</c:v>
                </c:pt>
                <c:pt idx="1329">
                  <c:v>76.02</c:v>
                </c:pt>
                <c:pt idx="1330">
                  <c:v>76.150000000000006</c:v>
                </c:pt>
                <c:pt idx="1331">
                  <c:v>75.98</c:v>
                </c:pt>
                <c:pt idx="1332">
                  <c:v>76.14</c:v>
                </c:pt>
                <c:pt idx="1333">
                  <c:v>76.02</c:v>
                </c:pt>
                <c:pt idx="1334">
                  <c:v>76.12</c:v>
                </c:pt>
                <c:pt idx="1335">
                  <c:v>76.05</c:v>
                </c:pt>
                <c:pt idx="1336">
                  <c:v>76.11</c:v>
                </c:pt>
                <c:pt idx="1337">
                  <c:v>76.05</c:v>
                </c:pt>
                <c:pt idx="1338">
                  <c:v>76.09</c:v>
                </c:pt>
                <c:pt idx="1339">
                  <c:v>76.08</c:v>
                </c:pt>
                <c:pt idx="1340">
                  <c:v>76.09</c:v>
                </c:pt>
                <c:pt idx="1341">
                  <c:v>76.11</c:v>
                </c:pt>
                <c:pt idx="1342">
                  <c:v>76.03</c:v>
                </c:pt>
                <c:pt idx="1343">
                  <c:v>76.17</c:v>
                </c:pt>
                <c:pt idx="1344">
                  <c:v>75.989999999999995</c:v>
                </c:pt>
                <c:pt idx="1345">
                  <c:v>76.17</c:v>
                </c:pt>
                <c:pt idx="1346">
                  <c:v>75.989999999999995</c:v>
                </c:pt>
                <c:pt idx="1347">
                  <c:v>76.150000000000006</c:v>
                </c:pt>
                <c:pt idx="1348">
                  <c:v>76.010000000000005</c:v>
                </c:pt>
                <c:pt idx="1349">
                  <c:v>76.13</c:v>
                </c:pt>
                <c:pt idx="1350">
                  <c:v>76.010000000000005</c:v>
                </c:pt>
                <c:pt idx="1351">
                  <c:v>76.13</c:v>
                </c:pt>
                <c:pt idx="1352">
                  <c:v>76.02</c:v>
                </c:pt>
                <c:pt idx="1353">
                  <c:v>76.12</c:v>
                </c:pt>
                <c:pt idx="1354">
                  <c:v>76.040000000000006</c:v>
                </c:pt>
                <c:pt idx="1355">
                  <c:v>76.11</c:v>
                </c:pt>
                <c:pt idx="1356">
                  <c:v>76.05</c:v>
                </c:pt>
                <c:pt idx="1357">
                  <c:v>76.11</c:v>
                </c:pt>
                <c:pt idx="1358">
                  <c:v>76.070000000000007</c:v>
                </c:pt>
                <c:pt idx="1359">
                  <c:v>76.12</c:v>
                </c:pt>
                <c:pt idx="1360">
                  <c:v>76.070000000000007</c:v>
                </c:pt>
                <c:pt idx="1361">
                  <c:v>76.14</c:v>
                </c:pt>
                <c:pt idx="1362">
                  <c:v>76.070000000000007</c:v>
                </c:pt>
                <c:pt idx="1363">
                  <c:v>76.100000000000009</c:v>
                </c:pt>
                <c:pt idx="1364">
                  <c:v>76.08</c:v>
                </c:pt>
                <c:pt idx="1365">
                  <c:v>76.09</c:v>
                </c:pt>
                <c:pt idx="1366">
                  <c:v>76.08</c:v>
                </c:pt>
                <c:pt idx="1367">
                  <c:v>76.070000000000007</c:v>
                </c:pt>
                <c:pt idx="1368">
                  <c:v>76.08</c:v>
                </c:pt>
                <c:pt idx="1369">
                  <c:v>76.05</c:v>
                </c:pt>
                <c:pt idx="1370">
                  <c:v>76.100000000000009</c:v>
                </c:pt>
                <c:pt idx="1371">
                  <c:v>76.03</c:v>
                </c:pt>
                <c:pt idx="1372">
                  <c:v>76.100000000000009</c:v>
                </c:pt>
                <c:pt idx="1373">
                  <c:v>76.040000000000006</c:v>
                </c:pt>
                <c:pt idx="1374">
                  <c:v>76.11</c:v>
                </c:pt>
                <c:pt idx="1375">
                  <c:v>76.040000000000006</c:v>
                </c:pt>
                <c:pt idx="1376">
                  <c:v>76.14</c:v>
                </c:pt>
                <c:pt idx="1377">
                  <c:v>76.05</c:v>
                </c:pt>
                <c:pt idx="1378">
                  <c:v>76.14</c:v>
                </c:pt>
                <c:pt idx="1379">
                  <c:v>76.040000000000006</c:v>
                </c:pt>
                <c:pt idx="1380">
                  <c:v>76.14</c:v>
                </c:pt>
                <c:pt idx="1381">
                  <c:v>76.05</c:v>
                </c:pt>
                <c:pt idx="1382">
                  <c:v>76.13</c:v>
                </c:pt>
                <c:pt idx="1383">
                  <c:v>76.08</c:v>
                </c:pt>
                <c:pt idx="1384">
                  <c:v>76.08</c:v>
                </c:pt>
                <c:pt idx="1385">
                  <c:v>76.08</c:v>
                </c:pt>
                <c:pt idx="1386">
                  <c:v>76.09</c:v>
                </c:pt>
                <c:pt idx="1387">
                  <c:v>76.05</c:v>
                </c:pt>
                <c:pt idx="1388">
                  <c:v>76.08</c:v>
                </c:pt>
                <c:pt idx="1389">
                  <c:v>76.070000000000007</c:v>
                </c:pt>
                <c:pt idx="1390">
                  <c:v>76.08</c:v>
                </c:pt>
                <c:pt idx="1391">
                  <c:v>76.070000000000007</c:v>
                </c:pt>
                <c:pt idx="1392">
                  <c:v>76.09</c:v>
                </c:pt>
                <c:pt idx="1393">
                  <c:v>76.06</c:v>
                </c:pt>
                <c:pt idx="1394">
                  <c:v>76.11</c:v>
                </c:pt>
                <c:pt idx="1395">
                  <c:v>76.05</c:v>
                </c:pt>
                <c:pt idx="1396">
                  <c:v>76.12</c:v>
                </c:pt>
                <c:pt idx="1397">
                  <c:v>76.06</c:v>
                </c:pt>
                <c:pt idx="1398">
                  <c:v>76.12</c:v>
                </c:pt>
                <c:pt idx="1399">
                  <c:v>76.06</c:v>
                </c:pt>
                <c:pt idx="1400">
                  <c:v>76.11</c:v>
                </c:pt>
                <c:pt idx="1401">
                  <c:v>76.070000000000007</c:v>
                </c:pt>
                <c:pt idx="1402">
                  <c:v>76.11</c:v>
                </c:pt>
                <c:pt idx="1403">
                  <c:v>76.09</c:v>
                </c:pt>
                <c:pt idx="1404">
                  <c:v>76.09</c:v>
                </c:pt>
                <c:pt idx="1405">
                  <c:v>76.09</c:v>
                </c:pt>
                <c:pt idx="1406">
                  <c:v>76.08</c:v>
                </c:pt>
                <c:pt idx="1407">
                  <c:v>76.08</c:v>
                </c:pt>
                <c:pt idx="1408">
                  <c:v>76.08</c:v>
                </c:pt>
                <c:pt idx="1409">
                  <c:v>76.08</c:v>
                </c:pt>
                <c:pt idx="1410">
                  <c:v>76.08</c:v>
                </c:pt>
                <c:pt idx="1411">
                  <c:v>76.070000000000007</c:v>
                </c:pt>
                <c:pt idx="1412">
                  <c:v>76.100000000000009</c:v>
                </c:pt>
                <c:pt idx="1413">
                  <c:v>76.09</c:v>
                </c:pt>
                <c:pt idx="1414">
                  <c:v>76.09</c:v>
                </c:pt>
                <c:pt idx="1415">
                  <c:v>76.100000000000009</c:v>
                </c:pt>
                <c:pt idx="1416">
                  <c:v>76.100000000000009</c:v>
                </c:pt>
                <c:pt idx="1417">
                  <c:v>76.11</c:v>
                </c:pt>
                <c:pt idx="1418">
                  <c:v>76.100000000000009</c:v>
                </c:pt>
                <c:pt idx="1419">
                  <c:v>76.11</c:v>
                </c:pt>
                <c:pt idx="1420">
                  <c:v>76.09</c:v>
                </c:pt>
                <c:pt idx="1421">
                  <c:v>76.100000000000009</c:v>
                </c:pt>
                <c:pt idx="1422">
                  <c:v>76.11</c:v>
                </c:pt>
                <c:pt idx="1423">
                  <c:v>76.09</c:v>
                </c:pt>
                <c:pt idx="1424">
                  <c:v>76.09</c:v>
                </c:pt>
                <c:pt idx="1425">
                  <c:v>76.09</c:v>
                </c:pt>
                <c:pt idx="1426">
                  <c:v>76.09</c:v>
                </c:pt>
                <c:pt idx="1427">
                  <c:v>76.11</c:v>
                </c:pt>
                <c:pt idx="1428">
                  <c:v>76.09</c:v>
                </c:pt>
                <c:pt idx="1429">
                  <c:v>76.11</c:v>
                </c:pt>
                <c:pt idx="1430">
                  <c:v>76.08</c:v>
                </c:pt>
                <c:pt idx="1431">
                  <c:v>76.100000000000009</c:v>
                </c:pt>
                <c:pt idx="1432">
                  <c:v>76.08</c:v>
                </c:pt>
                <c:pt idx="1433">
                  <c:v>76.09</c:v>
                </c:pt>
                <c:pt idx="1434">
                  <c:v>76.08</c:v>
                </c:pt>
                <c:pt idx="1435">
                  <c:v>76.070000000000007</c:v>
                </c:pt>
                <c:pt idx="1436">
                  <c:v>76.11</c:v>
                </c:pt>
                <c:pt idx="1437">
                  <c:v>76.08</c:v>
                </c:pt>
                <c:pt idx="1438">
                  <c:v>76.12</c:v>
                </c:pt>
                <c:pt idx="1439">
                  <c:v>76.08</c:v>
                </c:pt>
                <c:pt idx="1440">
                  <c:v>76.11</c:v>
                </c:pt>
                <c:pt idx="1441">
                  <c:v>76.08</c:v>
                </c:pt>
                <c:pt idx="1442">
                  <c:v>76.12</c:v>
                </c:pt>
                <c:pt idx="1443">
                  <c:v>76.09</c:v>
                </c:pt>
                <c:pt idx="1444">
                  <c:v>76.100000000000009</c:v>
                </c:pt>
                <c:pt idx="1445">
                  <c:v>76.08</c:v>
                </c:pt>
                <c:pt idx="1446">
                  <c:v>76.100000000000009</c:v>
                </c:pt>
                <c:pt idx="1447">
                  <c:v>76.08</c:v>
                </c:pt>
                <c:pt idx="1448">
                  <c:v>76.09</c:v>
                </c:pt>
                <c:pt idx="1449">
                  <c:v>76.09</c:v>
                </c:pt>
                <c:pt idx="1450">
                  <c:v>76.100000000000009</c:v>
                </c:pt>
                <c:pt idx="1451">
                  <c:v>76.08</c:v>
                </c:pt>
                <c:pt idx="1452">
                  <c:v>76.08</c:v>
                </c:pt>
                <c:pt idx="1453">
                  <c:v>76.08</c:v>
                </c:pt>
                <c:pt idx="1454">
                  <c:v>76.08</c:v>
                </c:pt>
                <c:pt idx="1455">
                  <c:v>76.08</c:v>
                </c:pt>
                <c:pt idx="1456">
                  <c:v>76.08</c:v>
                </c:pt>
                <c:pt idx="1457">
                  <c:v>76.08</c:v>
                </c:pt>
                <c:pt idx="1458">
                  <c:v>76.11</c:v>
                </c:pt>
                <c:pt idx="1459">
                  <c:v>76.08</c:v>
                </c:pt>
                <c:pt idx="1460">
                  <c:v>76.11</c:v>
                </c:pt>
                <c:pt idx="1461">
                  <c:v>76.08</c:v>
                </c:pt>
                <c:pt idx="1462">
                  <c:v>76.11</c:v>
                </c:pt>
                <c:pt idx="1463">
                  <c:v>76.11</c:v>
                </c:pt>
                <c:pt idx="1464">
                  <c:v>76.12</c:v>
                </c:pt>
                <c:pt idx="1465">
                  <c:v>76.09</c:v>
                </c:pt>
                <c:pt idx="1466">
                  <c:v>76.11</c:v>
                </c:pt>
                <c:pt idx="1467">
                  <c:v>76.100000000000009</c:v>
                </c:pt>
                <c:pt idx="1468">
                  <c:v>76.11</c:v>
                </c:pt>
                <c:pt idx="1469">
                  <c:v>76.12</c:v>
                </c:pt>
                <c:pt idx="1470">
                  <c:v>76.06</c:v>
                </c:pt>
                <c:pt idx="1471">
                  <c:v>76.14</c:v>
                </c:pt>
                <c:pt idx="1472">
                  <c:v>76.08</c:v>
                </c:pt>
                <c:pt idx="1473">
                  <c:v>76.14</c:v>
                </c:pt>
                <c:pt idx="1474">
                  <c:v>76.08</c:v>
                </c:pt>
                <c:pt idx="1475">
                  <c:v>76.14</c:v>
                </c:pt>
                <c:pt idx="1476">
                  <c:v>76.08</c:v>
                </c:pt>
                <c:pt idx="1477">
                  <c:v>76.14</c:v>
                </c:pt>
                <c:pt idx="1478">
                  <c:v>76.08</c:v>
                </c:pt>
                <c:pt idx="1479">
                  <c:v>76.150000000000006</c:v>
                </c:pt>
                <c:pt idx="1480">
                  <c:v>76.08</c:v>
                </c:pt>
                <c:pt idx="1481">
                  <c:v>76.12</c:v>
                </c:pt>
                <c:pt idx="1482">
                  <c:v>76.100000000000009</c:v>
                </c:pt>
                <c:pt idx="1483">
                  <c:v>76.13</c:v>
                </c:pt>
                <c:pt idx="1484">
                  <c:v>76.100000000000009</c:v>
                </c:pt>
                <c:pt idx="1485">
                  <c:v>76.13</c:v>
                </c:pt>
                <c:pt idx="1486">
                  <c:v>76.11</c:v>
                </c:pt>
                <c:pt idx="1487">
                  <c:v>76.13</c:v>
                </c:pt>
                <c:pt idx="1488">
                  <c:v>76.09</c:v>
                </c:pt>
                <c:pt idx="1489">
                  <c:v>76.14</c:v>
                </c:pt>
                <c:pt idx="1490">
                  <c:v>76.09</c:v>
                </c:pt>
                <c:pt idx="1491">
                  <c:v>76.12</c:v>
                </c:pt>
                <c:pt idx="1492">
                  <c:v>76.100000000000009</c:v>
                </c:pt>
                <c:pt idx="1493">
                  <c:v>76.11</c:v>
                </c:pt>
                <c:pt idx="1494">
                  <c:v>76.08</c:v>
                </c:pt>
                <c:pt idx="1495">
                  <c:v>76.11</c:v>
                </c:pt>
                <c:pt idx="1496">
                  <c:v>76.08</c:v>
                </c:pt>
                <c:pt idx="1497">
                  <c:v>76.11</c:v>
                </c:pt>
                <c:pt idx="1498">
                  <c:v>76.09</c:v>
                </c:pt>
                <c:pt idx="1499">
                  <c:v>76.100000000000009</c:v>
                </c:pt>
                <c:pt idx="1500">
                  <c:v>76.100000000000009</c:v>
                </c:pt>
                <c:pt idx="1501">
                  <c:v>76.08</c:v>
                </c:pt>
                <c:pt idx="1502">
                  <c:v>76.11</c:v>
                </c:pt>
                <c:pt idx="1503">
                  <c:v>76.08</c:v>
                </c:pt>
                <c:pt idx="1504">
                  <c:v>76.11</c:v>
                </c:pt>
                <c:pt idx="1505">
                  <c:v>76.09</c:v>
                </c:pt>
                <c:pt idx="1506">
                  <c:v>76.100000000000009</c:v>
                </c:pt>
                <c:pt idx="1507">
                  <c:v>76.11</c:v>
                </c:pt>
                <c:pt idx="1508">
                  <c:v>76.08</c:v>
                </c:pt>
                <c:pt idx="1509">
                  <c:v>76.12</c:v>
                </c:pt>
                <c:pt idx="1510">
                  <c:v>76.100000000000009</c:v>
                </c:pt>
                <c:pt idx="1511">
                  <c:v>76.13</c:v>
                </c:pt>
                <c:pt idx="1512">
                  <c:v>76.11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C64-40D6-BD99-2B6E6BABA6D1}"/>
            </c:ext>
          </c:extLst>
        </c:ser>
        <c:ser>
          <c:idx val="4"/>
          <c:order val="4"/>
          <c:tx>
            <c:v>PID</c:v>
          </c:tx>
          <c:marker>
            <c:symbol val="none"/>
          </c:marker>
          <c:xVal>
            <c:strRef>
              <c:f>OLSR_PID!$B$247:$B$813</c:f>
              <c:strCache>
                <c:ptCount val="567"/>
                <c:pt idx="0">
                  <c:v>16:36:36</c:v>
                </c:pt>
                <c:pt idx="1">
                  <c:v>16:36:37</c:v>
                </c:pt>
                <c:pt idx="2">
                  <c:v>16:36:38</c:v>
                </c:pt>
                <c:pt idx="3">
                  <c:v>16:36:39</c:v>
                </c:pt>
                <c:pt idx="4">
                  <c:v>16:36:40</c:v>
                </c:pt>
                <c:pt idx="5">
                  <c:v>16:36:41</c:v>
                </c:pt>
                <c:pt idx="6">
                  <c:v>16:36:42</c:v>
                </c:pt>
                <c:pt idx="7">
                  <c:v>16:36:43</c:v>
                </c:pt>
                <c:pt idx="8">
                  <c:v>16:36:44</c:v>
                </c:pt>
                <c:pt idx="9">
                  <c:v>16:36:45</c:v>
                </c:pt>
                <c:pt idx="10">
                  <c:v>16:36:46</c:v>
                </c:pt>
                <c:pt idx="11">
                  <c:v>16:36:47</c:v>
                </c:pt>
                <c:pt idx="12">
                  <c:v>16:36:48</c:v>
                </c:pt>
                <c:pt idx="13">
                  <c:v>16:36:49</c:v>
                </c:pt>
                <c:pt idx="14">
                  <c:v>16:36:50</c:v>
                </c:pt>
                <c:pt idx="15">
                  <c:v>16:36:51</c:v>
                </c:pt>
                <c:pt idx="16">
                  <c:v>16:36:52</c:v>
                </c:pt>
                <c:pt idx="17">
                  <c:v>16:36:53</c:v>
                </c:pt>
                <c:pt idx="18">
                  <c:v>16:36:54</c:v>
                </c:pt>
                <c:pt idx="19">
                  <c:v>16:36:55</c:v>
                </c:pt>
                <c:pt idx="20">
                  <c:v>16:36:56</c:v>
                </c:pt>
                <c:pt idx="21">
                  <c:v>16:36:57</c:v>
                </c:pt>
                <c:pt idx="22">
                  <c:v>16:36:58</c:v>
                </c:pt>
                <c:pt idx="23">
                  <c:v>16:36:59</c:v>
                </c:pt>
                <c:pt idx="24">
                  <c:v>16:37:00</c:v>
                </c:pt>
                <c:pt idx="25">
                  <c:v>16:37:01</c:v>
                </c:pt>
                <c:pt idx="26">
                  <c:v>16:37:02</c:v>
                </c:pt>
                <c:pt idx="27">
                  <c:v>16:37:03</c:v>
                </c:pt>
                <c:pt idx="28">
                  <c:v>16:37:04</c:v>
                </c:pt>
                <c:pt idx="29">
                  <c:v>16:37:05</c:v>
                </c:pt>
                <c:pt idx="30">
                  <c:v>16:37:06</c:v>
                </c:pt>
                <c:pt idx="31">
                  <c:v>16:37:07</c:v>
                </c:pt>
                <c:pt idx="32">
                  <c:v>16:37:08</c:v>
                </c:pt>
                <c:pt idx="33">
                  <c:v>16:37:09</c:v>
                </c:pt>
                <c:pt idx="34">
                  <c:v>16:37:10</c:v>
                </c:pt>
                <c:pt idx="35">
                  <c:v>16:37:11</c:v>
                </c:pt>
                <c:pt idx="36">
                  <c:v>16:37:12</c:v>
                </c:pt>
                <c:pt idx="37">
                  <c:v>16:37:13</c:v>
                </c:pt>
                <c:pt idx="38">
                  <c:v>16:37:14</c:v>
                </c:pt>
                <c:pt idx="39">
                  <c:v>16:37:15</c:v>
                </c:pt>
                <c:pt idx="40">
                  <c:v>16:37:16</c:v>
                </c:pt>
                <c:pt idx="41">
                  <c:v>16:37:17</c:v>
                </c:pt>
                <c:pt idx="42">
                  <c:v>16:37:18</c:v>
                </c:pt>
                <c:pt idx="43">
                  <c:v>16:37:19</c:v>
                </c:pt>
                <c:pt idx="44">
                  <c:v>16:37:20</c:v>
                </c:pt>
                <c:pt idx="45">
                  <c:v>16:37:21</c:v>
                </c:pt>
                <c:pt idx="46">
                  <c:v>16:37:22</c:v>
                </c:pt>
                <c:pt idx="47">
                  <c:v>16:37:23</c:v>
                </c:pt>
                <c:pt idx="48">
                  <c:v>16:37:24</c:v>
                </c:pt>
                <c:pt idx="49">
                  <c:v>16:37:25</c:v>
                </c:pt>
                <c:pt idx="50">
                  <c:v>16:37:26</c:v>
                </c:pt>
                <c:pt idx="51">
                  <c:v>16:37:27</c:v>
                </c:pt>
                <c:pt idx="52">
                  <c:v>16:37:28</c:v>
                </c:pt>
                <c:pt idx="53">
                  <c:v>16:37:29</c:v>
                </c:pt>
                <c:pt idx="54">
                  <c:v>16:37:30</c:v>
                </c:pt>
                <c:pt idx="55">
                  <c:v>16:37:31</c:v>
                </c:pt>
                <c:pt idx="56">
                  <c:v>16:37:32</c:v>
                </c:pt>
                <c:pt idx="57">
                  <c:v>16:37:33</c:v>
                </c:pt>
                <c:pt idx="58">
                  <c:v>16:37:34</c:v>
                </c:pt>
                <c:pt idx="59">
                  <c:v>16:37:35</c:v>
                </c:pt>
                <c:pt idx="60">
                  <c:v>16:37:36</c:v>
                </c:pt>
                <c:pt idx="61">
                  <c:v>16:37:37</c:v>
                </c:pt>
                <c:pt idx="62">
                  <c:v>16:37:38</c:v>
                </c:pt>
                <c:pt idx="63">
                  <c:v>16:37:39</c:v>
                </c:pt>
                <c:pt idx="64">
                  <c:v>16:37:40</c:v>
                </c:pt>
                <c:pt idx="65">
                  <c:v>16:37:41</c:v>
                </c:pt>
                <c:pt idx="66">
                  <c:v>16:37:42</c:v>
                </c:pt>
                <c:pt idx="67">
                  <c:v>16:37:43</c:v>
                </c:pt>
                <c:pt idx="68">
                  <c:v>16:37:44</c:v>
                </c:pt>
                <c:pt idx="69">
                  <c:v>16:37:45</c:v>
                </c:pt>
                <c:pt idx="70">
                  <c:v>16:37:46</c:v>
                </c:pt>
                <c:pt idx="71">
                  <c:v>16:37:47</c:v>
                </c:pt>
                <c:pt idx="72">
                  <c:v>16:37:48</c:v>
                </c:pt>
                <c:pt idx="73">
                  <c:v>16:37:49</c:v>
                </c:pt>
                <c:pt idx="74">
                  <c:v>16:37:50</c:v>
                </c:pt>
                <c:pt idx="75">
                  <c:v>16:37:51</c:v>
                </c:pt>
                <c:pt idx="76">
                  <c:v>16:37:52</c:v>
                </c:pt>
                <c:pt idx="77">
                  <c:v>16:37:53</c:v>
                </c:pt>
                <c:pt idx="78">
                  <c:v>16:37:54</c:v>
                </c:pt>
                <c:pt idx="79">
                  <c:v>16:37:55</c:v>
                </c:pt>
                <c:pt idx="80">
                  <c:v>16:37:56</c:v>
                </c:pt>
                <c:pt idx="81">
                  <c:v>16:37:57</c:v>
                </c:pt>
                <c:pt idx="82">
                  <c:v>16:37:58</c:v>
                </c:pt>
                <c:pt idx="83">
                  <c:v>16:37:59</c:v>
                </c:pt>
                <c:pt idx="84">
                  <c:v>16:38:00</c:v>
                </c:pt>
                <c:pt idx="85">
                  <c:v>16:38:01</c:v>
                </c:pt>
                <c:pt idx="86">
                  <c:v>16:38:02</c:v>
                </c:pt>
                <c:pt idx="87">
                  <c:v>16:38:03</c:v>
                </c:pt>
                <c:pt idx="88">
                  <c:v>16:38:04</c:v>
                </c:pt>
                <c:pt idx="89">
                  <c:v>16:38:05</c:v>
                </c:pt>
                <c:pt idx="90">
                  <c:v>16:38:06</c:v>
                </c:pt>
                <c:pt idx="91">
                  <c:v>16:38:07</c:v>
                </c:pt>
                <c:pt idx="92">
                  <c:v>16:38:08</c:v>
                </c:pt>
                <c:pt idx="93">
                  <c:v>16:38:09</c:v>
                </c:pt>
                <c:pt idx="94">
                  <c:v>16:38:10</c:v>
                </c:pt>
                <c:pt idx="95">
                  <c:v>16:38:11</c:v>
                </c:pt>
                <c:pt idx="96">
                  <c:v>16:38:12</c:v>
                </c:pt>
                <c:pt idx="97">
                  <c:v>16:38:13</c:v>
                </c:pt>
                <c:pt idx="98">
                  <c:v>16:38:14</c:v>
                </c:pt>
                <c:pt idx="99">
                  <c:v>16:38:15</c:v>
                </c:pt>
                <c:pt idx="100">
                  <c:v>16:38:16</c:v>
                </c:pt>
                <c:pt idx="101">
                  <c:v>16:38:17</c:v>
                </c:pt>
                <c:pt idx="102">
                  <c:v>16:38:18</c:v>
                </c:pt>
                <c:pt idx="103">
                  <c:v>16:38:19</c:v>
                </c:pt>
                <c:pt idx="104">
                  <c:v>16:38:20</c:v>
                </c:pt>
                <c:pt idx="105">
                  <c:v>16:38:21</c:v>
                </c:pt>
                <c:pt idx="106">
                  <c:v>16:38:22</c:v>
                </c:pt>
                <c:pt idx="107">
                  <c:v>16:38:23</c:v>
                </c:pt>
                <c:pt idx="108">
                  <c:v>16:38:24</c:v>
                </c:pt>
                <c:pt idx="109">
                  <c:v>16:38:25</c:v>
                </c:pt>
                <c:pt idx="110">
                  <c:v>16:38:26</c:v>
                </c:pt>
                <c:pt idx="111">
                  <c:v>16:38:27</c:v>
                </c:pt>
                <c:pt idx="112">
                  <c:v>16:38:28</c:v>
                </c:pt>
                <c:pt idx="113">
                  <c:v>16:38:29</c:v>
                </c:pt>
                <c:pt idx="114">
                  <c:v>16:38:30</c:v>
                </c:pt>
                <c:pt idx="115">
                  <c:v>16:38:31</c:v>
                </c:pt>
                <c:pt idx="116">
                  <c:v>16:38:32</c:v>
                </c:pt>
                <c:pt idx="117">
                  <c:v>16:38:33</c:v>
                </c:pt>
                <c:pt idx="118">
                  <c:v>16:38:34</c:v>
                </c:pt>
                <c:pt idx="119">
                  <c:v>16:38:35</c:v>
                </c:pt>
                <c:pt idx="120">
                  <c:v>16:38:36</c:v>
                </c:pt>
                <c:pt idx="121">
                  <c:v>16:38:37</c:v>
                </c:pt>
                <c:pt idx="122">
                  <c:v>16:38:38</c:v>
                </c:pt>
                <c:pt idx="123">
                  <c:v>16:38:39</c:v>
                </c:pt>
                <c:pt idx="124">
                  <c:v>16:38:40</c:v>
                </c:pt>
                <c:pt idx="125">
                  <c:v>16:38:41</c:v>
                </c:pt>
                <c:pt idx="126">
                  <c:v>16:38:42</c:v>
                </c:pt>
                <c:pt idx="127">
                  <c:v>16:38:43</c:v>
                </c:pt>
                <c:pt idx="128">
                  <c:v>16:38:44</c:v>
                </c:pt>
                <c:pt idx="129">
                  <c:v>16:38:45</c:v>
                </c:pt>
                <c:pt idx="130">
                  <c:v>16:38:46</c:v>
                </c:pt>
                <c:pt idx="131">
                  <c:v>16:38:47</c:v>
                </c:pt>
                <c:pt idx="132">
                  <c:v>16:38:48</c:v>
                </c:pt>
                <c:pt idx="133">
                  <c:v>16:38:49</c:v>
                </c:pt>
                <c:pt idx="134">
                  <c:v>16:38:50</c:v>
                </c:pt>
                <c:pt idx="135">
                  <c:v>16:38:51</c:v>
                </c:pt>
                <c:pt idx="136">
                  <c:v>16:38:52</c:v>
                </c:pt>
                <c:pt idx="137">
                  <c:v>16:38:53</c:v>
                </c:pt>
                <c:pt idx="138">
                  <c:v>16:38:54</c:v>
                </c:pt>
                <c:pt idx="139">
                  <c:v>16:38:55</c:v>
                </c:pt>
                <c:pt idx="140">
                  <c:v>16:38:56</c:v>
                </c:pt>
                <c:pt idx="141">
                  <c:v>16:38:57</c:v>
                </c:pt>
                <c:pt idx="142">
                  <c:v>16:38:58</c:v>
                </c:pt>
                <c:pt idx="143">
                  <c:v>16:38:59</c:v>
                </c:pt>
                <c:pt idx="144">
                  <c:v>16:39:00</c:v>
                </c:pt>
                <c:pt idx="145">
                  <c:v>16:39:01</c:v>
                </c:pt>
                <c:pt idx="146">
                  <c:v>16:39:02</c:v>
                </c:pt>
                <c:pt idx="147">
                  <c:v>16:39:03</c:v>
                </c:pt>
                <c:pt idx="148">
                  <c:v>16:39:04</c:v>
                </c:pt>
                <c:pt idx="149">
                  <c:v>16:39:05</c:v>
                </c:pt>
                <c:pt idx="150">
                  <c:v>16:39:06</c:v>
                </c:pt>
                <c:pt idx="151">
                  <c:v>16:39:07</c:v>
                </c:pt>
                <c:pt idx="152">
                  <c:v>16:39:08</c:v>
                </c:pt>
                <c:pt idx="153">
                  <c:v>16:39:09</c:v>
                </c:pt>
                <c:pt idx="154">
                  <c:v>16:39:10</c:v>
                </c:pt>
                <c:pt idx="155">
                  <c:v>16:39:11</c:v>
                </c:pt>
                <c:pt idx="156">
                  <c:v>16:39:12</c:v>
                </c:pt>
                <c:pt idx="157">
                  <c:v>16:39:13</c:v>
                </c:pt>
                <c:pt idx="158">
                  <c:v>16:39:14</c:v>
                </c:pt>
                <c:pt idx="159">
                  <c:v>16:39:15</c:v>
                </c:pt>
                <c:pt idx="160">
                  <c:v>16:39:16</c:v>
                </c:pt>
                <c:pt idx="161">
                  <c:v>16:39:17</c:v>
                </c:pt>
                <c:pt idx="162">
                  <c:v>16:39:18</c:v>
                </c:pt>
                <c:pt idx="163">
                  <c:v>16:39:19</c:v>
                </c:pt>
                <c:pt idx="164">
                  <c:v>16:39:20</c:v>
                </c:pt>
                <c:pt idx="165">
                  <c:v>16:39:21</c:v>
                </c:pt>
                <c:pt idx="166">
                  <c:v>16:39:22</c:v>
                </c:pt>
                <c:pt idx="167">
                  <c:v>16:39:23</c:v>
                </c:pt>
                <c:pt idx="168">
                  <c:v>16:39:24</c:v>
                </c:pt>
                <c:pt idx="169">
                  <c:v>16:39:25</c:v>
                </c:pt>
                <c:pt idx="170">
                  <c:v>16:39:26</c:v>
                </c:pt>
                <c:pt idx="171">
                  <c:v>16:39:27</c:v>
                </c:pt>
                <c:pt idx="172">
                  <c:v>16:39:28</c:v>
                </c:pt>
                <c:pt idx="173">
                  <c:v>16:39:29</c:v>
                </c:pt>
                <c:pt idx="174">
                  <c:v>16:39:30</c:v>
                </c:pt>
                <c:pt idx="175">
                  <c:v>16:39:31</c:v>
                </c:pt>
                <c:pt idx="176">
                  <c:v>16:39:32</c:v>
                </c:pt>
                <c:pt idx="177">
                  <c:v>16:39:33</c:v>
                </c:pt>
                <c:pt idx="178">
                  <c:v>16:39:34</c:v>
                </c:pt>
                <c:pt idx="179">
                  <c:v>16:39:35</c:v>
                </c:pt>
                <c:pt idx="180">
                  <c:v>16:39:36</c:v>
                </c:pt>
                <c:pt idx="181">
                  <c:v>16:39:37</c:v>
                </c:pt>
                <c:pt idx="182">
                  <c:v>16:39:38</c:v>
                </c:pt>
                <c:pt idx="183">
                  <c:v>16:39:39</c:v>
                </c:pt>
                <c:pt idx="184">
                  <c:v>16:39:40</c:v>
                </c:pt>
                <c:pt idx="185">
                  <c:v>16:39:41</c:v>
                </c:pt>
                <c:pt idx="186">
                  <c:v>16:39:42</c:v>
                </c:pt>
                <c:pt idx="187">
                  <c:v>16:39:43</c:v>
                </c:pt>
                <c:pt idx="188">
                  <c:v>16:39:44</c:v>
                </c:pt>
                <c:pt idx="189">
                  <c:v>16:39:45</c:v>
                </c:pt>
                <c:pt idx="190">
                  <c:v>16:39:46</c:v>
                </c:pt>
                <c:pt idx="191">
                  <c:v>16:39:47</c:v>
                </c:pt>
                <c:pt idx="192">
                  <c:v>16:39:48</c:v>
                </c:pt>
                <c:pt idx="193">
                  <c:v>16:39:49</c:v>
                </c:pt>
                <c:pt idx="194">
                  <c:v>16:39:50</c:v>
                </c:pt>
                <c:pt idx="195">
                  <c:v>16:39:51</c:v>
                </c:pt>
                <c:pt idx="196">
                  <c:v>16:39:52</c:v>
                </c:pt>
                <c:pt idx="197">
                  <c:v>16:39:53</c:v>
                </c:pt>
                <c:pt idx="198">
                  <c:v>16:39:54</c:v>
                </c:pt>
                <c:pt idx="199">
                  <c:v>16:39:55</c:v>
                </c:pt>
                <c:pt idx="200">
                  <c:v>16:39:56</c:v>
                </c:pt>
                <c:pt idx="201">
                  <c:v>16:39:57</c:v>
                </c:pt>
                <c:pt idx="202">
                  <c:v>16:39:58</c:v>
                </c:pt>
                <c:pt idx="203">
                  <c:v>16:39:59</c:v>
                </c:pt>
                <c:pt idx="204">
                  <c:v>16:40:00</c:v>
                </c:pt>
                <c:pt idx="205">
                  <c:v>16:40:01</c:v>
                </c:pt>
                <c:pt idx="206">
                  <c:v>16:40:02</c:v>
                </c:pt>
                <c:pt idx="207">
                  <c:v>16:40:03</c:v>
                </c:pt>
                <c:pt idx="208">
                  <c:v>16:40:04</c:v>
                </c:pt>
                <c:pt idx="209">
                  <c:v>16:40:05</c:v>
                </c:pt>
                <c:pt idx="210">
                  <c:v>16:40:06</c:v>
                </c:pt>
                <c:pt idx="211">
                  <c:v>16:40:07</c:v>
                </c:pt>
                <c:pt idx="212">
                  <c:v>16:40:08</c:v>
                </c:pt>
                <c:pt idx="213">
                  <c:v>16:40:09</c:v>
                </c:pt>
                <c:pt idx="214">
                  <c:v>16:40:10</c:v>
                </c:pt>
                <c:pt idx="215">
                  <c:v>16:40:11</c:v>
                </c:pt>
                <c:pt idx="216">
                  <c:v>16:40:12</c:v>
                </c:pt>
                <c:pt idx="217">
                  <c:v>16:40:13</c:v>
                </c:pt>
                <c:pt idx="218">
                  <c:v>16:40:14</c:v>
                </c:pt>
                <c:pt idx="219">
                  <c:v>16:40:15</c:v>
                </c:pt>
                <c:pt idx="220">
                  <c:v>16:40:16</c:v>
                </c:pt>
                <c:pt idx="221">
                  <c:v>16:40:17</c:v>
                </c:pt>
                <c:pt idx="222">
                  <c:v>16:40:18</c:v>
                </c:pt>
                <c:pt idx="223">
                  <c:v>16:40:19</c:v>
                </c:pt>
                <c:pt idx="224">
                  <c:v>16:40:20</c:v>
                </c:pt>
                <c:pt idx="225">
                  <c:v>16:40:21</c:v>
                </c:pt>
                <c:pt idx="226">
                  <c:v>16:40:22</c:v>
                </c:pt>
                <c:pt idx="227">
                  <c:v>16:40:23</c:v>
                </c:pt>
                <c:pt idx="228">
                  <c:v>16:40:24</c:v>
                </c:pt>
                <c:pt idx="229">
                  <c:v>16:40:25</c:v>
                </c:pt>
                <c:pt idx="230">
                  <c:v>16:40:26</c:v>
                </c:pt>
                <c:pt idx="231">
                  <c:v>16:40:27</c:v>
                </c:pt>
                <c:pt idx="232">
                  <c:v>16:40:28</c:v>
                </c:pt>
                <c:pt idx="233">
                  <c:v>16:40:29</c:v>
                </c:pt>
                <c:pt idx="234">
                  <c:v>16:40:30</c:v>
                </c:pt>
                <c:pt idx="235">
                  <c:v>16:40:31</c:v>
                </c:pt>
                <c:pt idx="236">
                  <c:v>16:40:32</c:v>
                </c:pt>
                <c:pt idx="237">
                  <c:v>16:40:33</c:v>
                </c:pt>
                <c:pt idx="238">
                  <c:v>16:40:34</c:v>
                </c:pt>
                <c:pt idx="239">
                  <c:v>16:40:35</c:v>
                </c:pt>
                <c:pt idx="240">
                  <c:v>16:40:36</c:v>
                </c:pt>
                <c:pt idx="241">
                  <c:v>16:40:37</c:v>
                </c:pt>
                <c:pt idx="242">
                  <c:v>16:40:38</c:v>
                </c:pt>
                <c:pt idx="243">
                  <c:v>16:40:39</c:v>
                </c:pt>
                <c:pt idx="244">
                  <c:v>16:40:40</c:v>
                </c:pt>
                <c:pt idx="245">
                  <c:v>16:40:41</c:v>
                </c:pt>
                <c:pt idx="246">
                  <c:v>16:40:42</c:v>
                </c:pt>
                <c:pt idx="247">
                  <c:v>16:40:43</c:v>
                </c:pt>
                <c:pt idx="248">
                  <c:v>16:40:44</c:v>
                </c:pt>
                <c:pt idx="249">
                  <c:v>16:40:45</c:v>
                </c:pt>
                <c:pt idx="250">
                  <c:v>16:40:46</c:v>
                </c:pt>
                <c:pt idx="251">
                  <c:v>16:40:47</c:v>
                </c:pt>
                <c:pt idx="252">
                  <c:v>16:40:48</c:v>
                </c:pt>
                <c:pt idx="253">
                  <c:v>16:40:49</c:v>
                </c:pt>
                <c:pt idx="254">
                  <c:v>16:40:50</c:v>
                </c:pt>
                <c:pt idx="255">
                  <c:v>16:40:51</c:v>
                </c:pt>
                <c:pt idx="256">
                  <c:v>16:40:52</c:v>
                </c:pt>
                <c:pt idx="257">
                  <c:v>16:40:53</c:v>
                </c:pt>
                <c:pt idx="258">
                  <c:v>16:40:54</c:v>
                </c:pt>
                <c:pt idx="259">
                  <c:v>16:40:55</c:v>
                </c:pt>
                <c:pt idx="260">
                  <c:v>16:40:56</c:v>
                </c:pt>
                <c:pt idx="261">
                  <c:v>16:40:57</c:v>
                </c:pt>
                <c:pt idx="262">
                  <c:v>16:40:58</c:v>
                </c:pt>
                <c:pt idx="263">
                  <c:v>16:40:59</c:v>
                </c:pt>
                <c:pt idx="264">
                  <c:v>16:41:00</c:v>
                </c:pt>
                <c:pt idx="265">
                  <c:v>16:41:01</c:v>
                </c:pt>
                <c:pt idx="266">
                  <c:v>16:41:02</c:v>
                </c:pt>
                <c:pt idx="267">
                  <c:v>16:41:03</c:v>
                </c:pt>
                <c:pt idx="268">
                  <c:v>16:41:04</c:v>
                </c:pt>
                <c:pt idx="269">
                  <c:v>16:41:05</c:v>
                </c:pt>
                <c:pt idx="270">
                  <c:v>16:41:06</c:v>
                </c:pt>
                <c:pt idx="271">
                  <c:v>16:41:07</c:v>
                </c:pt>
                <c:pt idx="272">
                  <c:v>16:41:08</c:v>
                </c:pt>
                <c:pt idx="273">
                  <c:v>16:41:09</c:v>
                </c:pt>
                <c:pt idx="274">
                  <c:v>16:41:10</c:v>
                </c:pt>
                <c:pt idx="275">
                  <c:v>16:41:11</c:v>
                </c:pt>
                <c:pt idx="276">
                  <c:v>16:41:12</c:v>
                </c:pt>
                <c:pt idx="277">
                  <c:v>16:41:13</c:v>
                </c:pt>
                <c:pt idx="278">
                  <c:v>16:41:14</c:v>
                </c:pt>
                <c:pt idx="279">
                  <c:v>16:41:15</c:v>
                </c:pt>
                <c:pt idx="280">
                  <c:v>16:41:16</c:v>
                </c:pt>
                <c:pt idx="281">
                  <c:v>16:41:17</c:v>
                </c:pt>
                <c:pt idx="282">
                  <c:v>16:41:18</c:v>
                </c:pt>
                <c:pt idx="283">
                  <c:v>16:41:19</c:v>
                </c:pt>
                <c:pt idx="284">
                  <c:v>16:41:20</c:v>
                </c:pt>
                <c:pt idx="285">
                  <c:v>16:41:21</c:v>
                </c:pt>
                <c:pt idx="286">
                  <c:v>16:41:22</c:v>
                </c:pt>
                <c:pt idx="287">
                  <c:v>16:41:23</c:v>
                </c:pt>
                <c:pt idx="288">
                  <c:v>16:41:24</c:v>
                </c:pt>
                <c:pt idx="289">
                  <c:v>16:41:25</c:v>
                </c:pt>
                <c:pt idx="290">
                  <c:v>16:41:26</c:v>
                </c:pt>
                <c:pt idx="291">
                  <c:v>16:41:27</c:v>
                </c:pt>
                <c:pt idx="292">
                  <c:v>16:41:28</c:v>
                </c:pt>
                <c:pt idx="293">
                  <c:v>16:41:29</c:v>
                </c:pt>
                <c:pt idx="294">
                  <c:v>16:41:30</c:v>
                </c:pt>
                <c:pt idx="295">
                  <c:v>16:41:31</c:v>
                </c:pt>
                <c:pt idx="296">
                  <c:v>16:41:32</c:v>
                </c:pt>
                <c:pt idx="297">
                  <c:v>16:41:33</c:v>
                </c:pt>
                <c:pt idx="298">
                  <c:v>16:41:34</c:v>
                </c:pt>
                <c:pt idx="299">
                  <c:v>16:41:35</c:v>
                </c:pt>
                <c:pt idx="300">
                  <c:v>16:41:36</c:v>
                </c:pt>
                <c:pt idx="301">
                  <c:v>16:41:37</c:v>
                </c:pt>
                <c:pt idx="302">
                  <c:v>16:41:38</c:v>
                </c:pt>
                <c:pt idx="303">
                  <c:v>16:41:39</c:v>
                </c:pt>
                <c:pt idx="304">
                  <c:v>16:41:40</c:v>
                </c:pt>
                <c:pt idx="305">
                  <c:v>16:41:41</c:v>
                </c:pt>
                <c:pt idx="306">
                  <c:v>16:41:42</c:v>
                </c:pt>
                <c:pt idx="307">
                  <c:v>16:41:43</c:v>
                </c:pt>
                <c:pt idx="308">
                  <c:v>16:41:44</c:v>
                </c:pt>
                <c:pt idx="309">
                  <c:v>16:41:45</c:v>
                </c:pt>
                <c:pt idx="310">
                  <c:v>16:41:46</c:v>
                </c:pt>
                <c:pt idx="311">
                  <c:v>16:41:47</c:v>
                </c:pt>
                <c:pt idx="312">
                  <c:v>16:41:48</c:v>
                </c:pt>
                <c:pt idx="313">
                  <c:v>16:41:49</c:v>
                </c:pt>
                <c:pt idx="314">
                  <c:v>16:41:50</c:v>
                </c:pt>
                <c:pt idx="315">
                  <c:v>16:41:51</c:v>
                </c:pt>
                <c:pt idx="316">
                  <c:v>16:41:52</c:v>
                </c:pt>
                <c:pt idx="317">
                  <c:v>16:41:53</c:v>
                </c:pt>
                <c:pt idx="318">
                  <c:v>16:41:54</c:v>
                </c:pt>
                <c:pt idx="319">
                  <c:v>16:41:55</c:v>
                </c:pt>
                <c:pt idx="320">
                  <c:v>16:41:56</c:v>
                </c:pt>
                <c:pt idx="321">
                  <c:v>16:41:57</c:v>
                </c:pt>
                <c:pt idx="322">
                  <c:v>16:41:58</c:v>
                </c:pt>
                <c:pt idx="323">
                  <c:v>16:41:59</c:v>
                </c:pt>
                <c:pt idx="324">
                  <c:v>16:42:00</c:v>
                </c:pt>
                <c:pt idx="325">
                  <c:v>16:42:01</c:v>
                </c:pt>
                <c:pt idx="326">
                  <c:v>16:42:02</c:v>
                </c:pt>
                <c:pt idx="327">
                  <c:v>16:42:03</c:v>
                </c:pt>
                <c:pt idx="328">
                  <c:v>16:42:04</c:v>
                </c:pt>
                <c:pt idx="329">
                  <c:v>16:42:05</c:v>
                </c:pt>
                <c:pt idx="330">
                  <c:v>16:42:06</c:v>
                </c:pt>
                <c:pt idx="331">
                  <c:v>16:42:07</c:v>
                </c:pt>
                <c:pt idx="332">
                  <c:v>16:42:08</c:v>
                </c:pt>
                <c:pt idx="333">
                  <c:v>16:42:09</c:v>
                </c:pt>
                <c:pt idx="334">
                  <c:v>16:42:10</c:v>
                </c:pt>
                <c:pt idx="335">
                  <c:v>16:42:11</c:v>
                </c:pt>
                <c:pt idx="336">
                  <c:v>16:42:12</c:v>
                </c:pt>
                <c:pt idx="337">
                  <c:v>16:42:13</c:v>
                </c:pt>
                <c:pt idx="338">
                  <c:v>16:42:14</c:v>
                </c:pt>
                <c:pt idx="339">
                  <c:v>16:42:15</c:v>
                </c:pt>
                <c:pt idx="340">
                  <c:v>16:42:16</c:v>
                </c:pt>
                <c:pt idx="341">
                  <c:v>16:42:17</c:v>
                </c:pt>
                <c:pt idx="342">
                  <c:v>16:42:18</c:v>
                </c:pt>
                <c:pt idx="343">
                  <c:v>16:42:19</c:v>
                </c:pt>
                <c:pt idx="344">
                  <c:v>16:42:20</c:v>
                </c:pt>
                <c:pt idx="345">
                  <c:v>16:42:21</c:v>
                </c:pt>
                <c:pt idx="346">
                  <c:v>16:42:22</c:v>
                </c:pt>
                <c:pt idx="347">
                  <c:v>16:42:23</c:v>
                </c:pt>
                <c:pt idx="348">
                  <c:v>16:42:24</c:v>
                </c:pt>
                <c:pt idx="349">
                  <c:v>16:42:25</c:v>
                </c:pt>
                <c:pt idx="350">
                  <c:v>16:42:26</c:v>
                </c:pt>
                <c:pt idx="351">
                  <c:v>16:42:27</c:v>
                </c:pt>
                <c:pt idx="352">
                  <c:v>16:42:28</c:v>
                </c:pt>
                <c:pt idx="353">
                  <c:v>16:42:29</c:v>
                </c:pt>
                <c:pt idx="354">
                  <c:v>16:42:30</c:v>
                </c:pt>
                <c:pt idx="355">
                  <c:v>16:42:31</c:v>
                </c:pt>
                <c:pt idx="356">
                  <c:v>16:42:32</c:v>
                </c:pt>
                <c:pt idx="357">
                  <c:v>16:42:33</c:v>
                </c:pt>
                <c:pt idx="358">
                  <c:v>16:42:34</c:v>
                </c:pt>
                <c:pt idx="359">
                  <c:v>16:42:35</c:v>
                </c:pt>
                <c:pt idx="360">
                  <c:v>16:42:36</c:v>
                </c:pt>
                <c:pt idx="361">
                  <c:v>16:42:37</c:v>
                </c:pt>
                <c:pt idx="362">
                  <c:v>16:42:38</c:v>
                </c:pt>
                <c:pt idx="363">
                  <c:v>16:42:39</c:v>
                </c:pt>
                <c:pt idx="364">
                  <c:v>16:42:40</c:v>
                </c:pt>
                <c:pt idx="365">
                  <c:v>16:42:41</c:v>
                </c:pt>
                <c:pt idx="366">
                  <c:v>16:42:42</c:v>
                </c:pt>
                <c:pt idx="367">
                  <c:v>16:42:43</c:v>
                </c:pt>
                <c:pt idx="368">
                  <c:v>16:42:44</c:v>
                </c:pt>
                <c:pt idx="369">
                  <c:v>16:42:45</c:v>
                </c:pt>
                <c:pt idx="370">
                  <c:v>16:42:46</c:v>
                </c:pt>
                <c:pt idx="371">
                  <c:v>16:42:47</c:v>
                </c:pt>
                <c:pt idx="372">
                  <c:v>16:42:48</c:v>
                </c:pt>
                <c:pt idx="373">
                  <c:v>16:42:49</c:v>
                </c:pt>
                <c:pt idx="374">
                  <c:v>16:42:50</c:v>
                </c:pt>
                <c:pt idx="375">
                  <c:v>16:42:51</c:v>
                </c:pt>
                <c:pt idx="376">
                  <c:v>16:42:52</c:v>
                </c:pt>
                <c:pt idx="377">
                  <c:v>16:42:53</c:v>
                </c:pt>
                <c:pt idx="378">
                  <c:v>16:42:54</c:v>
                </c:pt>
                <c:pt idx="379">
                  <c:v>16:42:55</c:v>
                </c:pt>
                <c:pt idx="380">
                  <c:v>16:42:56</c:v>
                </c:pt>
                <c:pt idx="381">
                  <c:v>16:42:57</c:v>
                </c:pt>
                <c:pt idx="382">
                  <c:v>16:42:58</c:v>
                </c:pt>
                <c:pt idx="383">
                  <c:v>16:42:59</c:v>
                </c:pt>
                <c:pt idx="384">
                  <c:v>16:43:00</c:v>
                </c:pt>
                <c:pt idx="385">
                  <c:v>16:43:01</c:v>
                </c:pt>
                <c:pt idx="386">
                  <c:v>16:43:02</c:v>
                </c:pt>
                <c:pt idx="387">
                  <c:v>16:43:03</c:v>
                </c:pt>
                <c:pt idx="388">
                  <c:v>16:43:04</c:v>
                </c:pt>
                <c:pt idx="389">
                  <c:v>16:43:05</c:v>
                </c:pt>
                <c:pt idx="390">
                  <c:v>16:43:06</c:v>
                </c:pt>
                <c:pt idx="391">
                  <c:v>16:43:07</c:v>
                </c:pt>
                <c:pt idx="392">
                  <c:v>16:43:08</c:v>
                </c:pt>
                <c:pt idx="393">
                  <c:v>16:43:09</c:v>
                </c:pt>
                <c:pt idx="394">
                  <c:v>16:43:10</c:v>
                </c:pt>
                <c:pt idx="395">
                  <c:v>16:43:11</c:v>
                </c:pt>
                <c:pt idx="396">
                  <c:v>16:43:12</c:v>
                </c:pt>
                <c:pt idx="397">
                  <c:v>16:43:13</c:v>
                </c:pt>
                <c:pt idx="398">
                  <c:v>16:43:14</c:v>
                </c:pt>
                <c:pt idx="399">
                  <c:v>16:43:15</c:v>
                </c:pt>
                <c:pt idx="400">
                  <c:v>16:43:16</c:v>
                </c:pt>
                <c:pt idx="401">
                  <c:v>16:43:17</c:v>
                </c:pt>
                <c:pt idx="402">
                  <c:v>16:43:18</c:v>
                </c:pt>
                <c:pt idx="403">
                  <c:v>16:43:19</c:v>
                </c:pt>
                <c:pt idx="404">
                  <c:v>16:43:20</c:v>
                </c:pt>
                <c:pt idx="405">
                  <c:v>16:43:21</c:v>
                </c:pt>
                <c:pt idx="406">
                  <c:v>16:43:22</c:v>
                </c:pt>
                <c:pt idx="407">
                  <c:v>16:43:23</c:v>
                </c:pt>
                <c:pt idx="408">
                  <c:v>16:43:24</c:v>
                </c:pt>
                <c:pt idx="409">
                  <c:v>16:43:25</c:v>
                </c:pt>
                <c:pt idx="410">
                  <c:v>16:43:26</c:v>
                </c:pt>
                <c:pt idx="411">
                  <c:v>16:43:27</c:v>
                </c:pt>
                <c:pt idx="412">
                  <c:v>16:43:28</c:v>
                </c:pt>
                <c:pt idx="413">
                  <c:v>16:43:29</c:v>
                </c:pt>
                <c:pt idx="414">
                  <c:v>16:43:30</c:v>
                </c:pt>
                <c:pt idx="415">
                  <c:v>16:43:31</c:v>
                </c:pt>
                <c:pt idx="416">
                  <c:v>16:43:32</c:v>
                </c:pt>
                <c:pt idx="417">
                  <c:v>16:43:33</c:v>
                </c:pt>
                <c:pt idx="418">
                  <c:v>16:43:34</c:v>
                </c:pt>
                <c:pt idx="419">
                  <c:v>16:43:35</c:v>
                </c:pt>
                <c:pt idx="420">
                  <c:v>16:43:36</c:v>
                </c:pt>
                <c:pt idx="421">
                  <c:v>16:43:37</c:v>
                </c:pt>
                <c:pt idx="422">
                  <c:v>16:43:38</c:v>
                </c:pt>
                <c:pt idx="423">
                  <c:v>16:43:39</c:v>
                </c:pt>
                <c:pt idx="424">
                  <c:v>16:43:40</c:v>
                </c:pt>
                <c:pt idx="425">
                  <c:v>16:43:41</c:v>
                </c:pt>
                <c:pt idx="426">
                  <c:v>16:43:42</c:v>
                </c:pt>
                <c:pt idx="427">
                  <c:v>16:43:43</c:v>
                </c:pt>
                <c:pt idx="428">
                  <c:v>16:43:44</c:v>
                </c:pt>
                <c:pt idx="429">
                  <c:v>16:43:45</c:v>
                </c:pt>
                <c:pt idx="430">
                  <c:v>16:43:46</c:v>
                </c:pt>
                <c:pt idx="431">
                  <c:v>16:43:47</c:v>
                </c:pt>
                <c:pt idx="432">
                  <c:v>16:43:48</c:v>
                </c:pt>
                <c:pt idx="433">
                  <c:v>16:43:49</c:v>
                </c:pt>
                <c:pt idx="434">
                  <c:v>16:43:50</c:v>
                </c:pt>
                <c:pt idx="435">
                  <c:v>16:43:51</c:v>
                </c:pt>
                <c:pt idx="436">
                  <c:v>16:43:52</c:v>
                </c:pt>
                <c:pt idx="437">
                  <c:v>16:43:53</c:v>
                </c:pt>
                <c:pt idx="438">
                  <c:v>16:43:54</c:v>
                </c:pt>
                <c:pt idx="439">
                  <c:v>16:43:55</c:v>
                </c:pt>
                <c:pt idx="440">
                  <c:v>16:43:56</c:v>
                </c:pt>
                <c:pt idx="441">
                  <c:v>16:43:57</c:v>
                </c:pt>
                <c:pt idx="442">
                  <c:v>16:43:58</c:v>
                </c:pt>
                <c:pt idx="443">
                  <c:v>16:43:59</c:v>
                </c:pt>
                <c:pt idx="444">
                  <c:v>16:44:00</c:v>
                </c:pt>
                <c:pt idx="445">
                  <c:v>16:44:01</c:v>
                </c:pt>
                <c:pt idx="446">
                  <c:v>16:44:02</c:v>
                </c:pt>
                <c:pt idx="447">
                  <c:v>16:44:03</c:v>
                </c:pt>
                <c:pt idx="448">
                  <c:v>16:44:04</c:v>
                </c:pt>
                <c:pt idx="449">
                  <c:v>16:44:05</c:v>
                </c:pt>
                <c:pt idx="450">
                  <c:v>16:44:06</c:v>
                </c:pt>
                <c:pt idx="451">
                  <c:v>16:44:07</c:v>
                </c:pt>
                <c:pt idx="452">
                  <c:v>16:44:08</c:v>
                </c:pt>
                <c:pt idx="453">
                  <c:v>16:44:09</c:v>
                </c:pt>
                <c:pt idx="454">
                  <c:v>16:44:10</c:v>
                </c:pt>
                <c:pt idx="455">
                  <c:v>16:44:11</c:v>
                </c:pt>
                <c:pt idx="456">
                  <c:v>16:44:12</c:v>
                </c:pt>
                <c:pt idx="457">
                  <c:v>16:44:13</c:v>
                </c:pt>
                <c:pt idx="458">
                  <c:v>16:44:14</c:v>
                </c:pt>
                <c:pt idx="459">
                  <c:v>16:44:15</c:v>
                </c:pt>
                <c:pt idx="460">
                  <c:v>16:44:16</c:v>
                </c:pt>
                <c:pt idx="461">
                  <c:v>16:44:17</c:v>
                </c:pt>
                <c:pt idx="462">
                  <c:v>16:44:18</c:v>
                </c:pt>
                <c:pt idx="463">
                  <c:v>16:44:19</c:v>
                </c:pt>
                <c:pt idx="464">
                  <c:v>16:44:20</c:v>
                </c:pt>
                <c:pt idx="465">
                  <c:v>16:44:21</c:v>
                </c:pt>
                <c:pt idx="466">
                  <c:v>16:44:22</c:v>
                </c:pt>
                <c:pt idx="467">
                  <c:v>16:44:23</c:v>
                </c:pt>
                <c:pt idx="468">
                  <c:v>16:44:24</c:v>
                </c:pt>
                <c:pt idx="469">
                  <c:v>16:44:25</c:v>
                </c:pt>
                <c:pt idx="470">
                  <c:v>16:44:26</c:v>
                </c:pt>
                <c:pt idx="471">
                  <c:v>16:44:27</c:v>
                </c:pt>
                <c:pt idx="472">
                  <c:v>16:44:28</c:v>
                </c:pt>
                <c:pt idx="473">
                  <c:v>16:44:29</c:v>
                </c:pt>
                <c:pt idx="474">
                  <c:v>16:44:30</c:v>
                </c:pt>
                <c:pt idx="475">
                  <c:v>16:44:31</c:v>
                </c:pt>
                <c:pt idx="476">
                  <c:v>16:44:32</c:v>
                </c:pt>
                <c:pt idx="477">
                  <c:v>16:44:33</c:v>
                </c:pt>
                <c:pt idx="478">
                  <c:v>16:44:34</c:v>
                </c:pt>
                <c:pt idx="479">
                  <c:v>16:44:35</c:v>
                </c:pt>
                <c:pt idx="480">
                  <c:v>16:44:36</c:v>
                </c:pt>
                <c:pt idx="481">
                  <c:v>16:44:37</c:v>
                </c:pt>
                <c:pt idx="482">
                  <c:v>16:44:38</c:v>
                </c:pt>
                <c:pt idx="483">
                  <c:v>16:44:39</c:v>
                </c:pt>
                <c:pt idx="484">
                  <c:v>16:44:40</c:v>
                </c:pt>
                <c:pt idx="485">
                  <c:v>16:44:41</c:v>
                </c:pt>
                <c:pt idx="486">
                  <c:v>16:44:42</c:v>
                </c:pt>
                <c:pt idx="487">
                  <c:v>16:44:43</c:v>
                </c:pt>
                <c:pt idx="488">
                  <c:v>16:44:44</c:v>
                </c:pt>
                <c:pt idx="489">
                  <c:v>16:44:45</c:v>
                </c:pt>
                <c:pt idx="490">
                  <c:v>16:44:46</c:v>
                </c:pt>
                <c:pt idx="491">
                  <c:v>16:44:47</c:v>
                </c:pt>
                <c:pt idx="492">
                  <c:v>16:44:48</c:v>
                </c:pt>
                <c:pt idx="493">
                  <c:v>16:44:49</c:v>
                </c:pt>
                <c:pt idx="494">
                  <c:v>16:44:50</c:v>
                </c:pt>
                <c:pt idx="495">
                  <c:v>16:44:51</c:v>
                </c:pt>
                <c:pt idx="496">
                  <c:v>16:44:52</c:v>
                </c:pt>
                <c:pt idx="497">
                  <c:v>16:44:53</c:v>
                </c:pt>
                <c:pt idx="498">
                  <c:v>16:44:54</c:v>
                </c:pt>
                <c:pt idx="499">
                  <c:v>16:44:55</c:v>
                </c:pt>
                <c:pt idx="500">
                  <c:v>16:44:56</c:v>
                </c:pt>
                <c:pt idx="501">
                  <c:v>16:44:57</c:v>
                </c:pt>
                <c:pt idx="502">
                  <c:v>16:44:58</c:v>
                </c:pt>
                <c:pt idx="503">
                  <c:v>16:44:59</c:v>
                </c:pt>
                <c:pt idx="504">
                  <c:v>16:45:00</c:v>
                </c:pt>
                <c:pt idx="505">
                  <c:v>16:45:01</c:v>
                </c:pt>
                <c:pt idx="506">
                  <c:v>16:45:02</c:v>
                </c:pt>
                <c:pt idx="507">
                  <c:v>16:45:03</c:v>
                </c:pt>
                <c:pt idx="508">
                  <c:v>16:45:04</c:v>
                </c:pt>
                <c:pt idx="509">
                  <c:v>16:45:05</c:v>
                </c:pt>
                <c:pt idx="510">
                  <c:v>16:45:06</c:v>
                </c:pt>
                <c:pt idx="511">
                  <c:v>16:45:07</c:v>
                </c:pt>
                <c:pt idx="512">
                  <c:v>16:45:08</c:v>
                </c:pt>
                <c:pt idx="513">
                  <c:v>16:45:09</c:v>
                </c:pt>
                <c:pt idx="514">
                  <c:v>16:45:10</c:v>
                </c:pt>
                <c:pt idx="515">
                  <c:v>16:45:11</c:v>
                </c:pt>
                <c:pt idx="516">
                  <c:v>16:45:12</c:v>
                </c:pt>
                <c:pt idx="517">
                  <c:v>16:45:13</c:v>
                </c:pt>
                <c:pt idx="518">
                  <c:v>16:45:14</c:v>
                </c:pt>
                <c:pt idx="519">
                  <c:v>16:45:15</c:v>
                </c:pt>
                <c:pt idx="520">
                  <c:v>16:45:16</c:v>
                </c:pt>
                <c:pt idx="521">
                  <c:v>16:45:17</c:v>
                </c:pt>
                <c:pt idx="522">
                  <c:v>16:45:18</c:v>
                </c:pt>
                <c:pt idx="523">
                  <c:v>16:45:19</c:v>
                </c:pt>
                <c:pt idx="524">
                  <c:v>16:45:20</c:v>
                </c:pt>
                <c:pt idx="525">
                  <c:v>16:45:21</c:v>
                </c:pt>
                <c:pt idx="526">
                  <c:v>16:45:22</c:v>
                </c:pt>
                <c:pt idx="527">
                  <c:v>16:45:23</c:v>
                </c:pt>
                <c:pt idx="528">
                  <c:v>16:45:24</c:v>
                </c:pt>
                <c:pt idx="529">
                  <c:v>16:45:25</c:v>
                </c:pt>
                <c:pt idx="530">
                  <c:v>16:45:26</c:v>
                </c:pt>
                <c:pt idx="531">
                  <c:v>16:45:27</c:v>
                </c:pt>
                <c:pt idx="532">
                  <c:v>16:45:28</c:v>
                </c:pt>
                <c:pt idx="533">
                  <c:v>16:45:29</c:v>
                </c:pt>
                <c:pt idx="534">
                  <c:v>16:45:30</c:v>
                </c:pt>
                <c:pt idx="535">
                  <c:v>16:45:31</c:v>
                </c:pt>
                <c:pt idx="536">
                  <c:v>16:45:32</c:v>
                </c:pt>
                <c:pt idx="537">
                  <c:v>16:45:33</c:v>
                </c:pt>
                <c:pt idx="538">
                  <c:v>16:45:34</c:v>
                </c:pt>
                <c:pt idx="539">
                  <c:v>16:45:35</c:v>
                </c:pt>
                <c:pt idx="540">
                  <c:v>16:45:36</c:v>
                </c:pt>
                <c:pt idx="541">
                  <c:v>16:45:37</c:v>
                </c:pt>
                <c:pt idx="542">
                  <c:v>16:45:38</c:v>
                </c:pt>
                <c:pt idx="543">
                  <c:v>16:45:39</c:v>
                </c:pt>
                <c:pt idx="544">
                  <c:v>16:45:40</c:v>
                </c:pt>
                <c:pt idx="545">
                  <c:v>16:45:41</c:v>
                </c:pt>
                <c:pt idx="546">
                  <c:v>16:45:42</c:v>
                </c:pt>
                <c:pt idx="547">
                  <c:v>16:45:43</c:v>
                </c:pt>
                <c:pt idx="548">
                  <c:v>16:45:44</c:v>
                </c:pt>
                <c:pt idx="549">
                  <c:v>16:45:45</c:v>
                </c:pt>
                <c:pt idx="550">
                  <c:v>16:45:46</c:v>
                </c:pt>
                <c:pt idx="551">
                  <c:v>16:45:47</c:v>
                </c:pt>
                <c:pt idx="552">
                  <c:v>16:45:48</c:v>
                </c:pt>
                <c:pt idx="553">
                  <c:v>16:45:49</c:v>
                </c:pt>
                <c:pt idx="554">
                  <c:v>16:45:50</c:v>
                </c:pt>
                <c:pt idx="555">
                  <c:v>16:45:51</c:v>
                </c:pt>
                <c:pt idx="556">
                  <c:v>16:45:52</c:v>
                </c:pt>
                <c:pt idx="557">
                  <c:v>16:45:53</c:v>
                </c:pt>
                <c:pt idx="558">
                  <c:v>16:45:54</c:v>
                </c:pt>
                <c:pt idx="559">
                  <c:v>16:45:55</c:v>
                </c:pt>
                <c:pt idx="560">
                  <c:v>16:45:56</c:v>
                </c:pt>
                <c:pt idx="561">
                  <c:v>16:45:57</c:v>
                </c:pt>
                <c:pt idx="562">
                  <c:v>16:45:58</c:v>
                </c:pt>
                <c:pt idx="563">
                  <c:v>16:45:59</c:v>
                </c:pt>
                <c:pt idx="564">
                  <c:v>16:46:00</c:v>
                </c:pt>
                <c:pt idx="565">
                  <c:v>16:46:01</c:v>
                </c:pt>
                <c:pt idx="566">
                  <c:v>16:46:02</c:v>
                </c:pt>
              </c:strCache>
            </c:strRef>
          </c:xVal>
          <c:yVal>
            <c:numRef>
              <c:f>OLSR_PID!$E$247:$E$813</c:f>
              <c:numCache>
                <c:formatCode>0.00</c:formatCode>
                <c:ptCount val="567"/>
                <c:pt idx="0">
                  <c:v>72.960000000000008</c:v>
                </c:pt>
                <c:pt idx="1">
                  <c:v>73.19</c:v>
                </c:pt>
                <c:pt idx="2">
                  <c:v>73.52</c:v>
                </c:pt>
                <c:pt idx="3">
                  <c:v>73.52</c:v>
                </c:pt>
                <c:pt idx="4">
                  <c:v>73.62</c:v>
                </c:pt>
                <c:pt idx="5">
                  <c:v>73.62</c:v>
                </c:pt>
                <c:pt idx="6">
                  <c:v>73.64</c:v>
                </c:pt>
                <c:pt idx="7">
                  <c:v>73.63</c:v>
                </c:pt>
                <c:pt idx="8">
                  <c:v>73.650000000000006</c:v>
                </c:pt>
                <c:pt idx="9">
                  <c:v>73.650000000000006</c:v>
                </c:pt>
                <c:pt idx="10">
                  <c:v>73.650000000000006</c:v>
                </c:pt>
                <c:pt idx="11">
                  <c:v>73.650000000000006</c:v>
                </c:pt>
                <c:pt idx="12">
                  <c:v>73.650000000000006</c:v>
                </c:pt>
                <c:pt idx="13">
                  <c:v>73.66</c:v>
                </c:pt>
                <c:pt idx="14">
                  <c:v>73.66</c:v>
                </c:pt>
                <c:pt idx="15">
                  <c:v>73.67</c:v>
                </c:pt>
                <c:pt idx="16">
                  <c:v>73.67</c:v>
                </c:pt>
                <c:pt idx="17">
                  <c:v>73.710000000000008</c:v>
                </c:pt>
                <c:pt idx="18">
                  <c:v>73.680000000000007</c:v>
                </c:pt>
                <c:pt idx="19">
                  <c:v>73.710000000000008</c:v>
                </c:pt>
                <c:pt idx="20">
                  <c:v>73.680000000000007</c:v>
                </c:pt>
                <c:pt idx="21">
                  <c:v>73.72</c:v>
                </c:pt>
                <c:pt idx="22">
                  <c:v>73.69</c:v>
                </c:pt>
                <c:pt idx="23">
                  <c:v>73.710000000000008</c:v>
                </c:pt>
                <c:pt idx="24">
                  <c:v>73.7</c:v>
                </c:pt>
                <c:pt idx="25">
                  <c:v>73.710000000000008</c:v>
                </c:pt>
                <c:pt idx="26">
                  <c:v>73.710000000000008</c:v>
                </c:pt>
                <c:pt idx="27">
                  <c:v>73.710000000000008</c:v>
                </c:pt>
                <c:pt idx="28">
                  <c:v>73.73</c:v>
                </c:pt>
                <c:pt idx="29">
                  <c:v>73.739999999999995</c:v>
                </c:pt>
                <c:pt idx="30">
                  <c:v>73.760000000000005</c:v>
                </c:pt>
                <c:pt idx="31">
                  <c:v>73.739999999999995</c:v>
                </c:pt>
                <c:pt idx="32">
                  <c:v>73.77</c:v>
                </c:pt>
                <c:pt idx="33">
                  <c:v>73.75</c:v>
                </c:pt>
                <c:pt idx="34">
                  <c:v>73.78</c:v>
                </c:pt>
                <c:pt idx="35">
                  <c:v>73.739999999999995</c:v>
                </c:pt>
                <c:pt idx="36">
                  <c:v>73.8</c:v>
                </c:pt>
                <c:pt idx="37">
                  <c:v>73.77</c:v>
                </c:pt>
                <c:pt idx="38">
                  <c:v>73.8</c:v>
                </c:pt>
                <c:pt idx="39">
                  <c:v>73.8</c:v>
                </c:pt>
                <c:pt idx="40">
                  <c:v>73.820000000000007</c:v>
                </c:pt>
                <c:pt idx="41">
                  <c:v>73.8</c:v>
                </c:pt>
                <c:pt idx="42">
                  <c:v>73.820000000000007</c:v>
                </c:pt>
                <c:pt idx="43">
                  <c:v>73.81</c:v>
                </c:pt>
                <c:pt idx="44">
                  <c:v>73.83</c:v>
                </c:pt>
                <c:pt idx="45">
                  <c:v>73.83</c:v>
                </c:pt>
                <c:pt idx="46">
                  <c:v>73.820000000000007</c:v>
                </c:pt>
                <c:pt idx="47">
                  <c:v>73.84</c:v>
                </c:pt>
                <c:pt idx="48">
                  <c:v>73.850000000000009</c:v>
                </c:pt>
                <c:pt idx="49">
                  <c:v>73.84</c:v>
                </c:pt>
                <c:pt idx="50">
                  <c:v>73.84</c:v>
                </c:pt>
                <c:pt idx="51">
                  <c:v>73.86</c:v>
                </c:pt>
                <c:pt idx="52">
                  <c:v>73.86</c:v>
                </c:pt>
                <c:pt idx="53">
                  <c:v>73.88</c:v>
                </c:pt>
                <c:pt idx="54">
                  <c:v>73.88</c:v>
                </c:pt>
                <c:pt idx="55">
                  <c:v>73.89</c:v>
                </c:pt>
                <c:pt idx="56">
                  <c:v>73.900000000000006</c:v>
                </c:pt>
                <c:pt idx="57">
                  <c:v>73.900000000000006</c:v>
                </c:pt>
                <c:pt idx="58">
                  <c:v>73.900000000000006</c:v>
                </c:pt>
                <c:pt idx="59">
                  <c:v>73.900000000000006</c:v>
                </c:pt>
                <c:pt idx="60">
                  <c:v>73.92</c:v>
                </c:pt>
                <c:pt idx="61">
                  <c:v>73.92</c:v>
                </c:pt>
                <c:pt idx="62">
                  <c:v>73.930000000000007</c:v>
                </c:pt>
                <c:pt idx="63">
                  <c:v>73.930000000000007</c:v>
                </c:pt>
                <c:pt idx="64">
                  <c:v>73.94</c:v>
                </c:pt>
                <c:pt idx="65">
                  <c:v>73.95</c:v>
                </c:pt>
                <c:pt idx="66">
                  <c:v>73.95</c:v>
                </c:pt>
                <c:pt idx="67">
                  <c:v>73.97</c:v>
                </c:pt>
                <c:pt idx="68">
                  <c:v>73.97</c:v>
                </c:pt>
                <c:pt idx="69">
                  <c:v>73.97</c:v>
                </c:pt>
                <c:pt idx="70">
                  <c:v>73.98</c:v>
                </c:pt>
                <c:pt idx="71">
                  <c:v>73.98</c:v>
                </c:pt>
                <c:pt idx="72">
                  <c:v>73.98</c:v>
                </c:pt>
                <c:pt idx="73">
                  <c:v>74</c:v>
                </c:pt>
                <c:pt idx="74">
                  <c:v>74</c:v>
                </c:pt>
                <c:pt idx="75">
                  <c:v>73.989999999999995</c:v>
                </c:pt>
                <c:pt idx="76">
                  <c:v>74.02</c:v>
                </c:pt>
                <c:pt idx="77">
                  <c:v>74.010000000000005</c:v>
                </c:pt>
                <c:pt idx="78">
                  <c:v>74.040000000000006</c:v>
                </c:pt>
                <c:pt idx="79">
                  <c:v>74.040000000000006</c:v>
                </c:pt>
                <c:pt idx="80">
                  <c:v>74.040000000000006</c:v>
                </c:pt>
                <c:pt idx="81">
                  <c:v>74.06</c:v>
                </c:pt>
                <c:pt idx="82">
                  <c:v>74.06</c:v>
                </c:pt>
                <c:pt idx="83">
                  <c:v>74.070000000000007</c:v>
                </c:pt>
                <c:pt idx="84">
                  <c:v>74.070000000000007</c:v>
                </c:pt>
                <c:pt idx="85">
                  <c:v>74.06</c:v>
                </c:pt>
                <c:pt idx="86">
                  <c:v>74.09</c:v>
                </c:pt>
                <c:pt idx="87">
                  <c:v>74.09</c:v>
                </c:pt>
                <c:pt idx="88">
                  <c:v>74.100000000000009</c:v>
                </c:pt>
                <c:pt idx="89">
                  <c:v>74.100000000000009</c:v>
                </c:pt>
                <c:pt idx="90">
                  <c:v>74.100000000000009</c:v>
                </c:pt>
                <c:pt idx="91">
                  <c:v>74.11</c:v>
                </c:pt>
                <c:pt idx="92">
                  <c:v>74.11</c:v>
                </c:pt>
                <c:pt idx="93">
                  <c:v>74.13</c:v>
                </c:pt>
                <c:pt idx="94">
                  <c:v>74.13</c:v>
                </c:pt>
                <c:pt idx="95">
                  <c:v>74.13</c:v>
                </c:pt>
                <c:pt idx="96">
                  <c:v>74.14</c:v>
                </c:pt>
                <c:pt idx="97">
                  <c:v>74.16</c:v>
                </c:pt>
                <c:pt idx="98">
                  <c:v>74.16</c:v>
                </c:pt>
                <c:pt idx="99">
                  <c:v>74.17</c:v>
                </c:pt>
                <c:pt idx="100">
                  <c:v>74.16</c:v>
                </c:pt>
                <c:pt idx="101">
                  <c:v>74.17</c:v>
                </c:pt>
                <c:pt idx="102">
                  <c:v>74.180000000000007</c:v>
                </c:pt>
                <c:pt idx="103">
                  <c:v>74.180000000000007</c:v>
                </c:pt>
                <c:pt idx="104">
                  <c:v>74.2</c:v>
                </c:pt>
                <c:pt idx="105">
                  <c:v>74.19</c:v>
                </c:pt>
                <c:pt idx="106">
                  <c:v>74.210000000000008</c:v>
                </c:pt>
                <c:pt idx="107">
                  <c:v>74.22</c:v>
                </c:pt>
                <c:pt idx="108">
                  <c:v>74.22</c:v>
                </c:pt>
                <c:pt idx="109">
                  <c:v>74.22</c:v>
                </c:pt>
                <c:pt idx="110">
                  <c:v>74.23</c:v>
                </c:pt>
                <c:pt idx="111">
                  <c:v>74.25</c:v>
                </c:pt>
                <c:pt idx="112">
                  <c:v>74.239999999999995</c:v>
                </c:pt>
                <c:pt idx="113">
                  <c:v>74.27</c:v>
                </c:pt>
                <c:pt idx="114">
                  <c:v>74.25</c:v>
                </c:pt>
                <c:pt idx="115">
                  <c:v>74.28</c:v>
                </c:pt>
                <c:pt idx="116">
                  <c:v>74.260000000000005</c:v>
                </c:pt>
                <c:pt idx="117">
                  <c:v>74.28</c:v>
                </c:pt>
                <c:pt idx="118">
                  <c:v>74.260000000000005</c:v>
                </c:pt>
                <c:pt idx="119">
                  <c:v>74.290000000000006</c:v>
                </c:pt>
                <c:pt idx="120">
                  <c:v>74.3</c:v>
                </c:pt>
                <c:pt idx="121">
                  <c:v>74.3</c:v>
                </c:pt>
                <c:pt idx="122">
                  <c:v>74.31</c:v>
                </c:pt>
                <c:pt idx="123">
                  <c:v>74.320000000000007</c:v>
                </c:pt>
                <c:pt idx="124">
                  <c:v>74.34</c:v>
                </c:pt>
                <c:pt idx="125">
                  <c:v>74.34</c:v>
                </c:pt>
                <c:pt idx="126">
                  <c:v>74.350000000000009</c:v>
                </c:pt>
                <c:pt idx="127">
                  <c:v>74.36</c:v>
                </c:pt>
                <c:pt idx="128">
                  <c:v>74.34</c:v>
                </c:pt>
                <c:pt idx="129">
                  <c:v>74.37</c:v>
                </c:pt>
                <c:pt idx="130">
                  <c:v>74.36</c:v>
                </c:pt>
                <c:pt idx="131">
                  <c:v>74.38</c:v>
                </c:pt>
                <c:pt idx="132">
                  <c:v>74.37</c:v>
                </c:pt>
                <c:pt idx="133">
                  <c:v>74.39</c:v>
                </c:pt>
                <c:pt idx="134">
                  <c:v>74.39</c:v>
                </c:pt>
                <c:pt idx="135">
                  <c:v>74.39</c:v>
                </c:pt>
                <c:pt idx="136">
                  <c:v>74.41</c:v>
                </c:pt>
                <c:pt idx="137">
                  <c:v>74.39</c:v>
                </c:pt>
                <c:pt idx="138">
                  <c:v>74.42</c:v>
                </c:pt>
                <c:pt idx="139">
                  <c:v>74.400000000000006</c:v>
                </c:pt>
                <c:pt idx="140">
                  <c:v>74.430000000000007</c:v>
                </c:pt>
                <c:pt idx="141">
                  <c:v>74.42</c:v>
                </c:pt>
                <c:pt idx="142">
                  <c:v>74.460000000000008</c:v>
                </c:pt>
                <c:pt idx="143">
                  <c:v>74.44</c:v>
                </c:pt>
                <c:pt idx="144">
                  <c:v>74.460000000000008</c:v>
                </c:pt>
                <c:pt idx="145">
                  <c:v>74.47</c:v>
                </c:pt>
                <c:pt idx="146">
                  <c:v>74.47</c:v>
                </c:pt>
                <c:pt idx="147">
                  <c:v>74.489999999999995</c:v>
                </c:pt>
                <c:pt idx="148">
                  <c:v>74.460000000000008</c:v>
                </c:pt>
                <c:pt idx="149">
                  <c:v>74.510000000000005</c:v>
                </c:pt>
                <c:pt idx="150">
                  <c:v>74.48</c:v>
                </c:pt>
                <c:pt idx="151">
                  <c:v>74.510000000000005</c:v>
                </c:pt>
                <c:pt idx="152">
                  <c:v>74.489999999999995</c:v>
                </c:pt>
                <c:pt idx="153">
                  <c:v>74.52</c:v>
                </c:pt>
                <c:pt idx="154">
                  <c:v>74.510000000000005</c:v>
                </c:pt>
                <c:pt idx="155">
                  <c:v>74.53</c:v>
                </c:pt>
                <c:pt idx="156">
                  <c:v>74.510000000000005</c:v>
                </c:pt>
                <c:pt idx="157">
                  <c:v>74.540000000000006</c:v>
                </c:pt>
                <c:pt idx="158">
                  <c:v>74.55</c:v>
                </c:pt>
                <c:pt idx="159">
                  <c:v>74.55</c:v>
                </c:pt>
                <c:pt idx="160">
                  <c:v>74.570000000000007</c:v>
                </c:pt>
                <c:pt idx="161">
                  <c:v>74.58</c:v>
                </c:pt>
                <c:pt idx="162">
                  <c:v>74.59</c:v>
                </c:pt>
                <c:pt idx="163">
                  <c:v>74.58</c:v>
                </c:pt>
                <c:pt idx="164">
                  <c:v>74.59</c:v>
                </c:pt>
                <c:pt idx="165">
                  <c:v>74.58</c:v>
                </c:pt>
                <c:pt idx="166">
                  <c:v>74.59</c:v>
                </c:pt>
                <c:pt idx="167">
                  <c:v>74.59</c:v>
                </c:pt>
                <c:pt idx="168">
                  <c:v>74.61</c:v>
                </c:pt>
                <c:pt idx="169">
                  <c:v>74.600000000000009</c:v>
                </c:pt>
                <c:pt idx="170">
                  <c:v>74.62</c:v>
                </c:pt>
                <c:pt idx="171">
                  <c:v>74.62</c:v>
                </c:pt>
                <c:pt idx="172">
                  <c:v>74.64</c:v>
                </c:pt>
                <c:pt idx="173">
                  <c:v>74.64</c:v>
                </c:pt>
                <c:pt idx="174">
                  <c:v>74.66</c:v>
                </c:pt>
                <c:pt idx="175">
                  <c:v>74.650000000000006</c:v>
                </c:pt>
                <c:pt idx="176">
                  <c:v>74.67</c:v>
                </c:pt>
                <c:pt idx="177">
                  <c:v>74.66</c:v>
                </c:pt>
                <c:pt idx="178">
                  <c:v>74.67</c:v>
                </c:pt>
                <c:pt idx="179">
                  <c:v>74.67</c:v>
                </c:pt>
                <c:pt idx="180">
                  <c:v>74.680000000000007</c:v>
                </c:pt>
                <c:pt idx="181">
                  <c:v>74.680000000000007</c:v>
                </c:pt>
                <c:pt idx="182">
                  <c:v>74.7</c:v>
                </c:pt>
                <c:pt idx="183">
                  <c:v>74.680000000000007</c:v>
                </c:pt>
                <c:pt idx="184">
                  <c:v>74.73</c:v>
                </c:pt>
                <c:pt idx="185">
                  <c:v>74.7</c:v>
                </c:pt>
                <c:pt idx="186">
                  <c:v>74.75</c:v>
                </c:pt>
                <c:pt idx="187">
                  <c:v>74.72</c:v>
                </c:pt>
                <c:pt idx="188">
                  <c:v>74.75</c:v>
                </c:pt>
                <c:pt idx="189">
                  <c:v>74.73</c:v>
                </c:pt>
                <c:pt idx="190">
                  <c:v>74.760000000000005</c:v>
                </c:pt>
                <c:pt idx="191">
                  <c:v>74.760000000000005</c:v>
                </c:pt>
                <c:pt idx="192">
                  <c:v>74.760000000000005</c:v>
                </c:pt>
                <c:pt idx="193">
                  <c:v>74.75</c:v>
                </c:pt>
                <c:pt idx="194">
                  <c:v>74.760000000000005</c:v>
                </c:pt>
                <c:pt idx="195">
                  <c:v>74.78</c:v>
                </c:pt>
                <c:pt idx="196">
                  <c:v>74.75</c:v>
                </c:pt>
                <c:pt idx="197">
                  <c:v>74.820000000000007</c:v>
                </c:pt>
                <c:pt idx="198">
                  <c:v>74.739999999999995</c:v>
                </c:pt>
                <c:pt idx="199">
                  <c:v>74.83</c:v>
                </c:pt>
                <c:pt idx="200">
                  <c:v>74.77</c:v>
                </c:pt>
                <c:pt idx="201">
                  <c:v>74.84</c:v>
                </c:pt>
                <c:pt idx="202">
                  <c:v>74.790000000000006</c:v>
                </c:pt>
                <c:pt idx="203">
                  <c:v>74.86</c:v>
                </c:pt>
                <c:pt idx="204">
                  <c:v>74.820000000000007</c:v>
                </c:pt>
                <c:pt idx="205">
                  <c:v>74.87</c:v>
                </c:pt>
                <c:pt idx="206">
                  <c:v>74.820000000000007</c:v>
                </c:pt>
                <c:pt idx="207">
                  <c:v>74.86</c:v>
                </c:pt>
                <c:pt idx="208">
                  <c:v>74.83</c:v>
                </c:pt>
                <c:pt idx="209">
                  <c:v>74.88</c:v>
                </c:pt>
                <c:pt idx="210">
                  <c:v>74.83</c:v>
                </c:pt>
                <c:pt idx="211">
                  <c:v>74.86</c:v>
                </c:pt>
                <c:pt idx="212">
                  <c:v>74.83</c:v>
                </c:pt>
                <c:pt idx="213">
                  <c:v>74.91</c:v>
                </c:pt>
                <c:pt idx="214">
                  <c:v>74.850000000000009</c:v>
                </c:pt>
                <c:pt idx="215">
                  <c:v>74.91</c:v>
                </c:pt>
                <c:pt idx="216">
                  <c:v>74.88</c:v>
                </c:pt>
                <c:pt idx="217">
                  <c:v>74.92</c:v>
                </c:pt>
                <c:pt idx="218">
                  <c:v>74.900000000000006</c:v>
                </c:pt>
                <c:pt idx="219">
                  <c:v>74.930000000000007</c:v>
                </c:pt>
                <c:pt idx="220">
                  <c:v>74.94</c:v>
                </c:pt>
                <c:pt idx="221">
                  <c:v>74.92</c:v>
                </c:pt>
                <c:pt idx="222">
                  <c:v>74.94</c:v>
                </c:pt>
                <c:pt idx="223">
                  <c:v>74.930000000000007</c:v>
                </c:pt>
                <c:pt idx="224">
                  <c:v>74.97</c:v>
                </c:pt>
                <c:pt idx="225">
                  <c:v>74.92</c:v>
                </c:pt>
                <c:pt idx="226">
                  <c:v>74.97</c:v>
                </c:pt>
                <c:pt idx="227">
                  <c:v>74.92</c:v>
                </c:pt>
                <c:pt idx="228">
                  <c:v>75</c:v>
                </c:pt>
                <c:pt idx="229">
                  <c:v>74.92</c:v>
                </c:pt>
                <c:pt idx="230">
                  <c:v>74.989999999999995</c:v>
                </c:pt>
                <c:pt idx="231">
                  <c:v>74.94</c:v>
                </c:pt>
                <c:pt idx="232">
                  <c:v>75.010000000000005</c:v>
                </c:pt>
                <c:pt idx="233">
                  <c:v>74.95</c:v>
                </c:pt>
                <c:pt idx="234">
                  <c:v>75.010000000000005</c:v>
                </c:pt>
                <c:pt idx="235">
                  <c:v>75</c:v>
                </c:pt>
                <c:pt idx="236">
                  <c:v>75.03</c:v>
                </c:pt>
                <c:pt idx="237">
                  <c:v>75</c:v>
                </c:pt>
                <c:pt idx="238">
                  <c:v>75.03</c:v>
                </c:pt>
                <c:pt idx="239">
                  <c:v>75.02</c:v>
                </c:pt>
                <c:pt idx="240">
                  <c:v>75</c:v>
                </c:pt>
                <c:pt idx="241">
                  <c:v>75.040000000000006</c:v>
                </c:pt>
                <c:pt idx="242">
                  <c:v>75.02</c:v>
                </c:pt>
                <c:pt idx="243">
                  <c:v>75.05</c:v>
                </c:pt>
                <c:pt idx="244">
                  <c:v>75.06</c:v>
                </c:pt>
                <c:pt idx="245">
                  <c:v>75.06</c:v>
                </c:pt>
                <c:pt idx="246">
                  <c:v>75.070000000000007</c:v>
                </c:pt>
                <c:pt idx="247">
                  <c:v>75.06</c:v>
                </c:pt>
                <c:pt idx="248">
                  <c:v>75.09</c:v>
                </c:pt>
                <c:pt idx="249">
                  <c:v>75.06</c:v>
                </c:pt>
                <c:pt idx="250">
                  <c:v>75.09</c:v>
                </c:pt>
                <c:pt idx="251">
                  <c:v>75.06</c:v>
                </c:pt>
                <c:pt idx="252">
                  <c:v>75.09</c:v>
                </c:pt>
                <c:pt idx="253">
                  <c:v>75.08</c:v>
                </c:pt>
                <c:pt idx="254">
                  <c:v>75.09</c:v>
                </c:pt>
                <c:pt idx="255">
                  <c:v>75.100000000000009</c:v>
                </c:pt>
                <c:pt idx="256">
                  <c:v>75.12</c:v>
                </c:pt>
                <c:pt idx="257">
                  <c:v>75.12</c:v>
                </c:pt>
                <c:pt idx="258">
                  <c:v>75.13</c:v>
                </c:pt>
                <c:pt idx="259">
                  <c:v>75.12</c:v>
                </c:pt>
                <c:pt idx="260">
                  <c:v>75.150000000000006</c:v>
                </c:pt>
                <c:pt idx="261">
                  <c:v>75.13</c:v>
                </c:pt>
                <c:pt idx="262">
                  <c:v>75.150000000000006</c:v>
                </c:pt>
                <c:pt idx="263">
                  <c:v>75.16</c:v>
                </c:pt>
                <c:pt idx="264">
                  <c:v>75.150000000000006</c:v>
                </c:pt>
                <c:pt idx="265">
                  <c:v>75.17</c:v>
                </c:pt>
                <c:pt idx="266">
                  <c:v>75.14</c:v>
                </c:pt>
                <c:pt idx="267">
                  <c:v>75.17</c:v>
                </c:pt>
                <c:pt idx="268">
                  <c:v>75.150000000000006</c:v>
                </c:pt>
                <c:pt idx="269">
                  <c:v>75.17</c:v>
                </c:pt>
                <c:pt idx="270">
                  <c:v>75.17</c:v>
                </c:pt>
                <c:pt idx="271">
                  <c:v>75.19</c:v>
                </c:pt>
                <c:pt idx="272">
                  <c:v>75.180000000000007</c:v>
                </c:pt>
                <c:pt idx="273">
                  <c:v>75.210000000000008</c:v>
                </c:pt>
                <c:pt idx="274">
                  <c:v>75.2</c:v>
                </c:pt>
                <c:pt idx="275">
                  <c:v>75.22</c:v>
                </c:pt>
                <c:pt idx="276">
                  <c:v>75.210000000000008</c:v>
                </c:pt>
                <c:pt idx="277">
                  <c:v>75.210000000000008</c:v>
                </c:pt>
                <c:pt idx="278">
                  <c:v>75.23</c:v>
                </c:pt>
                <c:pt idx="279">
                  <c:v>75.210000000000008</c:v>
                </c:pt>
                <c:pt idx="280">
                  <c:v>75.239999999999995</c:v>
                </c:pt>
                <c:pt idx="281">
                  <c:v>75.239999999999995</c:v>
                </c:pt>
                <c:pt idx="282">
                  <c:v>75.23</c:v>
                </c:pt>
                <c:pt idx="283">
                  <c:v>75.239999999999995</c:v>
                </c:pt>
                <c:pt idx="284">
                  <c:v>75.239999999999995</c:v>
                </c:pt>
                <c:pt idx="285">
                  <c:v>75.25</c:v>
                </c:pt>
                <c:pt idx="286">
                  <c:v>75.25</c:v>
                </c:pt>
                <c:pt idx="287">
                  <c:v>75.27</c:v>
                </c:pt>
                <c:pt idx="288">
                  <c:v>75.260000000000005</c:v>
                </c:pt>
                <c:pt idx="289">
                  <c:v>75.27</c:v>
                </c:pt>
                <c:pt idx="290">
                  <c:v>75.290000000000006</c:v>
                </c:pt>
                <c:pt idx="291">
                  <c:v>75.27</c:v>
                </c:pt>
                <c:pt idx="292">
                  <c:v>75.28</c:v>
                </c:pt>
                <c:pt idx="293">
                  <c:v>75.28</c:v>
                </c:pt>
                <c:pt idx="294">
                  <c:v>75.290000000000006</c:v>
                </c:pt>
                <c:pt idx="295">
                  <c:v>75.290000000000006</c:v>
                </c:pt>
                <c:pt idx="296">
                  <c:v>75.3</c:v>
                </c:pt>
                <c:pt idx="297">
                  <c:v>75.290000000000006</c:v>
                </c:pt>
                <c:pt idx="298">
                  <c:v>75.31</c:v>
                </c:pt>
                <c:pt idx="299">
                  <c:v>75.3</c:v>
                </c:pt>
                <c:pt idx="300">
                  <c:v>75.33</c:v>
                </c:pt>
                <c:pt idx="301">
                  <c:v>75.33</c:v>
                </c:pt>
                <c:pt idx="302">
                  <c:v>75.350000000000009</c:v>
                </c:pt>
                <c:pt idx="303">
                  <c:v>75.34</c:v>
                </c:pt>
                <c:pt idx="304">
                  <c:v>75.350000000000009</c:v>
                </c:pt>
                <c:pt idx="305">
                  <c:v>75.33</c:v>
                </c:pt>
                <c:pt idx="306">
                  <c:v>75.33</c:v>
                </c:pt>
                <c:pt idx="307">
                  <c:v>75.33</c:v>
                </c:pt>
                <c:pt idx="308">
                  <c:v>75.350000000000009</c:v>
                </c:pt>
                <c:pt idx="309">
                  <c:v>75.36</c:v>
                </c:pt>
                <c:pt idx="310">
                  <c:v>75.350000000000009</c:v>
                </c:pt>
                <c:pt idx="311">
                  <c:v>75.37</c:v>
                </c:pt>
                <c:pt idx="312">
                  <c:v>75.36</c:v>
                </c:pt>
                <c:pt idx="313">
                  <c:v>75.39</c:v>
                </c:pt>
                <c:pt idx="314">
                  <c:v>75.37</c:v>
                </c:pt>
                <c:pt idx="315">
                  <c:v>75.400000000000006</c:v>
                </c:pt>
                <c:pt idx="316">
                  <c:v>75.39</c:v>
                </c:pt>
                <c:pt idx="317">
                  <c:v>75.400000000000006</c:v>
                </c:pt>
                <c:pt idx="318">
                  <c:v>75.39</c:v>
                </c:pt>
                <c:pt idx="319">
                  <c:v>75.42</c:v>
                </c:pt>
                <c:pt idx="320">
                  <c:v>75.400000000000006</c:v>
                </c:pt>
                <c:pt idx="321">
                  <c:v>75.41</c:v>
                </c:pt>
                <c:pt idx="322">
                  <c:v>75.400000000000006</c:v>
                </c:pt>
                <c:pt idx="323">
                  <c:v>75.41</c:v>
                </c:pt>
                <c:pt idx="324">
                  <c:v>75.400000000000006</c:v>
                </c:pt>
                <c:pt idx="325">
                  <c:v>75.42</c:v>
                </c:pt>
                <c:pt idx="326">
                  <c:v>75.42</c:v>
                </c:pt>
                <c:pt idx="327">
                  <c:v>75.430000000000007</c:v>
                </c:pt>
                <c:pt idx="328">
                  <c:v>75.42</c:v>
                </c:pt>
                <c:pt idx="329">
                  <c:v>75.45</c:v>
                </c:pt>
                <c:pt idx="330">
                  <c:v>75.44</c:v>
                </c:pt>
                <c:pt idx="331">
                  <c:v>75.460000000000008</c:v>
                </c:pt>
                <c:pt idx="332">
                  <c:v>75.45</c:v>
                </c:pt>
                <c:pt idx="333">
                  <c:v>75.47</c:v>
                </c:pt>
                <c:pt idx="334">
                  <c:v>75.460000000000008</c:v>
                </c:pt>
                <c:pt idx="335">
                  <c:v>75.48</c:v>
                </c:pt>
                <c:pt idx="336">
                  <c:v>75.45</c:v>
                </c:pt>
                <c:pt idx="337">
                  <c:v>75.48</c:v>
                </c:pt>
                <c:pt idx="338">
                  <c:v>75.45</c:v>
                </c:pt>
                <c:pt idx="339">
                  <c:v>75.48</c:v>
                </c:pt>
                <c:pt idx="340">
                  <c:v>75.460000000000008</c:v>
                </c:pt>
                <c:pt idx="341">
                  <c:v>75.489999999999995</c:v>
                </c:pt>
                <c:pt idx="342">
                  <c:v>75.48</c:v>
                </c:pt>
                <c:pt idx="343">
                  <c:v>75.489999999999995</c:v>
                </c:pt>
                <c:pt idx="344">
                  <c:v>75.48</c:v>
                </c:pt>
                <c:pt idx="345">
                  <c:v>75.489999999999995</c:v>
                </c:pt>
                <c:pt idx="346">
                  <c:v>75.510000000000005</c:v>
                </c:pt>
                <c:pt idx="347">
                  <c:v>75.5</c:v>
                </c:pt>
                <c:pt idx="348">
                  <c:v>75.510000000000005</c:v>
                </c:pt>
                <c:pt idx="349">
                  <c:v>75.510000000000005</c:v>
                </c:pt>
                <c:pt idx="350">
                  <c:v>75.53</c:v>
                </c:pt>
                <c:pt idx="351">
                  <c:v>75.510000000000005</c:v>
                </c:pt>
                <c:pt idx="352">
                  <c:v>75.540000000000006</c:v>
                </c:pt>
                <c:pt idx="353">
                  <c:v>75.52</c:v>
                </c:pt>
                <c:pt idx="354">
                  <c:v>75.540000000000006</c:v>
                </c:pt>
                <c:pt idx="355">
                  <c:v>75.52</c:v>
                </c:pt>
                <c:pt idx="356">
                  <c:v>75.540000000000006</c:v>
                </c:pt>
                <c:pt idx="357">
                  <c:v>75.53</c:v>
                </c:pt>
                <c:pt idx="358">
                  <c:v>75.56</c:v>
                </c:pt>
                <c:pt idx="359">
                  <c:v>75.540000000000006</c:v>
                </c:pt>
                <c:pt idx="360">
                  <c:v>75.56</c:v>
                </c:pt>
                <c:pt idx="361">
                  <c:v>75.540000000000006</c:v>
                </c:pt>
                <c:pt idx="362">
                  <c:v>75.570000000000007</c:v>
                </c:pt>
                <c:pt idx="363">
                  <c:v>75.55</c:v>
                </c:pt>
                <c:pt idx="364">
                  <c:v>75.58</c:v>
                </c:pt>
                <c:pt idx="365">
                  <c:v>75.570000000000007</c:v>
                </c:pt>
                <c:pt idx="366">
                  <c:v>75.58</c:v>
                </c:pt>
                <c:pt idx="367">
                  <c:v>75.59</c:v>
                </c:pt>
                <c:pt idx="368">
                  <c:v>75.570000000000007</c:v>
                </c:pt>
                <c:pt idx="369">
                  <c:v>75.58</c:v>
                </c:pt>
                <c:pt idx="370">
                  <c:v>75.59</c:v>
                </c:pt>
                <c:pt idx="371">
                  <c:v>75.59</c:v>
                </c:pt>
                <c:pt idx="372">
                  <c:v>75.600000000000009</c:v>
                </c:pt>
                <c:pt idx="373">
                  <c:v>75.59</c:v>
                </c:pt>
                <c:pt idx="374">
                  <c:v>75.59</c:v>
                </c:pt>
                <c:pt idx="375">
                  <c:v>75.58</c:v>
                </c:pt>
                <c:pt idx="376">
                  <c:v>75.61</c:v>
                </c:pt>
                <c:pt idx="377">
                  <c:v>75.600000000000009</c:v>
                </c:pt>
                <c:pt idx="378">
                  <c:v>75.63</c:v>
                </c:pt>
                <c:pt idx="379">
                  <c:v>75.61</c:v>
                </c:pt>
                <c:pt idx="380">
                  <c:v>75.63</c:v>
                </c:pt>
                <c:pt idx="381">
                  <c:v>75.61</c:v>
                </c:pt>
                <c:pt idx="382">
                  <c:v>75.63</c:v>
                </c:pt>
                <c:pt idx="383">
                  <c:v>75.63</c:v>
                </c:pt>
                <c:pt idx="384">
                  <c:v>75.64</c:v>
                </c:pt>
                <c:pt idx="385">
                  <c:v>75.62</c:v>
                </c:pt>
                <c:pt idx="386">
                  <c:v>75.650000000000006</c:v>
                </c:pt>
                <c:pt idx="387">
                  <c:v>75.63</c:v>
                </c:pt>
                <c:pt idx="388">
                  <c:v>75.650000000000006</c:v>
                </c:pt>
                <c:pt idx="389">
                  <c:v>75.650000000000006</c:v>
                </c:pt>
                <c:pt idx="390">
                  <c:v>75.66</c:v>
                </c:pt>
                <c:pt idx="391">
                  <c:v>75.64</c:v>
                </c:pt>
                <c:pt idx="392">
                  <c:v>75.66</c:v>
                </c:pt>
                <c:pt idx="393">
                  <c:v>75.64</c:v>
                </c:pt>
                <c:pt idx="394">
                  <c:v>75.66</c:v>
                </c:pt>
                <c:pt idx="395">
                  <c:v>75.66</c:v>
                </c:pt>
                <c:pt idx="396">
                  <c:v>75.67</c:v>
                </c:pt>
                <c:pt idx="397">
                  <c:v>75.680000000000007</c:v>
                </c:pt>
                <c:pt idx="398">
                  <c:v>75.66</c:v>
                </c:pt>
                <c:pt idx="399">
                  <c:v>75.680000000000007</c:v>
                </c:pt>
                <c:pt idx="400">
                  <c:v>75.66</c:v>
                </c:pt>
                <c:pt idx="401">
                  <c:v>75.69</c:v>
                </c:pt>
                <c:pt idx="402">
                  <c:v>75.66</c:v>
                </c:pt>
                <c:pt idx="403">
                  <c:v>75.69</c:v>
                </c:pt>
                <c:pt idx="404">
                  <c:v>75.67</c:v>
                </c:pt>
                <c:pt idx="405">
                  <c:v>75.69</c:v>
                </c:pt>
                <c:pt idx="406">
                  <c:v>75.69</c:v>
                </c:pt>
                <c:pt idx="407">
                  <c:v>75.7</c:v>
                </c:pt>
                <c:pt idx="408">
                  <c:v>75.69</c:v>
                </c:pt>
                <c:pt idx="409">
                  <c:v>75.72</c:v>
                </c:pt>
                <c:pt idx="410">
                  <c:v>75.7</c:v>
                </c:pt>
                <c:pt idx="411">
                  <c:v>75.73</c:v>
                </c:pt>
                <c:pt idx="412">
                  <c:v>75.69</c:v>
                </c:pt>
                <c:pt idx="413">
                  <c:v>75.72</c:v>
                </c:pt>
                <c:pt idx="414">
                  <c:v>75.7</c:v>
                </c:pt>
                <c:pt idx="415">
                  <c:v>75.72</c:v>
                </c:pt>
                <c:pt idx="416">
                  <c:v>75.7</c:v>
                </c:pt>
                <c:pt idx="417">
                  <c:v>75.72</c:v>
                </c:pt>
                <c:pt idx="418">
                  <c:v>75.72</c:v>
                </c:pt>
                <c:pt idx="419">
                  <c:v>75.739999999999995</c:v>
                </c:pt>
                <c:pt idx="420">
                  <c:v>75.73</c:v>
                </c:pt>
                <c:pt idx="421">
                  <c:v>75.75</c:v>
                </c:pt>
                <c:pt idx="422">
                  <c:v>75.73</c:v>
                </c:pt>
                <c:pt idx="423">
                  <c:v>75.75</c:v>
                </c:pt>
                <c:pt idx="424">
                  <c:v>75.72</c:v>
                </c:pt>
                <c:pt idx="425">
                  <c:v>75.75</c:v>
                </c:pt>
                <c:pt idx="426">
                  <c:v>75.739999999999995</c:v>
                </c:pt>
                <c:pt idx="427">
                  <c:v>75.760000000000005</c:v>
                </c:pt>
                <c:pt idx="428">
                  <c:v>75.73</c:v>
                </c:pt>
                <c:pt idx="429">
                  <c:v>75.77</c:v>
                </c:pt>
                <c:pt idx="430">
                  <c:v>75.75</c:v>
                </c:pt>
                <c:pt idx="431">
                  <c:v>75.77</c:v>
                </c:pt>
                <c:pt idx="432">
                  <c:v>75.75</c:v>
                </c:pt>
                <c:pt idx="433">
                  <c:v>75.78</c:v>
                </c:pt>
                <c:pt idx="434">
                  <c:v>75.77</c:v>
                </c:pt>
                <c:pt idx="435">
                  <c:v>75.78</c:v>
                </c:pt>
                <c:pt idx="436">
                  <c:v>75.77</c:v>
                </c:pt>
                <c:pt idx="437">
                  <c:v>75.78</c:v>
                </c:pt>
                <c:pt idx="438">
                  <c:v>75.78</c:v>
                </c:pt>
                <c:pt idx="439">
                  <c:v>75.78</c:v>
                </c:pt>
                <c:pt idx="440">
                  <c:v>75.78</c:v>
                </c:pt>
                <c:pt idx="441">
                  <c:v>75.790000000000006</c:v>
                </c:pt>
                <c:pt idx="442">
                  <c:v>75.78</c:v>
                </c:pt>
                <c:pt idx="443">
                  <c:v>75.790000000000006</c:v>
                </c:pt>
                <c:pt idx="444">
                  <c:v>75.78</c:v>
                </c:pt>
                <c:pt idx="445">
                  <c:v>75.8</c:v>
                </c:pt>
                <c:pt idx="446">
                  <c:v>75.790000000000006</c:v>
                </c:pt>
                <c:pt idx="447">
                  <c:v>75.81</c:v>
                </c:pt>
                <c:pt idx="448">
                  <c:v>75.81</c:v>
                </c:pt>
                <c:pt idx="449">
                  <c:v>75.820000000000007</c:v>
                </c:pt>
                <c:pt idx="450">
                  <c:v>75.820000000000007</c:v>
                </c:pt>
                <c:pt idx="451">
                  <c:v>75.820000000000007</c:v>
                </c:pt>
                <c:pt idx="452">
                  <c:v>75.81</c:v>
                </c:pt>
                <c:pt idx="453">
                  <c:v>75.8</c:v>
                </c:pt>
                <c:pt idx="454">
                  <c:v>75.820000000000007</c:v>
                </c:pt>
                <c:pt idx="455">
                  <c:v>75.820000000000007</c:v>
                </c:pt>
                <c:pt idx="456">
                  <c:v>75.83</c:v>
                </c:pt>
                <c:pt idx="457">
                  <c:v>75.84</c:v>
                </c:pt>
                <c:pt idx="458">
                  <c:v>75.84</c:v>
                </c:pt>
                <c:pt idx="459">
                  <c:v>75.84</c:v>
                </c:pt>
                <c:pt idx="460">
                  <c:v>75.83</c:v>
                </c:pt>
                <c:pt idx="461">
                  <c:v>75.86</c:v>
                </c:pt>
                <c:pt idx="462">
                  <c:v>75.83</c:v>
                </c:pt>
                <c:pt idx="463">
                  <c:v>75.850000000000009</c:v>
                </c:pt>
                <c:pt idx="464">
                  <c:v>75.83</c:v>
                </c:pt>
                <c:pt idx="465">
                  <c:v>75.86</c:v>
                </c:pt>
                <c:pt idx="466">
                  <c:v>75.84</c:v>
                </c:pt>
                <c:pt idx="467">
                  <c:v>75.850000000000009</c:v>
                </c:pt>
                <c:pt idx="468">
                  <c:v>75.83</c:v>
                </c:pt>
                <c:pt idx="469">
                  <c:v>75.87</c:v>
                </c:pt>
                <c:pt idx="470">
                  <c:v>75.84</c:v>
                </c:pt>
                <c:pt idx="471">
                  <c:v>75.86</c:v>
                </c:pt>
                <c:pt idx="472">
                  <c:v>75.850000000000009</c:v>
                </c:pt>
                <c:pt idx="473">
                  <c:v>75.87</c:v>
                </c:pt>
                <c:pt idx="474">
                  <c:v>75.850000000000009</c:v>
                </c:pt>
                <c:pt idx="475">
                  <c:v>75.88</c:v>
                </c:pt>
                <c:pt idx="476">
                  <c:v>75.850000000000009</c:v>
                </c:pt>
                <c:pt idx="477">
                  <c:v>75.89</c:v>
                </c:pt>
                <c:pt idx="478">
                  <c:v>75.87</c:v>
                </c:pt>
                <c:pt idx="479">
                  <c:v>75.900000000000006</c:v>
                </c:pt>
                <c:pt idx="480">
                  <c:v>75.850000000000009</c:v>
                </c:pt>
                <c:pt idx="481">
                  <c:v>75.900000000000006</c:v>
                </c:pt>
                <c:pt idx="482">
                  <c:v>75.850000000000009</c:v>
                </c:pt>
                <c:pt idx="483">
                  <c:v>75.900000000000006</c:v>
                </c:pt>
                <c:pt idx="484">
                  <c:v>75.86</c:v>
                </c:pt>
                <c:pt idx="485">
                  <c:v>75.900000000000006</c:v>
                </c:pt>
                <c:pt idx="486">
                  <c:v>75.86</c:v>
                </c:pt>
                <c:pt idx="487">
                  <c:v>75.89</c:v>
                </c:pt>
                <c:pt idx="488">
                  <c:v>75.87</c:v>
                </c:pt>
                <c:pt idx="489">
                  <c:v>75.88</c:v>
                </c:pt>
                <c:pt idx="490">
                  <c:v>75.88</c:v>
                </c:pt>
                <c:pt idx="491">
                  <c:v>75.900000000000006</c:v>
                </c:pt>
                <c:pt idx="492">
                  <c:v>75.900000000000006</c:v>
                </c:pt>
                <c:pt idx="493">
                  <c:v>75.900000000000006</c:v>
                </c:pt>
                <c:pt idx="494">
                  <c:v>75.91</c:v>
                </c:pt>
                <c:pt idx="495">
                  <c:v>75.900000000000006</c:v>
                </c:pt>
                <c:pt idx="496">
                  <c:v>75.900000000000006</c:v>
                </c:pt>
                <c:pt idx="497">
                  <c:v>75.900000000000006</c:v>
                </c:pt>
                <c:pt idx="498">
                  <c:v>75.92</c:v>
                </c:pt>
                <c:pt idx="499">
                  <c:v>75.900000000000006</c:v>
                </c:pt>
                <c:pt idx="500">
                  <c:v>75.92</c:v>
                </c:pt>
                <c:pt idx="501">
                  <c:v>75.91</c:v>
                </c:pt>
                <c:pt idx="502">
                  <c:v>75.930000000000007</c:v>
                </c:pt>
                <c:pt idx="503">
                  <c:v>75.91</c:v>
                </c:pt>
                <c:pt idx="504">
                  <c:v>75.92</c:v>
                </c:pt>
                <c:pt idx="505">
                  <c:v>75.900000000000006</c:v>
                </c:pt>
                <c:pt idx="506">
                  <c:v>75.930000000000007</c:v>
                </c:pt>
                <c:pt idx="507">
                  <c:v>75.900000000000006</c:v>
                </c:pt>
                <c:pt idx="508">
                  <c:v>75.92</c:v>
                </c:pt>
                <c:pt idx="509">
                  <c:v>75.930000000000007</c:v>
                </c:pt>
                <c:pt idx="510">
                  <c:v>75.94</c:v>
                </c:pt>
                <c:pt idx="511">
                  <c:v>75.930000000000007</c:v>
                </c:pt>
                <c:pt idx="512">
                  <c:v>75.94</c:v>
                </c:pt>
                <c:pt idx="513">
                  <c:v>75.94</c:v>
                </c:pt>
                <c:pt idx="514">
                  <c:v>75.930000000000007</c:v>
                </c:pt>
                <c:pt idx="515">
                  <c:v>75.92</c:v>
                </c:pt>
                <c:pt idx="516">
                  <c:v>75.930000000000007</c:v>
                </c:pt>
                <c:pt idx="517">
                  <c:v>75.930000000000007</c:v>
                </c:pt>
                <c:pt idx="518">
                  <c:v>75.94</c:v>
                </c:pt>
                <c:pt idx="519">
                  <c:v>75.930000000000007</c:v>
                </c:pt>
                <c:pt idx="520">
                  <c:v>75.95</c:v>
                </c:pt>
                <c:pt idx="521">
                  <c:v>75.94</c:v>
                </c:pt>
                <c:pt idx="522">
                  <c:v>75.960000000000008</c:v>
                </c:pt>
                <c:pt idx="523">
                  <c:v>75.95</c:v>
                </c:pt>
                <c:pt idx="524">
                  <c:v>75.960000000000008</c:v>
                </c:pt>
                <c:pt idx="525">
                  <c:v>75.95</c:v>
                </c:pt>
                <c:pt idx="526">
                  <c:v>75.97</c:v>
                </c:pt>
                <c:pt idx="527">
                  <c:v>75.94</c:v>
                </c:pt>
                <c:pt idx="528">
                  <c:v>75.98</c:v>
                </c:pt>
                <c:pt idx="529">
                  <c:v>75.930000000000007</c:v>
                </c:pt>
                <c:pt idx="530">
                  <c:v>75.960000000000008</c:v>
                </c:pt>
                <c:pt idx="531">
                  <c:v>75.94</c:v>
                </c:pt>
                <c:pt idx="532">
                  <c:v>75.98</c:v>
                </c:pt>
                <c:pt idx="533">
                  <c:v>75.94</c:v>
                </c:pt>
                <c:pt idx="534">
                  <c:v>75.98</c:v>
                </c:pt>
                <c:pt idx="535">
                  <c:v>75.95</c:v>
                </c:pt>
                <c:pt idx="536">
                  <c:v>75.989999999999995</c:v>
                </c:pt>
                <c:pt idx="537">
                  <c:v>75.960000000000008</c:v>
                </c:pt>
                <c:pt idx="538">
                  <c:v>75.989999999999995</c:v>
                </c:pt>
                <c:pt idx="539">
                  <c:v>75.960000000000008</c:v>
                </c:pt>
                <c:pt idx="540">
                  <c:v>75.989999999999995</c:v>
                </c:pt>
                <c:pt idx="541">
                  <c:v>75.960000000000008</c:v>
                </c:pt>
                <c:pt idx="542">
                  <c:v>75.97</c:v>
                </c:pt>
                <c:pt idx="543">
                  <c:v>75.98</c:v>
                </c:pt>
                <c:pt idx="544">
                  <c:v>75.98</c:v>
                </c:pt>
                <c:pt idx="545">
                  <c:v>75.97</c:v>
                </c:pt>
                <c:pt idx="546">
                  <c:v>75.98</c:v>
                </c:pt>
                <c:pt idx="547">
                  <c:v>75.989999999999995</c:v>
                </c:pt>
                <c:pt idx="548">
                  <c:v>75.989999999999995</c:v>
                </c:pt>
                <c:pt idx="549">
                  <c:v>75.989999999999995</c:v>
                </c:pt>
                <c:pt idx="550">
                  <c:v>76</c:v>
                </c:pt>
                <c:pt idx="551">
                  <c:v>75.989999999999995</c:v>
                </c:pt>
                <c:pt idx="552">
                  <c:v>75.989999999999995</c:v>
                </c:pt>
                <c:pt idx="553">
                  <c:v>76</c:v>
                </c:pt>
                <c:pt idx="554">
                  <c:v>76</c:v>
                </c:pt>
                <c:pt idx="555">
                  <c:v>76</c:v>
                </c:pt>
                <c:pt idx="556">
                  <c:v>75.98</c:v>
                </c:pt>
                <c:pt idx="557">
                  <c:v>76</c:v>
                </c:pt>
                <c:pt idx="558">
                  <c:v>75.98</c:v>
                </c:pt>
                <c:pt idx="559">
                  <c:v>76.010000000000005</c:v>
                </c:pt>
                <c:pt idx="560">
                  <c:v>75.98</c:v>
                </c:pt>
                <c:pt idx="561">
                  <c:v>76.010000000000005</c:v>
                </c:pt>
                <c:pt idx="562">
                  <c:v>75.989999999999995</c:v>
                </c:pt>
                <c:pt idx="563">
                  <c:v>76.02</c:v>
                </c:pt>
                <c:pt idx="564">
                  <c:v>76</c:v>
                </c:pt>
                <c:pt idx="565">
                  <c:v>76.02</c:v>
                </c:pt>
                <c:pt idx="566">
                  <c:v>76.010000000000005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C64-40D6-BD99-2B6E6BABA6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7650848"/>
        <c:axId val="347651240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1"/>
                <c:tx>
                  <c:v>75</c:v>
                </c:tx>
                <c:spPr>
                  <a:ln>
                    <a:solidFill>
                      <a:schemeClr val="bg1">
                        <a:lumMod val="50000"/>
                        <a:alpha val="50000"/>
                      </a:schemeClr>
                    </a:solidFill>
                    <a:prstDash val="sysDot"/>
                  </a:ln>
                </c:spPr>
                <c:marker>
                  <c:symbol val="none"/>
                </c:marker>
                <c:xVal>
                  <c:strRef>
                    <c:extLst>
                      <c:ext uri="{02D57815-91ED-43cb-92C2-25804820EDAC}">
                        <c15:formulaRef>
                          <c15:sqref>OLSR_P!$B$34:$B$374</c15:sqref>
                        </c15:formulaRef>
                      </c:ext>
                    </c:extLst>
                    <c:strCache>
                      <c:ptCount val="341"/>
                      <c:pt idx="0">
                        <c:v>15:21:42</c:v>
                      </c:pt>
                      <c:pt idx="1">
                        <c:v>15:21:43</c:v>
                      </c:pt>
                      <c:pt idx="2">
                        <c:v>15:21:44</c:v>
                      </c:pt>
                      <c:pt idx="3">
                        <c:v>15:21:45</c:v>
                      </c:pt>
                      <c:pt idx="4">
                        <c:v>15:21:46</c:v>
                      </c:pt>
                      <c:pt idx="5">
                        <c:v>15:21:47</c:v>
                      </c:pt>
                      <c:pt idx="6">
                        <c:v>15:21:48</c:v>
                      </c:pt>
                      <c:pt idx="7">
                        <c:v>15:21:49</c:v>
                      </c:pt>
                      <c:pt idx="8">
                        <c:v>15:21:50</c:v>
                      </c:pt>
                      <c:pt idx="9">
                        <c:v>15:21:51</c:v>
                      </c:pt>
                      <c:pt idx="10">
                        <c:v>15:21:52</c:v>
                      </c:pt>
                      <c:pt idx="11">
                        <c:v>15:21:53</c:v>
                      </c:pt>
                      <c:pt idx="12">
                        <c:v>15:21:54</c:v>
                      </c:pt>
                      <c:pt idx="13">
                        <c:v>15:21:55</c:v>
                      </c:pt>
                      <c:pt idx="14">
                        <c:v>15:21:56</c:v>
                      </c:pt>
                      <c:pt idx="15">
                        <c:v>15:21:57</c:v>
                      </c:pt>
                      <c:pt idx="16">
                        <c:v>15:21:58</c:v>
                      </c:pt>
                      <c:pt idx="17">
                        <c:v>15:21:59</c:v>
                      </c:pt>
                      <c:pt idx="18">
                        <c:v>15:22:00</c:v>
                      </c:pt>
                      <c:pt idx="19">
                        <c:v>15:22:01</c:v>
                      </c:pt>
                      <c:pt idx="20">
                        <c:v>15:22:02</c:v>
                      </c:pt>
                      <c:pt idx="21">
                        <c:v>15:22:03</c:v>
                      </c:pt>
                      <c:pt idx="22">
                        <c:v>15:22:04</c:v>
                      </c:pt>
                      <c:pt idx="23">
                        <c:v>15:22:05</c:v>
                      </c:pt>
                      <c:pt idx="24">
                        <c:v>15:22:06</c:v>
                      </c:pt>
                      <c:pt idx="25">
                        <c:v>15:22:07</c:v>
                      </c:pt>
                      <c:pt idx="26">
                        <c:v>15:22:08</c:v>
                      </c:pt>
                      <c:pt idx="27">
                        <c:v>15:22:09</c:v>
                      </c:pt>
                      <c:pt idx="28">
                        <c:v>15:22:10</c:v>
                      </c:pt>
                      <c:pt idx="29">
                        <c:v>15:22:11</c:v>
                      </c:pt>
                      <c:pt idx="30">
                        <c:v>15:22:12</c:v>
                      </c:pt>
                      <c:pt idx="31">
                        <c:v>15:22:13</c:v>
                      </c:pt>
                      <c:pt idx="32">
                        <c:v>15:22:14</c:v>
                      </c:pt>
                      <c:pt idx="33">
                        <c:v>15:22:15</c:v>
                      </c:pt>
                      <c:pt idx="34">
                        <c:v>15:22:16</c:v>
                      </c:pt>
                      <c:pt idx="35">
                        <c:v>15:22:17</c:v>
                      </c:pt>
                      <c:pt idx="36">
                        <c:v>15:22:18</c:v>
                      </c:pt>
                      <c:pt idx="37">
                        <c:v>15:22:19</c:v>
                      </c:pt>
                      <c:pt idx="38">
                        <c:v>15:22:20</c:v>
                      </c:pt>
                      <c:pt idx="39">
                        <c:v>15:22:21</c:v>
                      </c:pt>
                      <c:pt idx="40">
                        <c:v>15:22:22</c:v>
                      </c:pt>
                      <c:pt idx="41">
                        <c:v>15:22:23</c:v>
                      </c:pt>
                      <c:pt idx="42">
                        <c:v>15:22:24</c:v>
                      </c:pt>
                      <c:pt idx="43">
                        <c:v>15:22:25</c:v>
                      </c:pt>
                      <c:pt idx="44">
                        <c:v>15:22:26</c:v>
                      </c:pt>
                      <c:pt idx="45">
                        <c:v>15:22:27</c:v>
                      </c:pt>
                      <c:pt idx="46">
                        <c:v>15:22:28</c:v>
                      </c:pt>
                      <c:pt idx="47">
                        <c:v>15:22:29</c:v>
                      </c:pt>
                      <c:pt idx="48">
                        <c:v>15:22:30</c:v>
                      </c:pt>
                      <c:pt idx="49">
                        <c:v>15:22:31</c:v>
                      </c:pt>
                      <c:pt idx="50">
                        <c:v>15:22:32</c:v>
                      </c:pt>
                      <c:pt idx="51">
                        <c:v>15:22:33</c:v>
                      </c:pt>
                      <c:pt idx="52">
                        <c:v>15:22:34</c:v>
                      </c:pt>
                      <c:pt idx="53">
                        <c:v>15:22:35</c:v>
                      </c:pt>
                      <c:pt idx="54">
                        <c:v>15:22:36</c:v>
                      </c:pt>
                      <c:pt idx="55">
                        <c:v>15:22:37</c:v>
                      </c:pt>
                      <c:pt idx="56">
                        <c:v>15:22:38</c:v>
                      </c:pt>
                      <c:pt idx="57">
                        <c:v>15:22:39</c:v>
                      </c:pt>
                      <c:pt idx="58">
                        <c:v>15:22:40</c:v>
                      </c:pt>
                      <c:pt idx="59">
                        <c:v>15:22:41</c:v>
                      </c:pt>
                      <c:pt idx="60">
                        <c:v>15:22:42</c:v>
                      </c:pt>
                      <c:pt idx="61">
                        <c:v>15:22:43</c:v>
                      </c:pt>
                      <c:pt idx="62">
                        <c:v>15:22:44</c:v>
                      </c:pt>
                      <c:pt idx="63">
                        <c:v>15:22:45</c:v>
                      </c:pt>
                      <c:pt idx="64">
                        <c:v>15:22:46</c:v>
                      </c:pt>
                      <c:pt idx="65">
                        <c:v>15:22:47</c:v>
                      </c:pt>
                      <c:pt idx="66">
                        <c:v>15:22:48</c:v>
                      </c:pt>
                      <c:pt idx="67">
                        <c:v>15:22:49</c:v>
                      </c:pt>
                      <c:pt idx="68">
                        <c:v>15:22:50</c:v>
                      </c:pt>
                      <c:pt idx="69">
                        <c:v>15:22:51</c:v>
                      </c:pt>
                      <c:pt idx="70">
                        <c:v>15:22:52</c:v>
                      </c:pt>
                      <c:pt idx="71">
                        <c:v>15:22:53</c:v>
                      </c:pt>
                      <c:pt idx="72">
                        <c:v>15:22:54</c:v>
                      </c:pt>
                      <c:pt idx="73">
                        <c:v>15:22:55</c:v>
                      </c:pt>
                      <c:pt idx="74">
                        <c:v>15:22:56</c:v>
                      </c:pt>
                      <c:pt idx="75">
                        <c:v>15:22:57</c:v>
                      </c:pt>
                      <c:pt idx="76">
                        <c:v>15:22:58</c:v>
                      </c:pt>
                      <c:pt idx="77">
                        <c:v>15:22:59</c:v>
                      </c:pt>
                      <c:pt idx="78">
                        <c:v>15:23:00</c:v>
                      </c:pt>
                      <c:pt idx="79">
                        <c:v>15:23:01</c:v>
                      </c:pt>
                      <c:pt idx="80">
                        <c:v>15:23:02</c:v>
                      </c:pt>
                      <c:pt idx="81">
                        <c:v>15:23:03</c:v>
                      </c:pt>
                      <c:pt idx="82">
                        <c:v>15:23:04</c:v>
                      </c:pt>
                      <c:pt idx="83">
                        <c:v>15:23:05</c:v>
                      </c:pt>
                      <c:pt idx="84">
                        <c:v>15:23:06</c:v>
                      </c:pt>
                      <c:pt idx="85">
                        <c:v>15:23:07</c:v>
                      </c:pt>
                      <c:pt idx="86">
                        <c:v>15:23:08</c:v>
                      </c:pt>
                      <c:pt idx="87">
                        <c:v>15:23:09</c:v>
                      </c:pt>
                      <c:pt idx="88">
                        <c:v>15:23:10</c:v>
                      </c:pt>
                      <c:pt idx="89">
                        <c:v>15:23:11</c:v>
                      </c:pt>
                      <c:pt idx="90">
                        <c:v>15:23:12</c:v>
                      </c:pt>
                      <c:pt idx="91">
                        <c:v>15:23:13</c:v>
                      </c:pt>
                      <c:pt idx="92">
                        <c:v>15:23:14</c:v>
                      </c:pt>
                      <c:pt idx="93">
                        <c:v>15:23:15</c:v>
                      </c:pt>
                      <c:pt idx="94">
                        <c:v>15:23:16</c:v>
                      </c:pt>
                      <c:pt idx="95">
                        <c:v>15:23:17</c:v>
                      </c:pt>
                      <c:pt idx="96">
                        <c:v>15:23:18</c:v>
                      </c:pt>
                      <c:pt idx="97">
                        <c:v>15:23:19</c:v>
                      </c:pt>
                      <c:pt idx="98">
                        <c:v>15:23:20</c:v>
                      </c:pt>
                      <c:pt idx="99">
                        <c:v>15:23:21</c:v>
                      </c:pt>
                      <c:pt idx="100">
                        <c:v>15:23:22</c:v>
                      </c:pt>
                      <c:pt idx="101">
                        <c:v>15:23:23</c:v>
                      </c:pt>
                      <c:pt idx="102">
                        <c:v>15:23:24</c:v>
                      </c:pt>
                      <c:pt idx="103">
                        <c:v>15:23:25</c:v>
                      </c:pt>
                      <c:pt idx="104">
                        <c:v>15:23:26</c:v>
                      </c:pt>
                      <c:pt idx="105">
                        <c:v>15:23:27</c:v>
                      </c:pt>
                      <c:pt idx="106">
                        <c:v>15:23:28</c:v>
                      </c:pt>
                      <c:pt idx="107">
                        <c:v>15:23:29</c:v>
                      </c:pt>
                      <c:pt idx="108">
                        <c:v>15:23:30</c:v>
                      </c:pt>
                      <c:pt idx="109">
                        <c:v>15:23:31</c:v>
                      </c:pt>
                      <c:pt idx="110">
                        <c:v>15:23:32</c:v>
                      </c:pt>
                      <c:pt idx="111">
                        <c:v>15:23:33</c:v>
                      </c:pt>
                      <c:pt idx="112">
                        <c:v>15:23:34</c:v>
                      </c:pt>
                      <c:pt idx="113">
                        <c:v>15:23:35</c:v>
                      </c:pt>
                      <c:pt idx="114">
                        <c:v>15:23:36</c:v>
                      </c:pt>
                      <c:pt idx="115">
                        <c:v>15:23:37</c:v>
                      </c:pt>
                      <c:pt idx="116">
                        <c:v>15:23:38</c:v>
                      </c:pt>
                      <c:pt idx="117">
                        <c:v>15:23:39</c:v>
                      </c:pt>
                      <c:pt idx="118">
                        <c:v>15:23:40</c:v>
                      </c:pt>
                      <c:pt idx="119">
                        <c:v>15:23:41</c:v>
                      </c:pt>
                      <c:pt idx="120">
                        <c:v>15:23:42</c:v>
                      </c:pt>
                      <c:pt idx="121">
                        <c:v>15:23:43</c:v>
                      </c:pt>
                      <c:pt idx="122">
                        <c:v>15:23:44</c:v>
                      </c:pt>
                      <c:pt idx="123">
                        <c:v>15:23:45</c:v>
                      </c:pt>
                      <c:pt idx="124">
                        <c:v>15:23:46</c:v>
                      </c:pt>
                      <c:pt idx="125">
                        <c:v>15:23:47</c:v>
                      </c:pt>
                      <c:pt idx="126">
                        <c:v>15:23:48</c:v>
                      </c:pt>
                      <c:pt idx="127">
                        <c:v>15:23:49</c:v>
                      </c:pt>
                      <c:pt idx="128">
                        <c:v>15:23:50</c:v>
                      </c:pt>
                      <c:pt idx="129">
                        <c:v>15:23:51</c:v>
                      </c:pt>
                      <c:pt idx="130">
                        <c:v>15:23:52</c:v>
                      </c:pt>
                      <c:pt idx="131">
                        <c:v>15:23:53</c:v>
                      </c:pt>
                      <c:pt idx="132">
                        <c:v>15:23:54</c:v>
                      </c:pt>
                      <c:pt idx="133">
                        <c:v>15:23:55</c:v>
                      </c:pt>
                      <c:pt idx="134">
                        <c:v>15:23:56</c:v>
                      </c:pt>
                      <c:pt idx="135">
                        <c:v>15:23:57</c:v>
                      </c:pt>
                      <c:pt idx="136">
                        <c:v>15:23:58</c:v>
                      </c:pt>
                      <c:pt idx="137">
                        <c:v>15:23:59</c:v>
                      </c:pt>
                      <c:pt idx="138">
                        <c:v>15:24:00</c:v>
                      </c:pt>
                      <c:pt idx="139">
                        <c:v>15:24:01</c:v>
                      </c:pt>
                      <c:pt idx="140">
                        <c:v>15:24:02</c:v>
                      </c:pt>
                      <c:pt idx="141">
                        <c:v>15:24:03</c:v>
                      </c:pt>
                      <c:pt idx="142">
                        <c:v>15:24:04</c:v>
                      </c:pt>
                      <c:pt idx="143">
                        <c:v>15:24:05</c:v>
                      </c:pt>
                      <c:pt idx="144">
                        <c:v>15:24:06</c:v>
                      </c:pt>
                      <c:pt idx="145">
                        <c:v>15:24:07</c:v>
                      </c:pt>
                      <c:pt idx="146">
                        <c:v>15:24:08</c:v>
                      </c:pt>
                      <c:pt idx="147">
                        <c:v>15:24:09</c:v>
                      </c:pt>
                      <c:pt idx="148">
                        <c:v>15:24:10</c:v>
                      </c:pt>
                      <c:pt idx="149">
                        <c:v>15:24:11</c:v>
                      </c:pt>
                      <c:pt idx="150">
                        <c:v>15:24:12</c:v>
                      </c:pt>
                      <c:pt idx="151">
                        <c:v>15:24:13</c:v>
                      </c:pt>
                      <c:pt idx="152">
                        <c:v>15:24:14</c:v>
                      </c:pt>
                      <c:pt idx="153">
                        <c:v>15:24:15</c:v>
                      </c:pt>
                      <c:pt idx="154">
                        <c:v>15:24:16</c:v>
                      </c:pt>
                      <c:pt idx="155">
                        <c:v>15:24:17</c:v>
                      </c:pt>
                      <c:pt idx="156">
                        <c:v>15:24:18</c:v>
                      </c:pt>
                      <c:pt idx="157">
                        <c:v>15:24:19</c:v>
                      </c:pt>
                      <c:pt idx="158">
                        <c:v>15:24:20</c:v>
                      </c:pt>
                      <c:pt idx="159">
                        <c:v>15:24:21</c:v>
                      </c:pt>
                      <c:pt idx="160">
                        <c:v>15:24:22</c:v>
                      </c:pt>
                      <c:pt idx="161">
                        <c:v>15:24:23</c:v>
                      </c:pt>
                      <c:pt idx="162">
                        <c:v>15:24:24</c:v>
                      </c:pt>
                      <c:pt idx="163">
                        <c:v>15:24:25</c:v>
                      </c:pt>
                      <c:pt idx="164">
                        <c:v>15:24:26</c:v>
                      </c:pt>
                      <c:pt idx="165">
                        <c:v>15:24:27</c:v>
                      </c:pt>
                      <c:pt idx="166">
                        <c:v>15:24:28</c:v>
                      </c:pt>
                      <c:pt idx="167">
                        <c:v>15:24:29</c:v>
                      </c:pt>
                      <c:pt idx="168">
                        <c:v>15:24:30</c:v>
                      </c:pt>
                      <c:pt idx="169">
                        <c:v>15:24:31</c:v>
                      </c:pt>
                      <c:pt idx="170">
                        <c:v>15:24:32</c:v>
                      </c:pt>
                      <c:pt idx="171">
                        <c:v>15:24:33</c:v>
                      </c:pt>
                      <c:pt idx="172">
                        <c:v>15:24:34</c:v>
                      </c:pt>
                      <c:pt idx="173">
                        <c:v>15:24:35</c:v>
                      </c:pt>
                      <c:pt idx="174">
                        <c:v>15:24:36</c:v>
                      </c:pt>
                      <c:pt idx="175">
                        <c:v>15:24:37</c:v>
                      </c:pt>
                      <c:pt idx="176">
                        <c:v>15:24:38</c:v>
                      </c:pt>
                      <c:pt idx="177">
                        <c:v>15:24:39</c:v>
                      </c:pt>
                      <c:pt idx="178">
                        <c:v>15:24:40</c:v>
                      </c:pt>
                      <c:pt idx="179">
                        <c:v>15:24:41</c:v>
                      </c:pt>
                      <c:pt idx="180">
                        <c:v>15:24:42</c:v>
                      </c:pt>
                      <c:pt idx="181">
                        <c:v>15:24:43</c:v>
                      </c:pt>
                      <c:pt idx="182">
                        <c:v>15:24:44</c:v>
                      </c:pt>
                      <c:pt idx="183">
                        <c:v>15:24:45</c:v>
                      </c:pt>
                      <c:pt idx="184">
                        <c:v>15:24:46</c:v>
                      </c:pt>
                      <c:pt idx="185">
                        <c:v>15:24:47</c:v>
                      </c:pt>
                      <c:pt idx="186">
                        <c:v>15:24:48</c:v>
                      </c:pt>
                      <c:pt idx="187">
                        <c:v>15:24:49</c:v>
                      </c:pt>
                      <c:pt idx="188">
                        <c:v>15:24:50</c:v>
                      </c:pt>
                      <c:pt idx="189">
                        <c:v>15:24:51</c:v>
                      </c:pt>
                      <c:pt idx="190">
                        <c:v>15:24:52</c:v>
                      </c:pt>
                      <c:pt idx="191">
                        <c:v>15:24:53</c:v>
                      </c:pt>
                      <c:pt idx="192">
                        <c:v>15:24:54</c:v>
                      </c:pt>
                      <c:pt idx="193">
                        <c:v>15:24:55</c:v>
                      </c:pt>
                      <c:pt idx="194">
                        <c:v>15:24:56</c:v>
                      </c:pt>
                      <c:pt idx="195">
                        <c:v>15:24:57</c:v>
                      </c:pt>
                      <c:pt idx="196">
                        <c:v>15:24:58</c:v>
                      </c:pt>
                      <c:pt idx="197">
                        <c:v>15:24:59</c:v>
                      </c:pt>
                      <c:pt idx="198">
                        <c:v>15:25:00</c:v>
                      </c:pt>
                      <c:pt idx="199">
                        <c:v>15:25:01</c:v>
                      </c:pt>
                      <c:pt idx="200">
                        <c:v>15:25:02</c:v>
                      </c:pt>
                      <c:pt idx="201">
                        <c:v>15:25:03</c:v>
                      </c:pt>
                      <c:pt idx="202">
                        <c:v>15:25:04</c:v>
                      </c:pt>
                      <c:pt idx="203">
                        <c:v>15:25:05</c:v>
                      </c:pt>
                      <c:pt idx="204">
                        <c:v>15:25:06</c:v>
                      </c:pt>
                      <c:pt idx="205">
                        <c:v>15:25:07</c:v>
                      </c:pt>
                      <c:pt idx="206">
                        <c:v>15:25:08</c:v>
                      </c:pt>
                      <c:pt idx="207">
                        <c:v>15:25:09</c:v>
                      </c:pt>
                      <c:pt idx="208">
                        <c:v>15:25:10</c:v>
                      </c:pt>
                      <c:pt idx="209">
                        <c:v>15:25:11</c:v>
                      </c:pt>
                      <c:pt idx="210">
                        <c:v>15:25:12</c:v>
                      </c:pt>
                      <c:pt idx="211">
                        <c:v>15:25:13</c:v>
                      </c:pt>
                      <c:pt idx="212">
                        <c:v>15:25:14</c:v>
                      </c:pt>
                      <c:pt idx="213">
                        <c:v>15:25:15</c:v>
                      </c:pt>
                      <c:pt idx="214">
                        <c:v>15:25:16</c:v>
                      </c:pt>
                      <c:pt idx="215">
                        <c:v>15:25:17</c:v>
                      </c:pt>
                      <c:pt idx="216">
                        <c:v>15:25:18</c:v>
                      </c:pt>
                      <c:pt idx="217">
                        <c:v>15:25:19</c:v>
                      </c:pt>
                      <c:pt idx="218">
                        <c:v>15:25:20</c:v>
                      </c:pt>
                      <c:pt idx="219">
                        <c:v>15:25:21</c:v>
                      </c:pt>
                      <c:pt idx="220">
                        <c:v>15:25:22</c:v>
                      </c:pt>
                      <c:pt idx="221">
                        <c:v>15:25:23</c:v>
                      </c:pt>
                      <c:pt idx="222">
                        <c:v>15:25:24</c:v>
                      </c:pt>
                      <c:pt idx="223">
                        <c:v>15:25:25</c:v>
                      </c:pt>
                      <c:pt idx="224">
                        <c:v>15:25:26</c:v>
                      </c:pt>
                      <c:pt idx="225">
                        <c:v>15:25:27</c:v>
                      </c:pt>
                      <c:pt idx="226">
                        <c:v>15:25:28</c:v>
                      </c:pt>
                      <c:pt idx="227">
                        <c:v>15:25:29</c:v>
                      </c:pt>
                      <c:pt idx="228">
                        <c:v>15:25:30</c:v>
                      </c:pt>
                      <c:pt idx="229">
                        <c:v>15:25:31</c:v>
                      </c:pt>
                      <c:pt idx="230">
                        <c:v>15:25:32</c:v>
                      </c:pt>
                      <c:pt idx="231">
                        <c:v>15:25:33</c:v>
                      </c:pt>
                      <c:pt idx="232">
                        <c:v>15:25:34</c:v>
                      </c:pt>
                      <c:pt idx="233">
                        <c:v>15:25:35</c:v>
                      </c:pt>
                      <c:pt idx="234">
                        <c:v>15:25:36</c:v>
                      </c:pt>
                      <c:pt idx="235">
                        <c:v>15:25:37</c:v>
                      </c:pt>
                      <c:pt idx="236">
                        <c:v>15:25:38</c:v>
                      </c:pt>
                      <c:pt idx="237">
                        <c:v>15:25:39</c:v>
                      </c:pt>
                      <c:pt idx="238">
                        <c:v>15:25:40</c:v>
                      </c:pt>
                      <c:pt idx="239">
                        <c:v>15:25:41</c:v>
                      </c:pt>
                      <c:pt idx="240">
                        <c:v>15:25:42</c:v>
                      </c:pt>
                      <c:pt idx="241">
                        <c:v>15:25:43</c:v>
                      </c:pt>
                      <c:pt idx="242">
                        <c:v>15:25:44</c:v>
                      </c:pt>
                      <c:pt idx="243">
                        <c:v>15:25:45</c:v>
                      </c:pt>
                      <c:pt idx="244">
                        <c:v>15:25:46</c:v>
                      </c:pt>
                      <c:pt idx="245">
                        <c:v>15:25:47</c:v>
                      </c:pt>
                      <c:pt idx="246">
                        <c:v>15:25:48</c:v>
                      </c:pt>
                      <c:pt idx="247">
                        <c:v>15:25:49</c:v>
                      </c:pt>
                      <c:pt idx="248">
                        <c:v>15:25:50</c:v>
                      </c:pt>
                      <c:pt idx="249">
                        <c:v>15:25:51</c:v>
                      </c:pt>
                      <c:pt idx="250">
                        <c:v>15:25:52</c:v>
                      </c:pt>
                      <c:pt idx="251">
                        <c:v>15:25:53</c:v>
                      </c:pt>
                      <c:pt idx="252">
                        <c:v>15:25:54</c:v>
                      </c:pt>
                      <c:pt idx="253">
                        <c:v>15:25:55</c:v>
                      </c:pt>
                      <c:pt idx="254">
                        <c:v>15:25:56</c:v>
                      </c:pt>
                      <c:pt idx="255">
                        <c:v>15:25:57</c:v>
                      </c:pt>
                      <c:pt idx="256">
                        <c:v>15:25:58</c:v>
                      </c:pt>
                      <c:pt idx="257">
                        <c:v>15:25:59</c:v>
                      </c:pt>
                      <c:pt idx="258">
                        <c:v>15:26:00</c:v>
                      </c:pt>
                      <c:pt idx="259">
                        <c:v>15:26:01</c:v>
                      </c:pt>
                      <c:pt idx="260">
                        <c:v>15:26:02</c:v>
                      </c:pt>
                      <c:pt idx="261">
                        <c:v>15:26:03</c:v>
                      </c:pt>
                      <c:pt idx="262">
                        <c:v>15:26:04</c:v>
                      </c:pt>
                      <c:pt idx="263">
                        <c:v>15:26:05</c:v>
                      </c:pt>
                      <c:pt idx="264">
                        <c:v>15:26:06</c:v>
                      </c:pt>
                      <c:pt idx="265">
                        <c:v>15:26:07</c:v>
                      </c:pt>
                      <c:pt idx="266">
                        <c:v>15:26:08</c:v>
                      </c:pt>
                      <c:pt idx="267">
                        <c:v>15:26:09</c:v>
                      </c:pt>
                      <c:pt idx="268">
                        <c:v>15:26:10</c:v>
                      </c:pt>
                      <c:pt idx="269">
                        <c:v>15:26:11</c:v>
                      </c:pt>
                      <c:pt idx="270">
                        <c:v>15:26:12</c:v>
                      </c:pt>
                      <c:pt idx="271">
                        <c:v>15:26:13</c:v>
                      </c:pt>
                      <c:pt idx="272">
                        <c:v>15:26:14</c:v>
                      </c:pt>
                      <c:pt idx="273">
                        <c:v>15:26:15</c:v>
                      </c:pt>
                      <c:pt idx="274">
                        <c:v>15:26:16</c:v>
                      </c:pt>
                      <c:pt idx="275">
                        <c:v>15:26:17</c:v>
                      </c:pt>
                      <c:pt idx="276">
                        <c:v>15:26:18</c:v>
                      </c:pt>
                      <c:pt idx="277">
                        <c:v>15:26:19</c:v>
                      </c:pt>
                      <c:pt idx="278">
                        <c:v>15:26:20</c:v>
                      </c:pt>
                      <c:pt idx="279">
                        <c:v>15:26:21</c:v>
                      </c:pt>
                      <c:pt idx="280">
                        <c:v>15:26:22</c:v>
                      </c:pt>
                      <c:pt idx="281">
                        <c:v>15:26:23</c:v>
                      </c:pt>
                      <c:pt idx="282">
                        <c:v>15:26:24</c:v>
                      </c:pt>
                      <c:pt idx="283">
                        <c:v>15:26:25</c:v>
                      </c:pt>
                      <c:pt idx="284">
                        <c:v>15:26:26</c:v>
                      </c:pt>
                      <c:pt idx="285">
                        <c:v>15:26:27</c:v>
                      </c:pt>
                      <c:pt idx="286">
                        <c:v>15:26:28</c:v>
                      </c:pt>
                      <c:pt idx="287">
                        <c:v>15:26:29</c:v>
                      </c:pt>
                      <c:pt idx="288">
                        <c:v>15:26:30</c:v>
                      </c:pt>
                      <c:pt idx="289">
                        <c:v>15:26:31</c:v>
                      </c:pt>
                      <c:pt idx="290">
                        <c:v>15:26:32</c:v>
                      </c:pt>
                      <c:pt idx="291">
                        <c:v>15:26:33</c:v>
                      </c:pt>
                      <c:pt idx="292">
                        <c:v>15:26:34</c:v>
                      </c:pt>
                      <c:pt idx="293">
                        <c:v>15:26:35</c:v>
                      </c:pt>
                      <c:pt idx="294">
                        <c:v>15:26:36</c:v>
                      </c:pt>
                      <c:pt idx="295">
                        <c:v>15:26:37</c:v>
                      </c:pt>
                      <c:pt idx="296">
                        <c:v>15:26:38</c:v>
                      </c:pt>
                      <c:pt idx="297">
                        <c:v>15:26:39</c:v>
                      </c:pt>
                      <c:pt idx="298">
                        <c:v>15:26:40</c:v>
                      </c:pt>
                      <c:pt idx="299">
                        <c:v>15:26:41</c:v>
                      </c:pt>
                      <c:pt idx="300">
                        <c:v>15:26:42</c:v>
                      </c:pt>
                      <c:pt idx="301">
                        <c:v>15:26:43</c:v>
                      </c:pt>
                      <c:pt idx="302">
                        <c:v>15:26:44</c:v>
                      </c:pt>
                      <c:pt idx="303">
                        <c:v>15:26:45</c:v>
                      </c:pt>
                      <c:pt idx="304">
                        <c:v>15:26:46</c:v>
                      </c:pt>
                      <c:pt idx="305">
                        <c:v>15:26:47</c:v>
                      </c:pt>
                      <c:pt idx="306">
                        <c:v>15:26:48</c:v>
                      </c:pt>
                      <c:pt idx="307">
                        <c:v>15:26:49</c:v>
                      </c:pt>
                      <c:pt idx="308">
                        <c:v>15:26:50</c:v>
                      </c:pt>
                      <c:pt idx="309">
                        <c:v>15:26:51</c:v>
                      </c:pt>
                      <c:pt idx="310">
                        <c:v>15:26:52</c:v>
                      </c:pt>
                      <c:pt idx="311">
                        <c:v>15:26:53</c:v>
                      </c:pt>
                      <c:pt idx="312">
                        <c:v>15:26:54</c:v>
                      </c:pt>
                      <c:pt idx="313">
                        <c:v>15:26:55</c:v>
                      </c:pt>
                      <c:pt idx="314">
                        <c:v>15:26:56</c:v>
                      </c:pt>
                      <c:pt idx="315">
                        <c:v>15:26:57</c:v>
                      </c:pt>
                      <c:pt idx="316">
                        <c:v>15:26:58</c:v>
                      </c:pt>
                      <c:pt idx="317">
                        <c:v>15:26:59</c:v>
                      </c:pt>
                      <c:pt idx="318">
                        <c:v>15:27:00</c:v>
                      </c:pt>
                      <c:pt idx="319">
                        <c:v>15:27:01</c:v>
                      </c:pt>
                      <c:pt idx="320">
                        <c:v>15:27:02</c:v>
                      </c:pt>
                      <c:pt idx="321">
                        <c:v>15:27:03</c:v>
                      </c:pt>
                      <c:pt idx="322">
                        <c:v>15:27:04</c:v>
                      </c:pt>
                      <c:pt idx="323">
                        <c:v>15:27:05</c:v>
                      </c:pt>
                      <c:pt idx="324">
                        <c:v>15:27:06</c:v>
                      </c:pt>
                      <c:pt idx="325">
                        <c:v>15:27:07</c:v>
                      </c:pt>
                      <c:pt idx="326">
                        <c:v>15:27:08</c:v>
                      </c:pt>
                      <c:pt idx="327">
                        <c:v>15:27:09</c:v>
                      </c:pt>
                      <c:pt idx="328">
                        <c:v>15:27:10</c:v>
                      </c:pt>
                      <c:pt idx="329">
                        <c:v>15:27:11</c:v>
                      </c:pt>
                      <c:pt idx="330">
                        <c:v>15:27:12</c:v>
                      </c:pt>
                      <c:pt idx="331">
                        <c:v>15:27:13</c:v>
                      </c:pt>
                      <c:pt idx="332">
                        <c:v>15:27:14</c:v>
                      </c:pt>
                      <c:pt idx="333">
                        <c:v>15:27:15</c:v>
                      </c:pt>
                      <c:pt idx="334">
                        <c:v>15:27:16</c:v>
                      </c:pt>
                      <c:pt idx="335">
                        <c:v>15:27:17</c:v>
                      </c:pt>
                      <c:pt idx="336">
                        <c:v>15:27:18</c:v>
                      </c:pt>
                      <c:pt idx="337">
                        <c:v>15:27:19</c:v>
                      </c:pt>
                      <c:pt idx="338">
                        <c:v>15:27:20</c:v>
                      </c:pt>
                      <c:pt idx="339">
                        <c:v>15:27:21</c:v>
                      </c:pt>
                      <c:pt idx="340">
                        <c:v>15:27:22</c:v>
                      </c:pt>
                    </c:strCache>
                  </c:strRef>
                </c:xVal>
                <c:yVal>
                  <c:numRef>
                    <c:extLst>
                      <c:ext uri="{02D57815-91ED-43cb-92C2-25804820EDAC}">
                        <c15:formulaRef>
                          <c15:sqref>OLSR_P!$F$34:$F$374</c15:sqref>
                        </c15:formulaRef>
                      </c:ext>
                    </c:extLst>
                    <c:numCache>
                      <c:formatCode>General</c:formatCode>
                      <c:ptCount val="341"/>
                      <c:pt idx="0">
                        <c:v>75</c:v>
                      </c:pt>
                      <c:pt idx="1">
                        <c:v>75</c:v>
                      </c:pt>
                      <c:pt idx="2">
                        <c:v>75</c:v>
                      </c:pt>
                      <c:pt idx="3">
                        <c:v>75</c:v>
                      </c:pt>
                      <c:pt idx="4">
                        <c:v>75</c:v>
                      </c:pt>
                      <c:pt idx="5">
                        <c:v>75</c:v>
                      </c:pt>
                      <c:pt idx="6">
                        <c:v>75</c:v>
                      </c:pt>
                      <c:pt idx="7">
                        <c:v>75</c:v>
                      </c:pt>
                      <c:pt idx="8">
                        <c:v>75</c:v>
                      </c:pt>
                      <c:pt idx="9">
                        <c:v>75</c:v>
                      </c:pt>
                      <c:pt idx="10">
                        <c:v>75</c:v>
                      </c:pt>
                      <c:pt idx="11">
                        <c:v>75</c:v>
                      </c:pt>
                      <c:pt idx="12">
                        <c:v>75</c:v>
                      </c:pt>
                      <c:pt idx="13">
                        <c:v>75</c:v>
                      </c:pt>
                      <c:pt idx="14">
                        <c:v>75</c:v>
                      </c:pt>
                      <c:pt idx="15">
                        <c:v>75</c:v>
                      </c:pt>
                      <c:pt idx="16">
                        <c:v>75</c:v>
                      </c:pt>
                      <c:pt idx="17">
                        <c:v>75</c:v>
                      </c:pt>
                      <c:pt idx="18">
                        <c:v>75</c:v>
                      </c:pt>
                      <c:pt idx="19">
                        <c:v>75</c:v>
                      </c:pt>
                      <c:pt idx="20">
                        <c:v>75</c:v>
                      </c:pt>
                      <c:pt idx="21">
                        <c:v>75</c:v>
                      </c:pt>
                      <c:pt idx="22">
                        <c:v>75</c:v>
                      </c:pt>
                      <c:pt idx="23">
                        <c:v>75</c:v>
                      </c:pt>
                      <c:pt idx="24">
                        <c:v>75</c:v>
                      </c:pt>
                      <c:pt idx="25">
                        <c:v>75</c:v>
                      </c:pt>
                      <c:pt idx="26">
                        <c:v>75</c:v>
                      </c:pt>
                      <c:pt idx="27">
                        <c:v>75</c:v>
                      </c:pt>
                      <c:pt idx="28">
                        <c:v>75</c:v>
                      </c:pt>
                      <c:pt idx="29">
                        <c:v>75</c:v>
                      </c:pt>
                      <c:pt idx="30">
                        <c:v>75</c:v>
                      </c:pt>
                      <c:pt idx="31">
                        <c:v>75</c:v>
                      </c:pt>
                      <c:pt idx="32">
                        <c:v>75</c:v>
                      </c:pt>
                      <c:pt idx="33">
                        <c:v>75</c:v>
                      </c:pt>
                      <c:pt idx="34">
                        <c:v>75</c:v>
                      </c:pt>
                      <c:pt idx="35">
                        <c:v>75</c:v>
                      </c:pt>
                      <c:pt idx="36">
                        <c:v>75</c:v>
                      </c:pt>
                      <c:pt idx="37">
                        <c:v>75</c:v>
                      </c:pt>
                      <c:pt idx="38">
                        <c:v>75</c:v>
                      </c:pt>
                      <c:pt idx="39">
                        <c:v>75</c:v>
                      </c:pt>
                      <c:pt idx="40">
                        <c:v>75</c:v>
                      </c:pt>
                      <c:pt idx="41">
                        <c:v>75</c:v>
                      </c:pt>
                      <c:pt idx="42">
                        <c:v>75</c:v>
                      </c:pt>
                      <c:pt idx="43">
                        <c:v>75</c:v>
                      </c:pt>
                      <c:pt idx="44">
                        <c:v>75</c:v>
                      </c:pt>
                      <c:pt idx="45">
                        <c:v>75</c:v>
                      </c:pt>
                      <c:pt idx="46">
                        <c:v>75</c:v>
                      </c:pt>
                      <c:pt idx="47">
                        <c:v>75</c:v>
                      </c:pt>
                      <c:pt idx="48">
                        <c:v>75</c:v>
                      </c:pt>
                      <c:pt idx="49">
                        <c:v>75</c:v>
                      </c:pt>
                      <c:pt idx="50">
                        <c:v>75</c:v>
                      </c:pt>
                      <c:pt idx="51">
                        <c:v>75</c:v>
                      </c:pt>
                      <c:pt idx="52">
                        <c:v>75</c:v>
                      </c:pt>
                      <c:pt idx="53">
                        <c:v>75</c:v>
                      </c:pt>
                      <c:pt idx="54">
                        <c:v>75</c:v>
                      </c:pt>
                      <c:pt idx="55">
                        <c:v>75</c:v>
                      </c:pt>
                      <c:pt idx="56">
                        <c:v>75</c:v>
                      </c:pt>
                      <c:pt idx="57">
                        <c:v>75</c:v>
                      </c:pt>
                      <c:pt idx="58">
                        <c:v>75</c:v>
                      </c:pt>
                      <c:pt idx="59">
                        <c:v>75</c:v>
                      </c:pt>
                      <c:pt idx="60">
                        <c:v>75</c:v>
                      </c:pt>
                      <c:pt idx="61">
                        <c:v>75</c:v>
                      </c:pt>
                      <c:pt idx="62">
                        <c:v>75</c:v>
                      </c:pt>
                      <c:pt idx="63">
                        <c:v>75</c:v>
                      </c:pt>
                      <c:pt idx="64">
                        <c:v>75</c:v>
                      </c:pt>
                      <c:pt idx="65">
                        <c:v>75</c:v>
                      </c:pt>
                      <c:pt idx="66">
                        <c:v>75</c:v>
                      </c:pt>
                      <c:pt idx="67">
                        <c:v>75</c:v>
                      </c:pt>
                      <c:pt idx="68">
                        <c:v>75</c:v>
                      </c:pt>
                      <c:pt idx="69">
                        <c:v>75</c:v>
                      </c:pt>
                      <c:pt idx="70">
                        <c:v>75</c:v>
                      </c:pt>
                      <c:pt idx="71">
                        <c:v>75</c:v>
                      </c:pt>
                      <c:pt idx="72">
                        <c:v>75</c:v>
                      </c:pt>
                      <c:pt idx="73">
                        <c:v>75</c:v>
                      </c:pt>
                      <c:pt idx="74">
                        <c:v>75</c:v>
                      </c:pt>
                      <c:pt idx="75">
                        <c:v>75</c:v>
                      </c:pt>
                      <c:pt idx="76">
                        <c:v>75</c:v>
                      </c:pt>
                      <c:pt idx="77">
                        <c:v>75</c:v>
                      </c:pt>
                      <c:pt idx="78">
                        <c:v>75</c:v>
                      </c:pt>
                      <c:pt idx="79">
                        <c:v>75</c:v>
                      </c:pt>
                      <c:pt idx="80">
                        <c:v>75</c:v>
                      </c:pt>
                      <c:pt idx="81">
                        <c:v>75</c:v>
                      </c:pt>
                      <c:pt idx="82">
                        <c:v>75</c:v>
                      </c:pt>
                      <c:pt idx="83">
                        <c:v>75</c:v>
                      </c:pt>
                      <c:pt idx="84">
                        <c:v>75</c:v>
                      </c:pt>
                      <c:pt idx="85">
                        <c:v>75</c:v>
                      </c:pt>
                      <c:pt idx="86">
                        <c:v>75</c:v>
                      </c:pt>
                      <c:pt idx="87">
                        <c:v>75</c:v>
                      </c:pt>
                      <c:pt idx="88">
                        <c:v>75</c:v>
                      </c:pt>
                      <c:pt idx="89">
                        <c:v>75</c:v>
                      </c:pt>
                      <c:pt idx="90">
                        <c:v>75</c:v>
                      </c:pt>
                      <c:pt idx="91">
                        <c:v>75</c:v>
                      </c:pt>
                      <c:pt idx="92">
                        <c:v>75</c:v>
                      </c:pt>
                      <c:pt idx="93">
                        <c:v>75</c:v>
                      </c:pt>
                      <c:pt idx="94">
                        <c:v>75</c:v>
                      </c:pt>
                      <c:pt idx="95">
                        <c:v>75</c:v>
                      </c:pt>
                      <c:pt idx="96">
                        <c:v>75</c:v>
                      </c:pt>
                      <c:pt idx="97">
                        <c:v>75</c:v>
                      </c:pt>
                      <c:pt idx="98">
                        <c:v>75</c:v>
                      </c:pt>
                      <c:pt idx="99">
                        <c:v>75</c:v>
                      </c:pt>
                      <c:pt idx="100">
                        <c:v>75</c:v>
                      </c:pt>
                      <c:pt idx="101">
                        <c:v>75</c:v>
                      </c:pt>
                      <c:pt idx="102">
                        <c:v>75</c:v>
                      </c:pt>
                      <c:pt idx="103">
                        <c:v>75</c:v>
                      </c:pt>
                      <c:pt idx="104">
                        <c:v>75</c:v>
                      </c:pt>
                      <c:pt idx="105">
                        <c:v>75</c:v>
                      </c:pt>
                      <c:pt idx="106">
                        <c:v>75</c:v>
                      </c:pt>
                      <c:pt idx="107">
                        <c:v>75</c:v>
                      </c:pt>
                      <c:pt idx="108">
                        <c:v>75</c:v>
                      </c:pt>
                      <c:pt idx="109">
                        <c:v>75</c:v>
                      </c:pt>
                      <c:pt idx="110">
                        <c:v>75</c:v>
                      </c:pt>
                      <c:pt idx="111">
                        <c:v>75</c:v>
                      </c:pt>
                      <c:pt idx="112">
                        <c:v>75</c:v>
                      </c:pt>
                      <c:pt idx="113">
                        <c:v>75</c:v>
                      </c:pt>
                      <c:pt idx="114">
                        <c:v>75</c:v>
                      </c:pt>
                      <c:pt idx="115">
                        <c:v>75</c:v>
                      </c:pt>
                      <c:pt idx="116">
                        <c:v>75</c:v>
                      </c:pt>
                      <c:pt idx="117">
                        <c:v>75</c:v>
                      </c:pt>
                      <c:pt idx="118">
                        <c:v>75</c:v>
                      </c:pt>
                      <c:pt idx="119">
                        <c:v>75</c:v>
                      </c:pt>
                      <c:pt idx="120">
                        <c:v>75</c:v>
                      </c:pt>
                      <c:pt idx="121">
                        <c:v>75</c:v>
                      </c:pt>
                      <c:pt idx="122">
                        <c:v>75</c:v>
                      </c:pt>
                      <c:pt idx="123">
                        <c:v>75</c:v>
                      </c:pt>
                      <c:pt idx="124">
                        <c:v>75</c:v>
                      </c:pt>
                      <c:pt idx="125">
                        <c:v>75</c:v>
                      </c:pt>
                      <c:pt idx="126">
                        <c:v>75</c:v>
                      </c:pt>
                      <c:pt idx="127">
                        <c:v>75</c:v>
                      </c:pt>
                      <c:pt idx="128">
                        <c:v>75</c:v>
                      </c:pt>
                      <c:pt idx="129">
                        <c:v>75</c:v>
                      </c:pt>
                      <c:pt idx="130">
                        <c:v>75</c:v>
                      </c:pt>
                      <c:pt idx="131">
                        <c:v>75</c:v>
                      </c:pt>
                      <c:pt idx="132">
                        <c:v>75</c:v>
                      </c:pt>
                      <c:pt idx="133">
                        <c:v>75</c:v>
                      </c:pt>
                      <c:pt idx="134">
                        <c:v>75</c:v>
                      </c:pt>
                      <c:pt idx="135">
                        <c:v>75</c:v>
                      </c:pt>
                      <c:pt idx="136">
                        <c:v>75</c:v>
                      </c:pt>
                      <c:pt idx="137">
                        <c:v>75</c:v>
                      </c:pt>
                      <c:pt idx="138">
                        <c:v>75</c:v>
                      </c:pt>
                      <c:pt idx="139">
                        <c:v>75</c:v>
                      </c:pt>
                      <c:pt idx="140">
                        <c:v>75</c:v>
                      </c:pt>
                      <c:pt idx="141">
                        <c:v>75</c:v>
                      </c:pt>
                      <c:pt idx="142">
                        <c:v>75</c:v>
                      </c:pt>
                      <c:pt idx="143">
                        <c:v>75</c:v>
                      </c:pt>
                      <c:pt idx="144">
                        <c:v>75</c:v>
                      </c:pt>
                      <c:pt idx="145">
                        <c:v>75</c:v>
                      </c:pt>
                      <c:pt idx="146">
                        <c:v>75</c:v>
                      </c:pt>
                      <c:pt idx="147">
                        <c:v>75</c:v>
                      </c:pt>
                      <c:pt idx="148">
                        <c:v>75</c:v>
                      </c:pt>
                      <c:pt idx="149">
                        <c:v>75</c:v>
                      </c:pt>
                      <c:pt idx="150">
                        <c:v>75</c:v>
                      </c:pt>
                      <c:pt idx="151">
                        <c:v>75</c:v>
                      </c:pt>
                      <c:pt idx="152">
                        <c:v>75</c:v>
                      </c:pt>
                      <c:pt idx="153">
                        <c:v>75</c:v>
                      </c:pt>
                      <c:pt idx="154">
                        <c:v>75</c:v>
                      </c:pt>
                      <c:pt idx="155">
                        <c:v>75</c:v>
                      </c:pt>
                      <c:pt idx="156">
                        <c:v>75</c:v>
                      </c:pt>
                      <c:pt idx="157">
                        <c:v>75</c:v>
                      </c:pt>
                      <c:pt idx="158">
                        <c:v>75</c:v>
                      </c:pt>
                      <c:pt idx="159">
                        <c:v>75</c:v>
                      </c:pt>
                      <c:pt idx="160">
                        <c:v>75</c:v>
                      </c:pt>
                      <c:pt idx="161">
                        <c:v>75</c:v>
                      </c:pt>
                      <c:pt idx="162">
                        <c:v>75</c:v>
                      </c:pt>
                      <c:pt idx="163">
                        <c:v>75</c:v>
                      </c:pt>
                      <c:pt idx="164">
                        <c:v>75</c:v>
                      </c:pt>
                      <c:pt idx="165">
                        <c:v>75</c:v>
                      </c:pt>
                      <c:pt idx="166">
                        <c:v>75</c:v>
                      </c:pt>
                      <c:pt idx="167">
                        <c:v>75</c:v>
                      </c:pt>
                      <c:pt idx="168">
                        <c:v>75</c:v>
                      </c:pt>
                      <c:pt idx="169">
                        <c:v>75</c:v>
                      </c:pt>
                      <c:pt idx="170">
                        <c:v>75</c:v>
                      </c:pt>
                      <c:pt idx="171">
                        <c:v>75</c:v>
                      </c:pt>
                      <c:pt idx="172">
                        <c:v>75</c:v>
                      </c:pt>
                      <c:pt idx="173">
                        <c:v>75</c:v>
                      </c:pt>
                      <c:pt idx="174">
                        <c:v>75</c:v>
                      </c:pt>
                      <c:pt idx="175">
                        <c:v>75</c:v>
                      </c:pt>
                      <c:pt idx="176">
                        <c:v>75</c:v>
                      </c:pt>
                      <c:pt idx="177">
                        <c:v>75</c:v>
                      </c:pt>
                      <c:pt idx="178">
                        <c:v>75</c:v>
                      </c:pt>
                      <c:pt idx="179">
                        <c:v>75</c:v>
                      </c:pt>
                      <c:pt idx="180">
                        <c:v>75</c:v>
                      </c:pt>
                      <c:pt idx="181">
                        <c:v>75</c:v>
                      </c:pt>
                      <c:pt idx="182">
                        <c:v>75</c:v>
                      </c:pt>
                      <c:pt idx="183">
                        <c:v>75</c:v>
                      </c:pt>
                      <c:pt idx="184">
                        <c:v>75</c:v>
                      </c:pt>
                      <c:pt idx="185">
                        <c:v>75</c:v>
                      </c:pt>
                      <c:pt idx="186">
                        <c:v>75</c:v>
                      </c:pt>
                      <c:pt idx="187">
                        <c:v>75</c:v>
                      </c:pt>
                      <c:pt idx="188">
                        <c:v>75</c:v>
                      </c:pt>
                      <c:pt idx="189">
                        <c:v>75</c:v>
                      </c:pt>
                      <c:pt idx="190">
                        <c:v>75</c:v>
                      </c:pt>
                      <c:pt idx="191">
                        <c:v>75</c:v>
                      </c:pt>
                      <c:pt idx="192">
                        <c:v>75</c:v>
                      </c:pt>
                      <c:pt idx="193">
                        <c:v>75</c:v>
                      </c:pt>
                      <c:pt idx="194">
                        <c:v>75</c:v>
                      </c:pt>
                      <c:pt idx="195">
                        <c:v>75</c:v>
                      </c:pt>
                      <c:pt idx="196">
                        <c:v>75</c:v>
                      </c:pt>
                      <c:pt idx="197">
                        <c:v>75</c:v>
                      </c:pt>
                      <c:pt idx="198">
                        <c:v>75</c:v>
                      </c:pt>
                      <c:pt idx="199">
                        <c:v>75</c:v>
                      </c:pt>
                      <c:pt idx="200">
                        <c:v>75</c:v>
                      </c:pt>
                      <c:pt idx="201">
                        <c:v>75</c:v>
                      </c:pt>
                      <c:pt idx="202">
                        <c:v>75</c:v>
                      </c:pt>
                      <c:pt idx="203">
                        <c:v>75</c:v>
                      </c:pt>
                      <c:pt idx="204">
                        <c:v>75</c:v>
                      </c:pt>
                      <c:pt idx="205">
                        <c:v>75</c:v>
                      </c:pt>
                      <c:pt idx="206">
                        <c:v>75</c:v>
                      </c:pt>
                      <c:pt idx="207">
                        <c:v>75</c:v>
                      </c:pt>
                      <c:pt idx="208">
                        <c:v>75</c:v>
                      </c:pt>
                      <c:pt idx="209">
                        <c:v>75</c:v>
                      </c:pt>
                      <c:pt idx="210">
                        <c:v>75</c:v>
                      </c:pt>
                      <c:pt idx="211">
                        <c:v>75</c:v>
                      </c:pt>
                      <c:pt idx="212">
                        <c:v>75</c:v>
                      </c:pt>
                      <c:pt idx="213">
                        <c:v>75</c:v>
                      </c:pt>
                      <c:pt idx="214">
                        <c:v>75</c:v>
                      </c:pt>
                      <c:pt idx="215">
                        <c:v>75</c:v>
                      </c:pt>
                      <c:pt idx="216">
                        <c:v>75</c:v>
                      </c:pt>
                      <c:pt idx="217">
                        <c:v>75</c:v>
                      </c:pt>
                      <c:pt idx="218">
                        <c:v>75</c:v>
                      </c:pt>
                      <c:pt idx="219">
                        <c:v>75</c:v>
                      </c:pt>
                      <c:pt idx="220">
                        <c:v>75</c:v>
                      </c:pt>
                      <c:pt idx="221">
                        <c:v>75</c:v>
                      </c:pt>
                      <c:pt idx="222">
                        <c:v>75</c:v>
                      </c:pt>
                      <c:pt idx="223">
                        <c:v>75</c:v>
                      </c:pt>
                      <c:pt idx="224">
                        <c:v>75</c:v>
                      </c:pt>
                      <c:pt idx="225">
                        <c:v>75</c:v>
                      </c:pt>
                      <c:pt idx="226">
                        <c:v>75</c:v>
                      </c:pt>
                      <c:pt idx="227">
                        <c:v>75</c:v>
                      </c:pt>
                      <c:pt idx="228">
                        <c:v>75</c:v>
                      </c:pt>
                      <c:pt idx="229">
                        <c:v>75</c:v>
                      </c:pt>
                      <c:pt idx="230">
                        <c:v>75</c:v>
                      </c:pt>
                      <c:pt idx="231">
                        <c:v>75</c:v>
                      </c:pt>
                      <c:pt idx="232">
                        <c:v>75</c:v>
                      </c:pt>
                      <c:pt idx="233">
                        <c:v>75</c:v>
                      </c:pt>
                      <c:pt idx="234">
                        <c:v>75</c:v>
                      </c:pt>
                      <c:pt idx="235">
                        <c:v>75</c:v>
                      </c:pt>
                      <c:pt idx="236">
                        <c:v>75</c:v>
                      </c:pt>
                      <c:pt idx="237">
                        <c:v>75</c:v>
                      </c:pt>
                      <c:pt idx="238">
                        <c:v>75</c:v>
                      </c:pt>
                      <c:pt idx="239">
                        <c:v>75</c:v>
                      </c:pt>
                      <c:pt idx="240">
                        <c:v>75</c:v>
                      </c:pt>
                      <c:pt idx="241">
                        <c:v>75</c:v>
                      </c:pt>
                      <c:pt idx="242">
                        <c:v>75</c:v>
                      </c:pt>
                      <c:pt idx="243">
                        <c:v>75</c:v>
                      </c:pt>
                      <c:pt idx="244">
                        <c:v>75</c:v>
                      </c:pt>
                      <c:pt idx="245">
                        <c:v>75</c:v>
                      </c:pt>
                      <c:pt idx="246">
                        <c:v>75</c:v>
                      </c:pt>
                      <c:pt idx="247">
                        <c:v>75</c:v>
                      </c:pt>
                      <c:pt idx="248">
                        <c:v>75</c:v>
                      </c:pt>
                      <c:pt idx="249">
                        <c:v>75</c:v>
                      </c:pt>
                      <c:pt idx="250">
                        <c:v>75</c:v>
                      </c:pt>
                      <c:pt idx="251">
                        <c:v>75</c:v>
                      </c:pt>
                      <c:pt idx="252">
                        <c:v>75</c:v>
                      </c:pt>
                      <c:pt idx="253">
                        <c:v>75</c:v>
                      </c:pt>
                      <c:pt idx="254">
                        <c:v>75</c:v>
                      </c:pt>
                      <c:pt idx="255">
                        <c:v>75</c:v>
                      </c:pt>
                      <c:pt idx="256">
                        <c:v>75</c:v>
                      </c:pt>
                      <c:pt idx="257">
                        <c:v>75</c:v>
                      </c:pt>
                      <c:pt idx="258">
                        <c:v>75</c:v>
                      </c:pt>
                      <c:pt idx="259">
                        <c:v>75</c:v>
                      </c:pt>
                      <c:pt idx="260">
                        <c:v>75</c:v>
                      </c:pt>
                      <c:pt idx="261">
                        <c:v>75</c:v>
                      </c:pt>
                      <c:pt idx="262">
                        <c:v>75</c:v>
                      </c:pt>
                      <c:pt idx="263">
                        <c:v>75</c:v>
                      </c:pt>
                      <c:pt idx="264">
                        <c:v>75</c:v>
                      </c:pt>
                      <c:pt idx="265">
                        <c:v>75</c:v>
                      </c:pt>
                      <c:pt idx="266">
                        <c:v>75</c:v>
                      </c:pt>
                      <c:pt idx="267">
                        <c:v>75</c:v>
                      </c:pt>
                      <c:pt idx="268">
                        <c:v>75</c:v>
                      </c:pt>
                      <c:pt idx="269">
                        <c:v>75</c:v>
                      </c:pt>
                      <c:pt idx="270">
                        <c:v>75</c:v>
                      </c:pt>
                      <c:pt idx="271">
                        <c:v>75</c:v>
                      </c:pt>
                      <c:pt idx="272">
                        <c:v>75</c:v>
                      </c:pt>
                      <c:pt idx="273">
                        <c:v>75</c:v>
                      </c:pt>
                      <c:pt idx="274">
                        <c:v>75</c:v>
                      </c:pt>
                      <c:pt idx="275">
                        <c:v>75</c:v>
                      </c:pt>
                      <c:pt idx="276">
                        <c:v>75</c:v>
                      </c:pt>
                      <c:pt idx="277">
                        <c:v>75</c:v>
                      </c:pt>
                      <c:pt idx="278">
                        <c:v>75</c:v>
                      </c:pt>
                      <c:pt idx="279">
                        <c:v>75</c:v>
                      </c:pt>
                      <c:pt idx="280">
                        <c:v>75</c:v>
                      </c:pt>
                      <c:pt idx="281">
                        <c:v>75</c:v>
                      </c:pt>
                      <c:pt idx="282">
                        <c:v>75</c:v>
                      </c:pt>
                      <c:pt idx="283">
                        <c:v>75</c:v>
                      </c:pt>
                      <c:pt idx="284">
                        <c:v>75</c:v>
                      </c:pt>
                      <c:pt idx="285">
                        <c:v>75</c:v>
                      </c:pt>
                      <c:pt idx="286">
                        <c:v>75</c:v>
                      </c:pt>
                      <c:pt idx="287">
                        <c:v>75</c:v>
                      </c:pt>
                      <c:pt idx="288">
                        <c:v>75</c:v>
                      </c:pt>
                      <c:pt idx="289">
                        <c:v>75</c:v>
                      </c:pt>
                      <c:pt idx="290">
                        <c:v>75</c:v>
                      </c:pt>
                      <c:pt idx="291">
                        <c:v>75</c:v>
                      </c:pt>
                      <c:pt idx="292">
                        <c:v>75</c:v>
                      </c:pt>
                      <c:pt idx="293">
                        <c:v>75</c:v>
                      </c:pt>
                      <c:pt idx="294">
                        <c:v>75</c:v>
                      </c:pt>
                      <c:pt idx="295">
                        <c:v>75</c:v>
                      </c:pt>
                      <c:pt idx="296">
                        <c:v>75</c:v>
                      </c:pt>
                      <c:pt idx="297">
                        <c:v>75</c:v>
                      </c:pt>
                      <c:pt idx="298">
                        <c:v>75</c:v>
                      </c:pt>
                      <c:pt idx="299">
                        <c:v>75</c:v>
                      </c:pt>
                      <c:pt idx="300">
                        <c:v>75</c:v>
                      </c:pt>
                      <c:pt idx="301">
                        <c:v>75</c:v>
                      </c:pt>
                      <c:pt idx="302">
                        <c:v>75</c:v>
                      </c:pt>
                      <c:pt idx="303">
                        <c:v>75</c:v>
                      </c:pt>
                      <c:pt idx="304">
                        <c:v>75</c:v>
                      </c:pt>
                      <c:pt idx="305">
                        <c:v>75</c:v>
                      </c:pt>
                      <c:pt idx="306">
                        <c:v>75</c:v>
                      </c:pt>
                      <c:pt idx="307">
                        <c:v>75</c:v>
                      </c:pt>
                      <c:pt idx="308">
                        <c:v>75</c:v>
                      </c:pt>
                      <c:pt idx="309">
                        <c:v>75</c:v>
                      </c:pt>
                      <c:pt idx="310">
                        <c:v>75</c:v>
                      </c:pt>
                      <c:pt idx="311">
                        <c:v>75</c:v>
                      </c:pt>
                      <c:pt idx="312">
                        <c:v>75</c:v>
                      </c:pt>
                      <c:pt idx="313">
                        <c:v>75</c:v>
                      </c:pt>
                      <c:pt idx="314">
                        <c:v>75</c:v>
                      </c:pt>
                      <c:pt idx="315">
                        <c:v>75</c:v>
                      </c:pt>
                      <c:pt idx="316">
                        <c:v>75</c:v>
                      </c:pt>
                      <c:pt idx="317">
                        <c:v>75</c:v>
                      </c:pt>
                      <c:pt idx="318">
                        <c:v>75</c:v>
                      </c:pt>
                      <c:pt idx="319">
                        <c:v>75</c:v>
                      </c:pt>
                      <c:pt idx="320">
                        <c:v>75</c:v>
                      </c:pt>
                      <c:pt idx="321">
                        <c:v>75</c:v>
                      </c:pt>
                      <c:pt idx="322">
                        <c:v>75</c:v>
                      </c:pt>
                      <c:pt idx="323">
                        <c:v>75</c:v>
                      </c:pt>
                      <c:pt idx="324">
                        <c:v>75</c:v>
                      </c:pt>
                      <c:pt idx="325">
                        <c:v>75</c:v>
                      </c:pt>
                      <c:pt idx="326">
                        <c:v>75</c:v>
                      </c:pt>
                      <c:pt idx="327">
                        <c:v>75</c:v>
                      </c:pt>
                      <c:pt idx="328">
                        <c:v>75</c:v>
                      </c:pt>
                      <c:pt idx="329">
                        <c:v>75</c:v>
                      </c:pt>
                      <c:pt idx="330">
                        <c:v>75</c:v>
                      </c:pt>
                      <c:pt idx="331">
                        <c:v>75</c:v>
                      </c:pt>
                      <c:pt idx="332">
                        <c:v>75</c:v>
                      </c:pt>
                      <c:pt idx="333">
                        <c:v>75</c:v>
                      </c:pt>
                      <c:pt idx="334">
                        <c:v>75</c:v>
                      </c:pt>
                      <c:pt idx="335">
                        <c:v>75</c:v>
                      </c:pt>
                      <c:pt idx="336">
                        <c:v>75</c:v>
                      </c:pt>
                      <c:pt idx="337">
                        <c:v>75</c:v>
                      </c:pt>
                      <c:pt idx="338">
                        <c:v>75</c:v>
                      </c:pt>
                      <c:pt idx="339">
                        <c:v>75</c:v>
                      </c:pt>
                      <c:pt idx="340">
                        <c:v>75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1C64-40D6-BD99-2B6E6BABA6D1}"/>
                  </c:ext>
                </c:extLst>
              </c15:ser>
            </c15:filteredScatterSeries>
            <c15:filteredScatterSeries>
              <c15:ser>
                <c:idx val="3"/>
                <c:order val="2"/>
                <c:tx>
                  <c:v>76</c:v>
                </c:tx>
                <c:spPr>
                  <a:ln>
                    <a:solidFill>
                      <a:schemeClr val="tx1"/>
                    </a:solidFill>
                    <a:prstDash val="sysDot"/>
                  </a:ln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OLSR_P!$B$34:$B$374</c15:sqref>
                        </c15:formulaRef>
                      </c:ext>
                    </c:extLst>
                    <c:strCache>
                      <c:ptCount val="341"/>
                      <c:pt idx="0">
                        <c:v>15:21:42</c:v>
                      </c:pt>
                      <c:pt idx="1">
                        <c:v>15:21:43</c:v>
                      </c:pt>
                      <c:pt idx="2">
                        <c:v>15:21:44</c:v>
                      </c:pt>
                      <c:pt idx="3">
                        <c:v>15:21:45</c:v>
                      </c:pt>
                      <c:pt idx="4">
                        <c:v>15:21:46</c:v>
                      </c:pt>
                      <c:pt idx="5">
                        <c:v>15:21:47</c:v>
                      </c:pt>
                      <c:pt idx="6">
                        <c:v>15:21:48</c:v>
                      </c:pt>
                      <c:pt idx="7">
                        <c:v>15:21:49</c:v>
                      </c:pt>
                      <c:pt idx="8">
                        <c:v>15:21:50</c:v>
                      </c:pt>
                      <c:pt idx="9">
                        <c:v>15:21:51</c:v>
                      </c:pt>
                      <c:pt idx="10">
                        <c:v>15:21:52</c:v>
                      </c:pt>
                      <c:pt idx="11">
                        <c:v>15:21:53</c:v>
                      </c:pt>
                      <c:pt idx="12">
                        <c:v>15:21:54</c:v>
                      </c:pt>
                      <c:pt idx="13">
                        <c:v>15:21:55</c:v>
                      </c:pt>
                      <c:pt idx="14">
                        <c:v>15:21:56</c:v>
                      </c:pt>
                      <c:pt idx="15">
                        <c:v>15:21:57</c:v>
                      </c:pt>
                      <c:pt idx="16">
                        <c:v>15:21:58</c:v>
                      </c:pt>
                      <c:pt idx="17">
                        <c:v>15:21:59</c:v>
                      </c:pt>
                      <c:pt idx="18">
                        <c:v>15:22:00</c:v>
                      </c:pt>
                      <c:pt idx="19">
                        <c:v>15:22:01</c:v>
                      </c:pt>
                      <c:pt idx="20">
                        <c:v>15:22:02</c:v>
                      </c:pt>
                      <c:pt idx="21">
                        <c:v>15:22:03</c:v>
                      </c:pt>
                      <c:pt idx="22">
                        <c:v>15:22:04</c:v>
                      </c:pt>
                      <c:pt idx="23">
                        <c:v>15:22:05</c:v>
                      </c:pt>
                      <c:pt idx="24">
                        <c:v>15:22:06</c:v>
                      </c:pt>
                      <c:pt idx="25">
                        <c:v>15:22:07</c:v>
                      </c:pt>
                      <c:pt idx="26">
                        <c:v>15:22:08</c:v>
                      </c:pt>
                      <c:pt idx="27">
                        <c:v>15:22:09</c:v>
                      </c:pt>
                      <c:pt idx="28">
                        <c:v>15:22:10</c:v>
                      </c:pt>
                      <c:pt idx="29">
                        <c:v>15:22:11</c:v>
                      </c:pt>
                      <c:pt idx="30">
                        <c:v>15:22:12</c:v>
                      </c:pt>
                      <c:pt idx="31">
                        <c:v>15:22:13</c:v>
                      </c:pt>
                      <c:pt idx="32">
                        <c:v>15:22:14</c:v>
                      </c:pt>
                      <c:pt idx="33">
                        <c:v>15:22:15</c:v>
                      </c:pt>
                      <c:pt idx="34">
                        <c:v>15:22:16</c:v>
                      </c:pt>
                      <c:pt idx="35">
                        <c:v>15:22:17</c:v>
                      </c:pt>
                      <c:pt idx="36">
                        <c:v>15:22:18</c:v>
                      </c:pt>
                      <c:pt idx="37">
                        <c:v>15:22:19</c:v>
                      </c:pt>
                      <c:pt idx="38">
                        <c:v>15:22:20</c:v>
                      </c:pt>
                      <c:pt idx="39">
                        <c:v>15:22:21</c:v>
                      </c:pt>
                      <c:pt idx="40">
                        <c:v>15:22:22</c:v>
                      </c:pt>
                      <c:pt idx="41">
                        <c:v>15:22:23</c:v>
                      </c:pt>
                      <c:pt idx="42">
                        <c:v>15:22:24</c:v>
                      </c:pt>
                      <c:pt idx="43">
                        <c:v>15:22:25</c:v>
                      </c:pt>
                      <c:pt idx="44">
                        <c:v>15:22:26</c:v>
                      </c:pt>
                      <c:pt idx="45">
                        <c:v>15:22:27</c:v>
                      </c:pt>
                      <c:pt idx="46">
                        <c:v>15:22:28</c:v>
                      </c:pt>
                      <c:pt idx="47">
                        <c:v>15:22:29</c:v>
                      </c:pt>
                      <c:pt idx="48">
                        <c:v>15:22:30</c:v>
                      </c:pt>
                      <c:pt idx="49">
                        <c:v>15:22:31</c:v>
                      </c:pt>
                      <c:pt idx="50">
                        <c:v>15:22:32</c:v>
                      </c:pt>
                      <c:pt idx="51">
                        <c:v>15:22:33</c:v>
                      </c:pt>
                      <c:pt idx="52">
                        <c:v>15:22:34</c:v>
                      </c:pt>
                      <c:pt idx="53">
                        <c:v>15:22:35</c:v>
                      </c:pt>
                      <c:pt idx="54">
                        <c:v>15:22:36</c:v>
                      </c:pt>
                      <c:pt idx="55">
                        <c:v>15:22:37</c:v>
                      </c:pt>
                      <c:pt idx="56">
                        <c:v>15:22:38</c:v>
                      </c:pt>
                      <c:pt idx="57">
                        <c:v>15:22:39</c:v>
                      </c:pt>
                      <c:pt idx="58">
                        <c:v>15:22:40</c:v>
                      </c:pt>
                      <c:pt idx="59">
                        <c:v>15:22:41</c:v>
                      </c:pt>
                      <c:pt idx="60">
                        <c:v>15:22:42</c:v>
                      </c:pt>
                      <c:pt idx="61">
                        <c:v>15:22:43</c:v>
                      </c:pt>
                      <c:pt idx="62">
                        <c:v>15:22:44</c:v>
                      </c:pt>
                      <c:pt idx="63">
                        <c:v>15:22:45</c:v>
                      </c:pt>
                      <c:pt idx="64">
                        <c:v>15:22:46</c:v>
                      </c:pt>
                      <c:pt idx="65">
                        <c:v>15:22:47</c:v>
                      </c:pt>
                      <c:pt idx="66">
                        <c:v>15:22:48</c:v>
                      </c:pt>
                      <c:pt idx="67">
                        <c:v>15:22:49</c:v>
                      </c:pt>
                      <c:pt idx="68">
                        <c:v>15:22:50</c:v>
                      </c:pt>
                      <c:pt idx="69">
                        <c:v>15:22:51</c:v>
                      </c:pt>
                      <c:pt idx="70">
                        <c:v>15:22:52</c:v>
                      </c:pt>
                      <c:pt idx="71">
                        <c:v>15:22:53</c:v>
                      </c:pt>
                      <c:pt idx="72">
                        <c:v>15:22:54</c:v>
                      </c:pt>
                      <c:pt idx="73">
                        <c:v>15:22:55</c:v>
                      </c:pt>
                      <c:pt idx="74">
                        <c:v>15:22:56</c:v>
                      </c:pt>
                      <c:pt idx="75">
                        <c:v>15:22:57</c:v>
                      </c:pt>
                      <c:pt idx="76">
                        <c:v>15:22:58</c:v>
                      </c:pt>
                      <c:pt idx="77">
                        <c:v>15:22:59</c:v>
                      </c:pt>
                      <c:pt idx="78">
                        <c:v>15:23:00</c:v>
                      </c:pt>
                      <c:pt idx="79">
                        <c:v>15:23:01</c:v>
                      </c:pt>
                      <c:pt idx="80">
                        <c:v>15:23:02</c:v>
                      </c:pt>
                      <c:pt idx="81">
                        <c:v>15:23:03</c:v>
                      </c:pt>
                      <c:pt idx="82">
                        <c:v>15:23:04</c:v>
                      </c:pt>
                      <c:pt idx="83">
                        <c:v>15:23:05</c:v>
                      </c:pt>
                      <c:pt idx="84">
                        <c:v>15:23:06</c:v>
                      </c:pt>
                      <c:pt idx="85">
                        <c:v>15:23:07</c:v>
                      </c:pt>
                      <c:pt idx="86">
                        <c:v>15:23:08</c:v>
                      </c:pt>
                      <c:pt idx="87">
                        <c:v>15:23:09</c:v>
                      </c:pt>
                      <c:pt idx="88">
                        <c:v>15:23:10</c:v>
                      </c:pt>
                      <c:pt idx="89">
                        <c:v>15:23:11</c:v>
                      </c:pt>
                      <c:pt idx="90">
                        <c:v>15:23:12</c:v>
                      </c:pt>
                      <c:pt idx="91">
                        <c:v>15:23:13</c:v>
                      </c:pt>
                      <c:pt idx="92">
                        <c:v>15:23:14</c:v>
                      </c:pt>
                      <c:pt idx="93">
                        <c:v>15:23:15</c:v>
                      </c:pt>
                      <c:pt idx="94">
                        <c:v>15:23:16</c:v>
                      </c:pt>
                      <c:pt idx="95">
                        <c:v>15:23:17</c:v>
                      </c:pt>
                      <c:pt idx="96">
                        <c:v>15:23:18</c:v>
                      </c:pt>
                      <c:pt idx="97">
                        <c:v>15:23:19</c:v>
                      </c:pt>
                      <c:pt idx="98">
                        <c:v>15:23:20</c:v>
                      </c:pt>
                      <c:pt idx="99">
                        <c:v>15:23:21</c:v>
                      </c:pt>
                      <c:pt idx="100">
                        <c:v>15:23:22</c:v>
                      </c:pt>
                      <c:pt idx="101">
                        <c:v>15:23:23</c:v>
                      </c:pt>
                      <c:pt idx="102">
                        <c:v>15:23:24</c:v>
                      </c:pt>
                      <c:pt idx="103">
                        <c:v>15:23:25</c:v>
                      </c:pt>
                      <c:pt idx="104">
                        <c:v>15:23:26</c:v>
                      </c:pt>
                      <c:pt idx="105">
                        <c:v>15:23:27</c:v>
                      </c:pt>
                      <c:pt idx="106">
                        <c:v>15:23:28</c:v>
                      </c:pt>
                      <c:pt idx="107">
                        <c:v>15:23:29</c:v>
                      </c:pt>
                      <c:pt idx="108">
                        <c:v>15:23:30</c:v>
                      </c:pt>
                      <c:pt idx="109">
                        <c:v>15:23:31</c:v>
                      </c:pt>
                      <c:pt idx="110">
                        <c:v>15:23:32</c:v>
                      </c:pt>
                      <c:pt idx="111">
                        <c:v>15:23:33</c:v>
                      </c:pt>
                      <c:pt idx="112">
                        <c:v>15:23:34</c:v>
                      </c:pt>
                      <c:pt idx="113">
                        <c:v>15:23:35</c:v>
                      </c:pt>
                      <c:pt idx="114">
                        <c:v>15:23:36</c:v>
                      </c:pt>
                      <c:pt idx="115">
                        <c:v>15:23:37</c:v>
                      </c:pt>
                      <c:pt idx="116">
                        <c:v>15:23:38</c:v>
                      </c:pt>
                      <c:pt idx="117">
                        <c:v>15:23:39</c:v>
                      </c:pt>
                      <c:pt idx="118">
                        <c:v>15:23:40</c:v>
                      </c:pt>
                      <c:pt idx="119">
                        <c:v>15:23:41</c:v>
                      </c:pt>
                      <c:pt idx="120">
                        <c:v>15:23:42</c:v>
                      </c:pt>
                      <c:pt idx="121">
                        <c:v>15:23:43</c:v>
                      </c:pt>
                      <c:pt idx="122">
                        <c:v>15:23:44</c:v>
                      </c:pt>
                      <c:pt idx="123">
                        <c:v>15:23:45</c:v>
                      </c:pt>
                      <c:pt idx="124">
                        <c:v>15:23:46</c:v>
                      </c:pt>
                      <c:pt idx="125">
                        <c:v>15:23:47</c:v>
                      </c:pt>
                      <c:pt idx="126">
                        <c:v>15:23:48</c:v>
                      </c:pt>
                      <c:pt idx="127">
                        <c:v>15:23:49</c:v>
                      </c:pt>
                      <c:pt idx="128">
                        <c:v>15:23:50</c:v>
                      </c:pt>
                      <c:pt idx="129">
                        <c:v>15:23:51</c:v>
                      </c:pt>
                      <c:pt idx="130">
                        <c:v>15:23:52</c:v>
                      </c:pt>
                      <c:pt idx="131">
                        <c:v>15:23:53</c:v>
                      </c:pt>
                      <c:pt idx="132">
                        <c:v>15:23:54</c:v>
                      </c:pt>
                      <c:pt idx="133">
                        <c:v>15:23:55</c:v>
                      </c:pt>
                      <c:pt idx="134">
                        <c:v>15:23:56</c:v>
                      </c:pt>
                      <c:pt idx="135">
                        <c:v>15:23:57</c:v>
                      </c:pt>
                      <c:pt idx="136">
                        <c:v>15:23:58</c:v>
                      </c:pt>
                      <c:pt idx="137">
                        <c:v>15:23:59</c:v>
                      </c:pt>
                      <c:pt idx="138">
                        <c:v>15:24:00</c:v>
                      </c:pt>
                      <c:pt idx="139">
                        <c:v>15:24:01</c:v>
                      </c:pt>
                      <c:pt idx="140">
                        <c:v>15:24:02</c:v>
                      </c:pt>
                      <c:pt idx="141">
                        <c:v>15:24:03</c:v>
                      </c:pt>
                      <c:pt idx="142">
                        <c:v>15:24:04</c:v>
                      </c:pt>
                      <c:pt idx="143">
                        <c:v>15:24:05</c:v>
                      </c:pt>
                      <c:pt idx="144">
                        <c:v>15:24:06</c:v>
                      </c:pt>
                      <c:pt idx="145">
                        <c:v>15:24:07</c:v>
                      </c:pt>
                      <c:pt idx="146">
                        <c:v>15:24:08</c:v>
                      </c:pt>
                      <c:pt idx="147">
                        <c:v>15:24:09</c:v>
                      </c:pt>
                      <c:pt idx="148">
                        <c:v>15:24:10</c:v>
                      </c:pt>
                      <c:pt idx="149">
                        <c:v>15:24:11</c:v>
                      </c:pt>
                      <c:pt idx="150">
                        <c:v>15:24:12</c:v>
                      </c:pt>
                      <c:pt idx="151">
                        <c:v>15:24:13</c:v>
                      </c:pt>
                      <c:pt idx="152">
                        <c:v>15:24:14</c:v>
                      </c:pt>
                      <c:pt idx="153">
                        <c:v>15:24:15</c:v>
                      </c:pt>
                      <c:pt idx="154">
                        <c:v>15:24:16</c:v>
                      </c:pt>
                      <c:pt idx="155">
                        <c:v>15:24:17</c:v>
                      </c:pt>
                      <c:pt idx="156">
                        <c:v>15:24:18</c:v>
                      </c:pt>
                      <c:pt idx="157">
                        <c:v>15:24:19</c:v>
                      </c:pt>
                      <c:pt idx="158">
                        <c:v>15:24:20</c:v>
                      </c:pt>
                      <c:pt idx="159">
                        <c:v>15:24:21</c:v>
                      </c:pt>
                      <c:pt idx="160">
                        <c:v>15:24:22</c:v>
                      </c:pt>
                      <c:pt idx="161">
                        <c:v>15:24:23</c:v>
                      </c:pt>
                      <c:pt idx="162">
                        <c:v>15:24:24</c:v>
                      </c:pt>
                      <c:pt idx="163">
                        <c:v>15:24:25</c:v>
                      </c:pt>
                      <c:pt idx="164">
                        <c:v>15:24:26</c:v>
                      </c:pt>
                      <c:pt idx="165">
                        <c:v>15:24:27</c:v>
                      </c:pt>
                      <c:pt idx="166">
                        <c:v>15:24:28</c:v>
                      </c:pt>
                      <c:pt idx="167">
                        <c:v>15:24:29</c:v>
                      </c:pt>
                      <c:pt idx="168">
                        <c:v>15:24:30</c:v>
                      </c:pt>
                      <c:pt idx="169">
                        <c:v>15:24:31</c:v>
                      </c:pt>
                      <c:pt idx="170">
                        <c:v>15:24:32</c:v>
                      </c:pt>
                      <c:pt idx="171">
                        <c:v>15:24:33</c:v>
                      </c:pt>
                      <c:pt idx="172">
                        <c:v>15:24:34</c:v>
                      </c:pt>
                      <c:pt idx="173">
                        <c:v>15:24:35</c:v>
                      </c:pt>
                      <c:pt idx="174">
                        <c:v>15:24:36</c:v>
                      </c:pt>
                      <c:pt idx="175">
                        <c:v>15:24:37</c:v>
                      </c:pt>
                      <c:pt idx="176">
                        <c:v>15:24:38</c:v>
                      </c:pt>
                      <c:pt idx="177">
                        <c:v>15:24:39</c:v>
                      </c:pt>
                      <c:pt idx="178">
                        <c:v>15:24:40</c:v>
                      </c:pt>
                      <c:pt idx="179">
                        <c:v>15:24:41</c:v>
                      </c:pt>
                      <c:pt idx="180">
                        <c:v>15:24:42</c:v>
                      </c:pt>
                      <c:pt idx="181">
                        <c:v>15:24:43</c:v>
                      </c:pt>
                      <c:pt idx="182">
                        <c:v>15:24:44</c:v>
                      </c:pt>
                      <c:pt idx="183">
                        <c:v>15:24:45</c:v>
                      </c:pt>
                      <c:pt idx="184">
                        <c:v>15:24:46</c:v>
                      </c:pt>
                      <c:pt idx="185">
                        <c:v>15:24:47</c:v>
                      </c:pt>
                      <c:pt idx="186">
                        <c:v>15:24:48</c:v>
                      </c:pt>
                      <c:pt idx="187">
                        <c:v>15:24:49</c:v>
                      </c:pt>
                      <c:pt idx="188">
                        <c:v>15:24:50</c:v>
                      </c:pt>
                      <c:pt idx="189">
                        <c:v>15:24:51</c:v>
                      </c:pt>
                      <c:pt idx="190">
                        <c:v>15:24:52</c:v>
                      </c:pt>
                      <c:pt idx="191">
                        <c:v>15:24:53</c:v>
                      </c:pt>
                      <c:pt idx="192">
                        <c:v>15:24:54</c:v>
                      </c:pt>
                      <c:pt idx="193">
                        <c:v>15:24:55</c:v>
                      </c:pt>
                      <c:pt idx="194">
                        <c:v>15:24:56</c:v>
                      </c:pt>
                      <c:pt idx="195">
                        <c:v>15:24:57</c:v>
                      </c:pt>
                      <c:pt idx="196">
                        <c:v>15:24:58</c:v>
                      </c:pt>
                      <c:pt idx="197">
                        <c:v>15:24:59</c:v>
                      </c:pt>
                      <c:pt idx="198">
                        <c:v>15:25:00</c:v>
                      </c:pt>
                      <c:pt idx="199">
                        <c:v>15:25:01</c:v>
                      </c:pt>
                      <c:pt idx="200">
                        <c:v>15:25:02</c:v>
                      </c:pt>
                      <c:pt idx="201">
                        <c:v>15:25:03</c:v>
                      </c:pt>
                      <c:pt idx="202">
                        <c:v>15:25:04</c:v>
                      </c:pt>
                      <c:pt idx="203">
                        <c:v>15:25:05</c:v>
                      </c:pt>
                      <c:pt idx="204">
                        <c:v>15:25:06</c:v>
                      </c:pt>
                      <c:pt idx="205">
                        <c:v>15:25:07</c:v>
                      </c:pt>
                      <c:pt idx="206">
                        <c:v>15:25:08</c:v>
                      </c:pt>
                      <c:pt idx="207">
                        <c:v>15:25:09</c:v>
                      </c:pt>
                      <c:pt idx="208">
                        <c:v>15:25:10</c:v>
                      </c:pt>
                      <c:pt idx="209">
                        <c:v>15:25:11</c:v>
                      </c:pt>
                      <c:pt idx="210">
                        <c:v>15:25:12</c:v>
                      </c:pt>
                      <c:pt idx="211">
                        <c:v>15:25:13</c:v>
                      </c:pt>
                      <c:pt idx="212">
                        <c:v>15:25:14</c:v>
                      </c:pt>
                      <c:pt idx="213">
                        <c:v>15:25:15</c:v>
                      </c:pt>
                      <c:pt idx="214">
                        <c:v>15:25:16</c:v>
                      </c:pt>
                      <c:pt idx="215">
                        <c:v>15:25:17</c:v>
                      </c:pt>
                      <c:pt idx="216">
                        <c:v>15:25:18</c:v>
                      </c:pt>
                      <c:pt idx="217">
                        <c:v>15:25:19</c:v>
                      </c:pt>
                      <c:pt idx="218">
                        <c:v>15:25:20</c:v>
                      </c:pt>
                      <c:pt idx="219">
                        <c:v>15:25:21</c:v>
                      </c:pt>
                      <c:pt idx="220">
                        <c:v>15:25:22</c:v>
                      </c:pt>
                      <c:pt idx="221">
                        <c:v>15:25:23</c:v>
                      </c:pt>
                      <c:pt idx="222">
                        <c:v>15:25:24</c:v>
                      </c:pt>
                      <c:pt idx="223">
                        <c:v>15:25:25</c:v>
                      </c:pt>
                      <c:pt idx="224">
                        <c:v>15:25:26</c:v>
                      </c:pt>
                      <c:pt idx="225">
                        <c:v>15:25:27</c:v>
                      </c:pt>
                      <c:pt idx="226">
                        <c:v>15:25:28</c:v>
                      </c:pt>
                      <c:pt idx="227">
                        <c:v>15:25:29</c:v>
                      </c:pt>
                      <c:pt idx="228">
                        <c:v>15:25:30</c:v>
                      </c:pt>
                      <c:pt idx="229">
                        <c:v>15:25:31</c:v>
                      </c:pt>
                      <c:pt idx="230">
                        <c:v>15:25:32</c:v>
                      </c:pt>
                      <c:pt idx="231">
                        <c:v>15:25:33</c:v>
                      </c:pt>
                      <c:pt idx="232">
                        <c:v>15:25:34</c:v>
                      </c:pt>
                      <c:pt idx="233">
                        <c:v>15:25:35</c:v>
                      </c:pt>
                      <c:pt idx="234">
                        <c:v>15:25:36</c:v>
                      </c:pt>
                      <c:pt idx="235">
                        <c:v>15:25:37</c:v>
                      </c:pt>
                      <c:pt idx="236">
                        <c:v>15:25:38</c:v>
                      </c:pt>
                      <c:pt idx="237">
                        <c:v>15:25:39</c:v>
                      </c:pt>
                      <c:pt idx="238">
                        <c:v>15:25:40</c:v>
                      </c:pt>
                      <c:pt idx="239">
                        <c:v>15:25:41</c:v>
                      </c:pt>
                      <c:pt idx="240">
                        <c:v>15:25:42</c:v>
                      </c:pt>
                      <c:pt idx="241">
                        <c:v>15:25:43</c:v>
                      </c:pt>
                      <c:pt idx="242">
                        <c:v>15:25:44</c:v>
                      </c:pt>
                      <c:pt idx="243">
                        <c:v>15:25:45</c:v>
                      </c:pt>
                      <c:pt idx="244">
                        <c:v>15:25:46</c:v>
                      </c:pt>
                      <c:pt idx="245">
                        <c:v>15:25:47</c:v>
                      </c:pt>
                      <c:pt idx="246">
                        <c:v>15:25:48</c:v>
                      </c:pt>
                      <c:pt idx="247">
                        <c:v>15:25:49</c:v>
                      </c:pt>
                      <c:pt idx="248">
                        <c:v>15:25:50</c:v>
                      </c:pt>
                      <c:pt idx="249">
                        <c:v>15:25:51</c:v>
                      </c:pt>
                      <c:pt idx="250">
                        <c:v>15:25:52</c:v>
                      </c:pt>
                      <c:pt idx="251">
                        <c:v>15:25:53</c:v>
                      </c:pt>
                      <c:pt idx="252">
                        <c:v>15:25:54</c:v>
                      </c:pt>
                      <c:pt idx="253">
                        <c:v>15:25:55</c:v>
                      </c:pt>
                      <c:pt idx="254">
                        <c:v>15:25:56</c:v>
                      </c:pt>
                      <c:pt idx="255">
                        <c:v>15:25:57</c:v>
                      </c:pt>
                      <c:pt idx="256">
                        <c:v>15:25:58</c:v>
                      </c:pt>
                      <c:pt idx="257">
                        <c:v>15:25:59</c:v>
                      </c:pt>
                      <c:pt idx="258">
                        <c:v>15:26:00</c:v>
                      </c:pt>
                      <c:pt idx="259">
                        <c:v>15:26:01</c:v>
                      </c:pt>
                      <c:pt idx="260">
                        <c:v>15:26:02</c:v>
                      </c:pt>
                      <c:pt idx="261">
                        <c:v>15:26:03</c:v>
                      </c:pt>
                      <c:pt idx="262">
                        <c:v>15:26:04</c:v>
                      </c:pt>
                      <c:pt idx="263">
                        <c:v>15:26:05</c:v>
                      </c:pt>
                      <c:pt idx="264">
                        <c:v>15:26:06</c:v>
                      </c:pt>
                      <c:pt idx="265">
                        <c:v>15:26:07</c:v>
                      </c:pt>
                      <c:pt idx="266">
                        <c:v>15:26:08</c:v>
                      </c:pt>
                      <c:pt idx="267">
                        <c:v>15:26:09</c:v>
                      </c:pt>
                      <c:pt idx="268">
                        <c:v>15:26:10</c:v>
                      </c:pt>
                      <c:pt idx="269">
                        <c:v>15:26:11</c:v>
                      </c:pt>
                      <c:pt idx="270">
                        <c:v>15:26:12</c:v>
                      </c:pt>
                      <c:pt idx="271">
                        <c:v>15:26:13</c:v>
                      </c:pt>
                      <c:pt idx="272">
                        <c:v>15:26:14</c:v>
                      </c:pt>
                      <c:pt idx="273">
                        <c:v>15:26:15</c:v>
                      </c:pt>
                      <c:pt idx="274">
                        <c:v>15:26:16</c:v>
                      </c:pt>
                      <c:pt idx="275">
                        <c:v>15:26:17</c:v>
                      </c:pt>
                      <c:pt idx="276">
                        <c:v>15:26:18</c:v>
                      </c:pt>
                      <c:pt idx="277">
                        <c:v>15:26:19</c:v>
                      </c:pt>
                      <c:pt idx="278">
                        <c:v>15:26:20</c:v>
                      </c:pt>
                      <c:pt idx="279">
                        <c:v>15:26:21</c:v>
                      </c:pt>
                      <c:pt idx="280">
                        <c:v>15:26:22</c:v>
                      </c:pt>
                      <c:pt idx="281">
                        <c:v>15:26:23</c:v>
                      </c:pt>
                      <c:pt idx="282">
                        <c:v>15:26:24</c:v>
                      </c:pt>
                      <c:pt idx="283">
                        <c:v>15:26:25</c:v>
                      </c:pt>
                      <c:pt idx="284">
                        <c:v>15:26:26</c:v>
                      </c:pt>
                      <c:pt idx="285">
                        <c:v>15:26:27</c:v>
                      </c:pt>
                      <c:pt idx="286">
                        <c:v>15:26:28</c:v>
                      </c:pt>
                      <c:pt idx="287">
                        <c:v>15:26:29</c:v>
                      </c:pt>
                      <c:pt idx="288">
                        <c:v>15:26:30</c:v>
                      </c:pt>
                      <c:pt idx="289">
                        <c:v>15:26:31</c:v>
                      </c:pt>
                      <c:pt idx="290">
                        <c:v>15:26:32</c:v>
                      </c:pt>
                      <c:pt idx="291">
                        <c:v>15:26:33</c:v>
                      </c:pt>
                      <c:pt idx="292">
                        <c:v>15:26:34</c:v>
                      </c:pt>
                      <c:pt idx="293">
                        <c:v>15:26:35</c:v>
                      </c:pt>
                      <c:pt idx="294">
                        <c:v>15:26:36</c:v>
                      </c:pt>
                      <c:pt idx="295">
                        <c:v>15:26:37</c:v>
                      </c:pt>
                      <c:pt idx="296">
                        <c:v>15:26:38</c:v>
                      </c:pt>
                      <c:pt idx="297">
                        <c:v>15:26:39</c:v>
                      </c:pt>
                      <c:pt idx="298">
                        <c:v>15:26:40</c:v>
                      </c:pt>
                      <c:pt idx="299">
                        <c:v>15:26:41</c:v>
                      </c:pt>
                      <c:pt idx="300">
                        <c:v>15:26:42</c:v>
                      </c:pt>
                      <c:pt idx="301">
                        <c:v>15:26:43</c:v>
                      </c:pt>
                      <c:pt idx="302">
                        <c:v>15:26:44</c:v>
                      </c:pt>
                      <c:pt idx="303">
                        <c:v>15:26:45</c:v>
                      </c:pt>
                      <c:pt idx="304">
                        <c:v>15:26:46</c:v>
                      </c:pt>
                      <c:pt idx="305">
                        <c:v>15:26:47</c:v>
                      </c:pt>
                      <c:pt idx="306">
                        <c:v>15:26:48</c:v>
                      </c:pt>
                      <c:pt idx="307">
                        <c:v>15:26:49</c:v>
                      </c:pt>
                      <c:pt idx="308">
                        <c:v>15:26:50</c:v>
                      </c:pt>
                      <c:pt idx="309">
                        <c:v>15:26:51</c:v>
                      </c:pt>
                      <c:pt idx="310">
                        <c:v>15:26:52</c:v>
                      </c:pt>
                      <c:pt idx="311">
                        <c:v>15:26:53</c:v>
                      </c:pt>
                      <c:pt idx="312">
                        <c:v>15:26:54</c:v>
                      </c:pt>
                      <c:pt idx="313">
                        <c:v>15:26:55</c:v>
                      </c:pt>
                      <c:pt idx="314">
                        <c:v>15:26:56</c:v>
                      </c:pt>
                      <c:pt idx="315">
                        <c:v>15:26:57</c:v>
                      </c:pt>
                      <c:pt idx="316">
                        <c:v>15:26:58</c:v>
                      </c:pt>
                      <c:pt idx="317">
                        <c:v>15:26:59</c:v>
                      </c:pt>
                      <c:pt idx="318">
                        <c:v>15:27:00</c:v>
                      </c:pt>
                      <c:pt idx="319">
                        <c:v>15:27:01</c:v>
                      </c:pt>
                      <c:pt idx="320">
                        <c:v>15:27:02</c:v>
                      </c:pt>
                      <c:pt idx="321">
                        <c:v>15:27:03</c:v>
                      </c:pt>
                      <c:pt idx="322">
                        <c:v>15:27:04</c:v>
                      </c:pt>
                      <c:pt idx="323">
                        <c:v>15:27:05</c:v>
                      </c:pt>
                      <c:pt idx="324">
                        <c:v>15:27:06</c:v>
                      </c:pt>
                      <c:pt idx="325">
                        <c:v>15:27:07</c:v>
                      </c:pt>
                      <c:pt idx="326">
                        <c:v>15:27:08</c:v>
                      </c:pt>
                      <c:pt idx="327">
                        <c:v>15:27:09</c:v>
                      </c:pt>
                      <c:pt idx="328">
                        <c:v>15:27:10</c:v>
                      </c:pt>
                      <c:pt idx="329">
                        <c:v>15:27:11</c:v>
                      </c:pt>
                      <c:pt idx="330">
                        <c:v>15:27:12</c:v>
                      </c:pt>
                      <c:pt idx="331">
                        <c:v>15:27:13</c:v>
                      </c:pt>
                      <c:pt idx="332">
                        <c:v>15:27:14</c:v>
                      </c:pt>
                      <c:pt idx="333">
                        <c:v>15:27:15</c:v>
                      </c:pt>
                      <c:pt idx="334">
                        <c:v>15:27:16</c:v>
                      </c:pt>
                      <c:pt idx="335">
                        <c:v>15:27:17</c:v>
                      </c:pt>
                      <c:pt idx="336">
                        <c:v>15:27:18</c:v>
                      </c:pt>
                      <c:pt idx="337">
                        <c:v>15:27:19</c:v>
                      </c:pt>
                      <c:pt idx="338">
                        <c:v>15:27:20</c:v>
                      </c:pt>
                      <c:pt idx="339">
                        <c:v>15:27:21</c:v>
                      </c:pt>
                      <c:pt idx="340">
                        <c:v>15:27:22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OLSR_P!$G$34:$G$374</c15:sqref>
                        </c15:formulaRef>
                      </c:ext>
                    </c:extLst>
                    <c:numCache>
                      <c:formatCode>General</c:formatCode>
                      <c:ptCount val="341"/>
                      <c:pt idx="0">
                        <c:v>76</c:v>
                      </c:pt>
                      <c:pt idx="1">
                        <c:v>76</c:v>
                      </c:pt>
                      <c:pt idx="2">
                        <c:v>76</c:v>
                      </c:pt>
                      <c:pt idx="3">
                        <c:v>76</c:v>
                      </c:pt>
                      <c:pt idx="4">
                        <c:v>76</c:v>
                      </c:pt>
                      <c:pt idx="5">
                        <c:v>76</c:v>
                      </c:pt>
                      <c:pt idx="6">
                        <c:v>76</c:v>
                      </c:pt>
                      <c:pt idx="7">
                        <c:v>76</c:v>
                      </c:pt>
                      <c:pt idx="8">
                        <c:v>76</c:v>
                      </c:pt>
                      <c:pt idx="9">
                        <c:v>76</c:v>
                      </c:pt>
                      <c:pt idx="10">
                        <c:v>76</c:v>
                      </c:pt>
                      <c:pt idx="11">
                        <c:v>76</c:v>
                      </c:pt>
                      <c:pt idx="12">
                        <c:v>76</c:v>
                      </c:pt>
                      <c:pt idx="13">
                        <c:v>76</c:v>
                      </c:pt>
                      <c:pt idx="14">
                        <c:v>76</c:v>
                      </c:pt>
                      <c:pt idx="15">
                        <c:v>76</c:v>
                      </c:pt>
                      <c:pt idx="16">
                        <c:v>76</c:v>
                      </c:pt>
                      <c:pt idx="17">
                        <c:v>76</c:v>
                      </c:pt>
                      <c:pt idx="18">
                        <c:v>76</c:v>
                      </c:pt>
                      <c:pt idx="19">
                        <c:v>76</c:v>
                      </c:pt>
                      <c:pt idx="20">
                        <c:v>76</c:v>
                      </c:pt>
                      <c:pt idx="21">
                        <c:v>76</c:v>
                      </c:pt>
                      <c:pt idx="22">
                        <c:v>76</c:v>
                      </c:pt>
                      <c:pt idx="23">
                        <c:v>76</c:v>
                      </c:pt>
                      <c:pt idx="24">
                        <c:v>76</c:v>
                      </c:pt>
                      <c:pt idx="25">
                        <c:v>76</c:v>
                      </c:pt>
                      <c:pt idx="26">
                        <c:v>76</c:v>
                      </c:pt>
                      <c:pt idx="27">
                        <c:v>76</c:v>
                      </c:pt>
                      <c:pt idx="28">
                        <c:v>76</c:v>
                      </c:pt>
                      <c:pt idx="29">
                        <c:v>76</c:v>
                      </c:pt>
                      <c:pt idx="30">
                        <c:v>76</c:v>
                      </c:pt>
                      <c:pt idx="31">
                        <c:v>76</c:v>
                      </c:pt>
                      <c:pt idx="32">
                        <c:v>76</c:v>
                      </c:pt>
                      <c:pt idx="33">
                        <c:v>76</c:v>
                      </c:pt>
                      <c:pt idx="34">
                        <c:v>76</c:v>
                      </c:pt>
                      <c:pt idx="35">
                        <c:v>76</c:v>
                      </c:pt>
                      <c:pt idx="36">
                        <c:v>76</c:v>
                      </c:pt>
                      <c:pt idx="37">
                        <c:v>76</c:v>
                      </c:pt>
                      <c:pt idx="38">
                        <c:v>76</c:v>
                      </c:pt>
                      <c:pt idx="39">
                        <c:v>76</c:v>
                      </c:pt>
                      <c:pt idx="40">
                        <c:v>76</c:v>
                      </c:pt>
                      <c:pt idx="41">
                        <c:v>76</c:v>
                      </c:pt>
                      <c:pt idx="42">
                        <c:v>76</c:v>
                      </c:pt>
                      <c:pt idx="43">
                        <c:v>76</c:v>
                      </c:pt>
                      <c:pt idx="44">
                        <c:v>76</c:v>
                      </c:pt>
                      <c:pt idx="45">
                        <c:v>76</c:v>
                      </c:pt>
                      <c:pt idx="46">
                        <c:v>76</c:v>
                      </c:pt>
                      <c:pt idx="47">
                        <c:v>76</c:v>
                      </c:pt>
                      <c:pt idx="48">
                        <c:v>76</c:v>
                      </c:pt>
                      <c:pt idx="49">
                        <c:v>76</c:v>
                      </c:pt>
                      <c:pt idx="50">
                        <c:v>76</c:v>
                      </c:pt>
                      <c:pt idx="51">
                        <c:v>76</c:v>
                      </c:pt>
                      <c:pt idx="52">
                        <c:v>76</c:v>
                      </c:pt>
                      <c:pt idx="53">
                        <c:v>76</c:v>
                      </c:pt>
                      <c:pt idx="54">
                        <c:v>76</c:v>
                      </c:pt>
                      <c:pt idx="55">
                        <c:v>76</c:v>
                      </c:pt>
                      <c:pt idx="56">
                        <c:v>76</c:v>
                      </c:pt>
                      <c:pt idx="57">
                        <c:v>76</c:v>
                      </c:pt>
                      <c:pt idx="58">
                        <c:v>76</c:v>
                      </c:pt>
                      <c:pt idx="59">
                        <c:v>76</c:v>
                      </c:pt>
                      <c:pt idx="60">
                        <c:v>76</c:v>
                      </c:pt>
                      <c:pt idx="61">
                        <c:v>76</c:v>
                      </c:pt>
                      <c:pt idx="62">
                        <c:v>76</c:v>
                      </c:pt>
                      <c:pt idx="63">
                        <c:v>76</c:v>
                      </c:pt>
                      <c:pt idx="64">
                        <c:v>76</c:v>
                      </c:pt>
                      <c:pt idx="65">
                        <c:v>76</c:v>
                      </c:pt>
                      <c:pt idx="66">
                        <c:v>76</c:v>
                      </c:pt>
                      <c:pt idx="67">
                        <c:v>76</c:v>
                      </c:pt>
                      <c:pt idx="68">
                        <c:v>76</c:v>
                      </c:pt>
                      <c:pt idx="69">
                        <c:v>76</c:v>
                      </c:pt>
                      <c:pt idx="70">
                        <c:v>76</c:v>
                      </c:pt>
                      <c:pt idx="71">
                        <c:v>76</c:v>
                      </c:pt>
                      <c:pt idx="72">
                        <c:v>76</c:v>
                      </c:pt>
                      <c:pt idx="73">
                        <c:v>76</c:v>
                      </c:pt>
                      <c:pt idx="74">
                        <c:v>76</c:v>
                      </c:pt>
                      <c:pt idx="75">
                        <c:v>76</c:v>
                      </c:pt>
                      <c:pt idx="76">
                        <c:v>76</c:v>
                      </c:pt>
                      <c:pt idx="77">
                        <c:v>76</c:v>
                      </c:pt>
                      <c:pt idx="78">
                        <c:v>76</c:v>
                      </c:pt>
                      <c:pt idx="79">
                        <c:v>76</c:v>
                      </c:pt>
                      <c:pt idx="80">
                        <c:v>76</c:v>
                      </c:pt>
                      <c:pt idx="81">
                        <c:v>76</c:v>
                      </c:pt>
                      <c:pt idx="82">
                        <c:v>76</c:v>
                      </c:pt>
                      <c:pt idx="83">
                        <c:v>76</c:v>
                      </c:pt>
                      <c:pt idx="84">
                        <c:v>76</c:v>
                      </c:pt>
                      <c:pt idx="85">
                        <c:v>76</c:v>
                      </c:pt>
                      <c:pt idx="86">
                        <c:v>76</c:v>
                      </c:pt>
                      <c:pt idx="87">
                        <c:v>76</c:v>
                      </c:pt>
                      <c:pt idx="88">
                        <c:v>76</c:v>
                      </c:pt>
                      <c:pt idx="89">
                        <c:v>76</c:v>
                      </c:pt>
                      <c:pt idx="90">
                        <c:v>76</c:v>
                      </c:pt>
                      <c:pt idx="91">
                        <c:v>76</c:v>
                      </c:pt>
                      <c:pt idx="92">
                        <c:v>76</c:v>
                      </c:pt>
                      <c:pt idx="93">
                        <c:v>76</c:v>
                      </c:pt>
                      <c:pt idx="94">
                        <c:v>76</c:v>
                      </c:pt>
                      <c:pt idx="95">
                        <c:v>76</c:v>
                      </c:pt>
                      <c:pt idx="96">
                        <c:v>76</c:v>
                      </c:pt>
                      <c:pt idx="97">
                        <c:v>76</c:v>
                      </c:pt>
                      <c:pt idx="98">
                        <c:v>76</c:v>
                      </c:pt>
                      <c:pt idx="99">
                        <c:v>76</c:v>
                      </c:pt>
                      <c:pt idx="100">
                        <c:v>76</c:v>
                      </c:pt>
                      <c:pt idx="101">
                        <c:v>76</c:v>
                      </c:pt>
                      <c:pt idx="102">
                        <c:v>76</c:v>
                      </c:pt>
                      <c:pt idx="103">
                        <c:v>76</c:v>
                      </c:pt>
                      <c:pt idx="104">
                        <c:v>76</c:v>
                      </c:pt>
                      <c:pt idx="105">
                        <c:v>76</c:v>
                      </c:pt>
                      <c:pt idx="106">
                        <c:v>76</c:v>
                      </c:pt>
                      <c:pt idx="107">
                        <c:v>76</c:v>
                      </c:pt>
                      <c:pt idx="108">
                        <c:v>76</c:v>
                      </c:pt>
                      <c:pt idx="109">
                        <c:v>76</c:v>
                      </c:pt>
                      <c:pt idx="110">
                        <c:v>76</c:v>
                      </c:pt>
                      <c:pt idx="111">
                        <c:v>76</c:v>
                      </c:pt>
                      <c:pt idx="112">
                        <c:v>76</c:v>
                      </c:pt>
                      <c:pt idx="113">
                        <c:v>76</c:v>
                      </c:pt>
                      <c:pt idx="114">
                        <c:v>76</c:v>
                      </c:pt>
                      <c:pt idx="115">
                        <c:v>76</c:v>
                      </c:pt>
                      <c:pt idx="116">
                        <c:v>76</c:v>
                      </c:pt>
                      <c:pt idx="117">
                        <c:v>76</c:v>
                      </c:pt>
                      <c:pt idx="118">
                        <c:v>76</c:v>
                      </c:pt>
                      <c:pt idx="119">
                        <c:v>76</c:v>
                      </c:pt>
                      <c:pt idx="120">
                        <c:v>76</c:v>
                      </c:pt>
                      <c:pt idx="121">
                        <c:v>76</c:v>
                      </c:pt>
                      <c:pt idx="122">
                        <c:v>76</c:v>
                      </c:pt>
                      <c:pt idx="123">
                        <c:v>76</c:v>
                      </c:pt>
                      <c:pt idx="124">
                        <c:v>76</c:v>
                      </c:pt>
                      <c:pt idx="125">
                        <c:v>76</c:v>
                      </c:pt>
                      <c:pt idx="126">
                        <c:v>76</c:v>
                      </c:pt>
                      <c:pt idx="127">
                        <c:v>76</c:v>
                      </c:pt>
                      <c:pt idx="128">
                        <c:v>76</c:v>
                      </c:pt>
                      <c:pt idx="129">
                        <c:v>76</c:v>
                      </c:pt>
                      <c:pt idx="130">
                        <c:v>76</c:v>
                      </c:pt>
                      <c:pt idx="131">
                        <c:v>76</c:v>
                      </c:pt>
                      <c:pt idx="132">
                        <c:v>76</c:v>
                      </c:pt>
                      <c:pt idx="133">
                        <c:v>76</c:v>
                      </c:pt>
                      <c:pt idx="134">
                        <c:v>76</c:v>
                      </c:pt>
                      <c:pt idx="135">
                        <c:v>76</c:v>
                      </c:pt>
                      <c:pt idx="136">
                        <c:v>76</c:v>
                      </c:pt>
                      <c:pt idx="137">
                        <c:v>76</c:v>
                      </c:pt>
                      <c:pt idx="138">
                        <c:v>76</c:v>
                      </c:pt>
                      <c:pt idx="139">
                        <c:v>76</c:v>
                      </c:pt>
                      <c:pt idx="140">
                        <c:v>76</c:v>
                      </c:pt>
                      <c:pt idx="141">
                        <c:v>76</c:v>
                      </c:pt>
                      <c:pt idx="142">
                        <c:v>76</c:v>
                      </c:pt>
                      <c:pt idx="143">
                        <c:v>76</c:v>
                      </c:pt>
                      <c:pt idx="144">
                        <c:v>76</c:v>
                      </c:pt>
                      <c:pt idx="145">
                        <c:v>76</c:v>
                      </c:pt>
                      <c:pt idx="146">
                        <c:v>76</c:v>
                      </c:pt>
                      <c:pt idx="147">
                        <c:v>76</c:v>
                      </c:pt>
                      <c:pt idx="148">
                        <c:v>76</c:v>
                      </c:pt>
                      <c:pt idx="149">
                        <c:v>76</c:v>
                      </c:pt>
                      <c:pt idx="150">
                        <c:v>76</c:v>
                      </c:pt>
                      <c:pt idx="151">
                        <c:v>76</c:v>
                      </c:pt>
                      <c:pt idx="152">
                        <c:v>76</c:v>
                      </c:pt>
                      <c:pt idx="153">
                        <c:v>76</c:v>
                      </c:pt>
                      <c:pt idx="154">
                        <c:v>76</c:v>
                      </c:pt>
                      <c:pt idx="155">
                        <c:v>76</c:v>
                      </c:pt>
                      <c:pt idx="156">
                        <c:v>76</c:v>
                      </c:pt>
                      <c:pt idx="157">
                        <c:v>76</c:v>
                      </c:pt>
                      <c:pt idx="158">
                        <c:v>76</c:v>
                      </c:pt>
                      <c:pt idx="159">
                        <c:v>76</c:v>
                      </c:pt>
                      <c:pt idx="160">
                        <c:v>76</c:v>
                      </c:pt>
                      <c:pt idx="161">
                        <c:v>76</c:v>
                      </c:pt>
                      <c:pt idx="162">
                        <c:v>76</c:v>
                      </c:pt>
                      <c:pt idx="163">
                        <c:v>76</c:v>
                      </c:pt>
                      <c:pt idx="164">
                        <c:v>76</c:v>
                      </c:pt>
                      <c:pt idx="165">
                        <c:v>76</c:v>
                      </c:pt>
                      <c:pt idx="166">
                        <c:v>76</c:v>
                      </c:pt>
                      <c:pt idx="167">
                        <c:v>76</c:v>
                      </c:pt>
                      <c:pt idx="168">
                        <c:v>76</c:v>
                      </c:pt>
                      <c:pt idx="169">
                        <c:v>76</c:v>
                      </c:pt>
                      <c:pt idx="170">
                        <c:v>76</c:v>
                      </c:pt>
                      <c:pt idx="171">
                        <c:v>76</c:v>
                      </c:pt>
                      <c:pt idx="172">
                        <c:v>76</c:v>
                      </c:pt>
                      <c:pt idx="173">
                        <c:v>76</c:v>
                      </c:pt>
                      <c:pt idx="174">
                        <c:v>76</c:v>
                      </c:pt>
                      <c:pt idx="175">
                        <c:v>76</c:v>
                      </c:pt>
                      <c:pt idx="176">
                        <c:v>76</c:v>
                      </c:pt>
                      <c:pt idx="177">
                        <c:v>76</c:v>
                      </c:pt>
                      <c:pt idx="178">
                        <c:v>76</c:v>
                      </c:pt>
                      <c:pt idx="179">
                        <c:v>76</c:v>
                      </c:pt>
                      <c:pt idx="180">
                        <c:v>76</c:v>
                      </c:pt>
                      <c:pt idx="181">
                        <c:v>76</c:v>
                      </c:pt>
                      <c:pt idx="182">
                        <c:v>76</c:v>
                      </c:pt>
                      <c:pt idx="183">
                        <c:v>76</c:v>
                      </c:pt>
                      <c:pt idx="184">
                        <c:v>76</c:v>
                      </c:pt>
                      <c:pt idx="185">
                        <c:v>76</c:v>
                      </c:pt>
                      <c:pt idx="186">
                        <c:v>76</c:v>
                      </c:pt>
                      <c:pt idx="187">
                        <c:v>76</c:v>
                      </c:pt>
                      <c:pt idx="188">
                        <c:v>76</c:v>
                      </c:pt>
                      <c:pt idx="189">
                        <c:v>76</c:v>
                      </c:pt>
                      <c:pt idx="190">
                        <c:v>76</c:v>
                      </c:pt>
                      <c:pt idx="191">
                        <c:v>76</c:v>
                      </c:pt>
                      <c:pt idx="192">
                        <c:v>76</c:v>
                      </c:pt>
                      <c:pt idx="193">
                        <c:v>76</c:v>
                      </c:pt>
                      <c:pt idx="194">
                        <c:v>76</c:v>
                      </c:pt>
                      <c:pt idx="195">
                        <c:v>76</c:v>
                      </c:pt>
                      <c:pt idx="196">
                        <c:v>76</c:v>
                      </c:pt>
                      <c:pt idx="197">
                        <c:v>76</c:v>
                      </c:pt>
                      <c:pt idx="198">
                        <c:v>76</c:v>
                      </c:pt>
                      <c:pt idx="199">
                        <c:v>76</c:v>
                      </c:pt>
                      <c:pt idx="200">
                        <c:v>76</c:v>
                      </c:pt>
                      <c:pt idx="201">
                        <c:v>76</c:v>
                      </c:pt>
                      <c:pt idx="202">
                        <c:v>76</c:v>
                      </c:pt>
                      <c:pt idx="203">
                        <c:v>76</c:v>
                      </c:pt>
                      <c:pt idx="204">
                        <c:v>76</c:v>
                      </c:pt>
                      <c:pt idx="205">
                        <c:v>76</c:v>
                      </c:pt>
                      <c:pt idx="206">
                        <c:v>76</c:v>
                      </c:pt>
                      <c:pt idx="207">
                        <c:v>76</c:v>
                      </c:pt>
                      <c:pt idx="208">
                        <c:v>76</c:v>
                      </c:pt>
                      <c:pt idx="209">
                        <c:v>76</c:v>
                      </c:pt>
                      <c:pt idx="210">
                        <c:v>76</c:v>
                      </c:pt>
                      <c:pt idx="211">
                        <c:v>76</c:v>
                      </c:pt>
                      <c:pt idx="212">
                        <c:v>76</c:v>
                      </c:pt>
                      <c:pt idx="213">
                        <c:v>76</c:v>
                      </c:pt>
                      <c:pt idx="214">
                        <c:v>76</c:v>
                      </c:pt>
                      <c:pt idx="215">
                        <c:v>76</c:v>
                      </c:pt>
                      <c:pt idx="216">
                        <c:v>76</c:v>
                      </c:pt>
                      <c:pt idx="217">
                        <c:v>76</c:v>
                      </c:pt>
                      <c:pt idx="218">
                        <c:v>76</c:v>
                      </c:pt>
                      <c:pt idx="219">
                        <c:v>76</c:v>
                      </c:pt>
                      <c:pt idx="220">
                        <c:v>76</c:v>
                      </c:pt>
                      <c:pt idx="221">
                        <c:v>76</c:v>
                      </c:pt>
                      <c:pt idx="222">
                        <c:v>76</c:v>
                      </c:pt>
                      <c:pt idx="223">
                        <c:v>76</c:v>
                      </c:pt>
                      <c:pt idx="224">
                        <c:v>76</c:v>
                      </c:pt>
                      <c:pt idx="225">
                        <c:v>76</c:v>
                      </c:pt>
                      <c:pt idx="226">
                        <c:v>76</c:v>
                      </c:pt>
                      <c:pt idx="227">
                        <c:v>76</c:v>
                      </c:pt>
                      <c:pt idx="228">
                        <c:v>76</c:v>
                      </c:pt>
                      <c:pt idx="229">
                        <c:v>76</c:v>
                      </c:pt>
                      <c:pt idx="230">
                        <c:v>76</c:v>
                      </c:pt>
                      <c:pt idx="231">
                        <c:v>76</c:v>
                      </c:pt>
                      <c:pt idx="232">
                        <c:v>76</c:v>
                      </c:pt>
                      <c:pt idx="233">
                        <c:v>76</c:v>
                      </c:pt>
                      <c:pt idx="234">
                        <c:v>76</c:v>
                      </c:pt>
                      <c:pt idx="235">
                        <c:v>76</c:v>
                      </c:pt>
                      <c:pt idx="236">
                        <c:v>76</c:v>
                      </c:pt>
                      <c:pt idx="237">
                        <c:v>76</c:v>
                      </c:pt>
                      <c:pt idx="238">
                        <c:v>76</c:v>
                      </c:pt>
                      <c:pt idx="239">
                        <c:v>76</c:v>
                      </c:pt>
                      <c:pt idx="240">
                        <c:v>76</c:v>
                      </c:pt>
                      <c:pt idx="241">
                        <c:v>76</c:v>
                      </c:pt>
                      <c:pt idx="242">
                        <c:v>76</c:v>
                      </c:pt>
                      <c:pt idx="243">
                        <c:v>76</c:v>
                      </c:pt>
                      <c:pt idx="244">
                        <c:v>76</c:v>
                      </c:pt>
                      <c:pt idx="245">
                        <c:v>76</c:v>
                      </c:pt>
                      <c:pt idx="246">
                        <c:v>76</c:v>
                      </c:pt>
                      <c:pt idx="247">
                        <c:v>76</c:v>
                      </c:pt>
                      <c:pt idx="248">
                        <c:v>76</c:v>
                      </c:pt>
                      <c:pt idx="249">
                        <c:v>76</c:v>
                      </c:pt>
                      <c:pt idx="250">
                        <c:v>76</c:v>
                      </c:pt>
                      <c:pt idx="251">
                        <c:v>76</c:v>
                      </c:pt>
                      <c:pt idx="252">
                        <c:v>76</c:v>
                      </c:pt>
                      <c:pt idx="253">
                        <c:v>76</c:v>
                      </c:pt>
                      <c:pt idx="254">
                        <c:v>76</c:v>
                      </c:pt>
                      <c:pt idx="255">
                        <c:v>76</c:v>
                      </c:pt>
                      <c:pt idx="256">
                        <c:v>76</c:v>
                      </c:pt>
                      <c:pt idx="257">
                        <c:v>76</c:v>
                      </c:pt>
                      <c:pt idx="258">
                        <c:v>76</c:v>
                      </c:pt>
                      <c:pt idx="259">
                        <c:v>76</c:v>
                      </c:pt>
                      <c:pt idx="260">
                        <c:v>76</c:v>
                      </c:pt>
                      <c:pt idx="261">
                        <c:v>76</c:v>
                      </c:pt>
                      <c:pt idx="262">
                        <c:v>76</c:v>
                      </c:pt>
                      <c:pt idx="263">
                        <c:v>76</c:v>
                      </c:pt>
                      <c:pt idx="264">
                        <c:v>76</c:v>
                      </c:pt>
                      <c:pt idx="265">
                        <c:v>76</c:v>
                      </c:pt>
                      <c:pt idx="266">
                        <c:v>76</c:v>
                      </c:pt>
                      <c:pt idx="267">
                        <c:v>76</c:v>
                      </c:pt>
                      <c:pt idx="268">
                        <c:v>76</c:v>
                      </c:pt>
                      <c:pt idx="269">
                        <c:v>76</c:v>
                      </c:pt>
                      <c:pt idx="270">
                        <c:v>76</c:v>
                      </c:pt>
                      <c:pt idx="271">
                        <c:v>76</c:v>
                      </c:pt>
                      <c:pt idx="272">
                        <c:v>76</c:v>
                      </c:pt>
                      <c:pt idx="273">
                        <c:v>76</c:v>
                      </c:pt>
                      <c:pt idx="274">
                        <c:v>76</c:v>
                      </c:pt>
                      <c:pt idx="275">
                        <c:v>76</c:v>
                      </c:pt>
                      <c:pt idx="276">
                        <c:v>76</c:v>
                      </c:pt>
                      <c:pt idx="277">
                        <c:v>76</c:v>
                      </c:pt>
                      <c:pt idx="278">
                        <c:v>76</c:v>
                      </c:pt>
                      <c:pt idx="279">
                        <c:v>76</c:v>
                      </c:pt>
                      <c:pt idx="280">
                        <c:v>76</c:v>
                      </c:pt>
                      <c:pt idx="281">
                        <c:v>76</c:v>
                      </c:pt>
                      <c:pt idx="282">
                        <c:v>76</c:v>
                      </c:pt>
                      <c:pt idx="283">
                        <c:v>76</c:v>
                      </c:pt>
                      <c:pt idx="284">
                        <c:v>76</c:v>
                      </c:pt>
                      <c:pt idx="285">
                        <c:v>76</c:v>
                      </c:pt>
                      <c:pt idx="286">
                        <c:v>76</c:v>
                      </c:pt>
                      <c:pt idx="287">
                        <c:v>76</c:v>
                      </c:pt>
                      <c:pt idx="288">
                        <c:v>76</c:v>
                      </c:pt>
                      <c:pt idx="289">
                        <c:v>76</c:v>
                      </c:pt>
                      <c:pt idx="290">
                        <c:v>76</c:v>
                      </c:pt>
                      <c:pt idx="291">
                        <c:v>76</c:v>
                      </c:pt>
                      <c:pt idx="292">
                        <c:v>76</c:v>
                      </c:pt>
                      <c:pt idx="293">
                        <c:v>76</c:v>
                      </c:pt>
                      <c:pt idx="294">
                        <c:v>76</c:v>
                      </c:pt>
                      <c:pt idx="295">
                        <c:v>76</c:v>
                      </c:pt>
                      <c:pt idx="296">
                        <c:v>76</c:v>
                      </c:pt>
                      <c:pt idx="297">
                        <c:v>76</c:v>
                      </c:pt>
                      <c:pt idx="298">
                        <c:v>76</c:v>
                      </c:pt>
                      <c:pt idx="299">
                        <c:v>76</c:v>
                      </c:pt>
                      <c:pt idx="300">
                        <c:v>76</c:v>
                      </c:pt>
                      <c:pt idx="301">
                        <c:v>76</c:v>
                      </c:pt>
                      <c:pt idx="302">
                        <c:v>76</c:v>
                      </c:pt>
                      <c:pt idx="303">
                        <c:v>76</c:v>
                      </c:pt>
                      <c:pt idx="304">
                        <c:v>76</c:v>
                      </c:pt>
                      <c:pt idx="305">
                        <c:v>76</c:v>
                      </c:pt>
                      <c:pt idx="306">
                        <c:v>76</c:v>
                      </c:pt>
                      <c:pt idx="307">
                        <c:v>76</c:v>
                      </c:pt>
                      <c:pt idx="308">
                        <c:v>76</c:v>
                      </c:pt>
                      <c:pt idx="309">
                        <c:v>76</c:v>
                      </c:pt>
                      <c:pt idx="310">
                        <c:v>76</c:v>
                      </c:pt>
                      <c:pt idx="311">
                        <c:v>76</c:v>
                      </c:pt>
                      <c:pt idx="312">
                        <c:v>76</c:v>
                      </c:pt>
                      <c:pt idx="313">
                        <c:v>76</c:v>
                      </c:pt>
                      <c:pt idx="314">
                        <c:v>76</c:v>
                      </c:pt>
                      <c:pt idx="315">
                        <c:v>76</c:v>
                      </c:pt>
                      <c:pt idx="316">
                        <c:v>76</c:v>
                      </c:pt>
                      <c:pt idx="317">
                        <c:v>76</c:v>
                      </c:pt>
                      <c:pt idx="318">
                        <c:v>76</c:v>
                      </c:pt>
                      <c:pt idx="319">
                        <c:v>76</c:v>
                      </c:pt>
                      <c:pt idx="320">
                        <c:v>76</c:v>
                      </c:pt>
                      <c:pt idx="321">
                        <c:v>76</c:v>
                      </c:pt>
                      <c:pt idx="322">
                        <c:v>76</c:v>
                      </c:pt>
                      <c:pt idx="323">
                        <c:v>76</c:v>
                      </c:pt>
                      <c:pt idx="324">
                        <c:v>76</c:v>
                      </c:pt>
                      <c:pt idx="325">
                        <c:v>76</c:v>
                      </c:pt>
                      <c:pt idx="326">
                        <c:v>76</c:v>
                      </c:pt>
                      <c:pt idx="327">
                        <c:v>76</c:v>
                      </c:pt>
                      <c:pt idx="328">
                        <c:v>76</c:v>
                      </c:pt>
                      <c:pt idx="329">
                        <c:v>76</c:v>
                      </c:pt>
                      <c:pt idx="330">
                        <c:v>76</c:v>
                      </c:pt>
                      <c:pt idx="331">
                        <c:v>76</c:v>
                      </c:pt>
                      <c:pt idx="332">
                        <c:v>76</c:v>
                      </c:pt>
                      <c:pt idx="333">
                        <c:v>76</c:v>
                      </c:pt>
                      <c:pt idx="334">
                        <c:v>76</c:v>
                      </c:pt>
                      <c:pt idx="335">
                        <c:v>76</c:v>
                      </c:pt>
                      <c:pt idx="336">
                        <c:v>76</c:v>
                      </c:pt>
                      <c:pt idx="337">
                        <c:v>76</c:v>
                      </c:pt>
                      <c:pt idx="338">
                        <c:v>76</c:v>
                      </c:pt>
                      <c:pt idx="339">
                        <c:v>76</c:v>
                      </c:pt>
                      <c:pt idx="340">
                        <c:v>76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1C64-40D6-BD99-2B6E6BABA6D1}"/>
                  </c:ext>
                </c:extLst>
              </c15:ser>
            </c15:filteredScatterSeries>
          </c:ext>
        </c:extLst>
      </c:scatterChart>
      <c:valAx>
        <c:axId val="347650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 sz="1400" dirty="0"/>
                  <a:t>t (s)</a:t>
                </a:r>
                <a:endParaRPr lang="zh-TW" altLang="en-US" sz="1400" dirty="0"/>
              </a:p>
            </c:rich>
          </c:tx>
          <c:overlay val="0"/>
        </c:title>
        <c:numFmt formatCode="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1000" b="0" i="0" u="none" strike="noStrike" baseline="0">
                <a:solidFill>
                  <a:schemeClr val="tx1"/>
                </a:solidFill>
                <a:latin typeface="+mn-lt"/>
                <a:ea typeface="新細明體"/>
                <a:cs typeface="新細明體"/>
              </a:defRPr>
            </a:pPr>
            <a:endParaRPr lang="zh-TW"/>
          </a:p>
        </c:txPr>
        <c:crossAx val="347651240"/>
        <c:crosses val="autoZero"/>
        <c:crossBetween val="midCat"/>
      </c:valAx>
      <c:valAx>
        <c:axId val="347651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TW" sz="1400" dirty="0"/>
                  <a:t>y (%)</a:t>
                </a:r>
                <a:endParaRPr lang="zh-TW" altLang="en-US" sz="14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47650848"/>
        <c:crosses val="autoZero"/>
        <c:crossBetween val="midCat"/>
      </c:valAx>
      <c:spPr>
        <a:noFill/>
        <a:ln w="25400">
          <a:noFill/>
        </a:ln>
      </c:spPr>
    </c:plotArea>
    <c:legend>
      <c:legendPos val="b"/>
      <c:overlay val="0"/>
      <c:txPr>
        <a:bodyPr/>
        <a:lstStyle/>
        <a:p>
          <a:pPr>
            <a:defRPr sz="1400"/>
          </a:pPr>
          <a:endParaRPr lang="zh-TW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n-US" altLang="zh-TW" sz="2000" b="0"/>
              <a:t>P</a:t>
            </a:r>
            <a:endParaRPr lang="zh-TW" altLang="en-US" sz="2000" b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5.9271359656230115E-2"/>
          <c:y val="0.115870576316456"/>
          <c:w val="0.89549317806619433"/>
          <c:h val="0.71948636918330222"/>
        </c:manualLayout>
      </c:layout>
      <c:scatterChart>
        <c:scatterStyle val="lineMarker"/>
        <c:varyColors val="0"/>
        <c:ser>
          <c:idx val="0"/>
          <c:order val="0"/>
          <c:tx>
            <c:v>OLSR_P</c:v>
          </c:tx>
          <c:spPr>
            <a:ln w="158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[3]OLSR_P!$B$34:$B$374</c:f>
              <c:strCache>
                <c:ptCount val="341"/>
                <c:pt idx="0">
                  <c:v>15:21:42</c:v>
                </c:pt>
                <c:pt idx="1">
                  <c:v>15:21:43</c:v>
                </c:pt>
                <c:pt idx="2">
                  <c:v>15:21:44</c:v>
                </c:pt>
                <c:pt idx="3">
                  <c:v>15:21:45</c:v>
                </c:pt>
                <c:pt idx="4">
                  <c:v>15:21:46</c:v>
                </c:pt>
                <c:pt idx="5">
                  <c:v>15:21:47</c:v>
                </c:pt>
                <c:pt idx="6">
                  <c:v>15:21:48</c:v>
                </c:pt>
                <c:pt idx="7">
                  <c:v>15:21:49</c:v>
                </c:pt>
                <c:pt idx="8">
                  <c:v>15:21:50</c:v>
                </c:pt>
                <c:pt idx="9">
                  <c:v>15:21:51</c:v>
                </c:pt>
                <c:pt idx="10">
                  <c:v>15:21:52</c:v>
                </c:pt>
                <c:pt idx="11">
                  <c:v>15:21:53</c:v>
                </c:pt>
                <c:pt idx="12">
                  <c:v>15:21:54</c:v>
                </c:pt>
                <c:pt idx="13">
                  <c:v>15:21:55</c:v>
                </c:pt>
                <c:pt idx="14">
                  <c:v>15:21:56</c:v>
                </c:pt>
                <c:pt idx="15">
                  <c:v>15:21:57</c:v>
                </c:pt>
                <c:pt idx="16">
                  <c:v>15:21:58</c:v>
                </c:pt>
                <c:pt idx="17">
                  <c:v>15:21:59</c:v>
                </c:pt>
                <c:pt idx="18">
                  <c:v>15:22:00</c:v>
                </c:pt>
                <c:pt idx="19">
                  <c:v>15:22:01</c:v>
                </c:pt>
                <c:pt idx="20">
                  <c:v>15:22:02</c:v>
                </c:pt>
                <c:pt idx="21">
                  <c:v>15:22:03</c:v>
                </c:pt>
                <c:pt idx="22">
                  <c:v>15:22:04</c:v>
                </c:pt>
                <c:pt idx="23">
                  <c:v>15:22:05</c:v>
                </c:pt>
                <c:pt idx="24">
                  <c:v>15:22:06</c:v>
                </c:pt>
                <c:pt idx="25">
                  <c:v>15:22:07</c:v>
                </c:pt>
                <c:pt idx="26">
                  <c:v>15:22:08</c:v>
                </c:pt>
                <c:pt idx="27">
                  <c:v>15:22:09</c:v>
                </c:pt>
                <c:pt idx="28">
                  <c:v>15:22:10</c:v>
                </c:pt>
                <c:pt idx="29">
                  <c:v>15:22:11</c:v>
                </c:pt>
                <c:pt idx="30">
                  <c:v>15:22:12</c:v>
                </c:pt>
                <c:pt idx="31">
                  <c:v>15:22:13</c:v>
                </c:pt>
                <c:pt idx="32">
                  <c:v>15:22:14</c:v>
                </c:pt>
                <c:pt idx="33">
                  <c:v>15:22:15</c:v>
                </c:pt>
                <c:pt idx="34">
                  <c:v>15:22:16</c:v>
                </c:pt>
                <c:pt idx="35">
                  <c:v>15:22:17</c:v>
                </c:pt>
                <c:pt idx="36">
                  <c:v>15:22:18</c:v>
                </c:pt>
                <c:pt idx="37">
                  <c:v>15:22:19</c:v>
                </c:pt>
                <c:pt idx="38">
                  <c:v>15:22:20</c:v>
                </c:pt>
                <c:pt idx="39">
                  <c:v>15:22:21</c:v>
                </c:pt>
                <c:pt idx="40">
                  <c:v>15:22:22</c:v>
                </c:pt>
                <c:pt idx="41">
                  <c:v>15:22:23</c:v>
                </c:pt>
                <c:pt idx="42">
                  <c:v>15:22:24</c:v>
                </c:pt>
                <c:pt idx="43">
                  <c:v>15:22:25</c:v>
                </c:pt>
                <c:pt idx="44">
                  <c:v>15:22:26</c:v>
                </c:pt>
                <c:pt idx="45">
                  <c:v>15:22:27</c:v>
                </c:pt>
                <c:pt idx="46">
                  <c:v>15:22:28</c:v>
                </c:pt>
                <c:pt idx="47">
                  <c:v>15:22:29</c:v>
                </c:pt>
                <c:pt idx="48">
                  <c:v>15:22:30</c:v>
                </c:pt>
                <c:pt idx="49">
                  <c:v>15:22:31</c:v>
                </c:pt>
                <c:pt idx="50">
                  <c:v>15:22:32</c:v>
                </c:pt>
                <c:pt idx="51">
                  <c:v>15:22:33</c:v>
                </c:pt>
                <c:pt idx="52">
                  <c:v>15:22:34</c:v>
                </c:pt>
                <c:pt idx="53">
                  <c:v>15:22:35</c:v>
                </c:pt>
                <c:pt idx="54">
                  <c:v>15:22:36</c:v>
                </c:pt>
                <c:pt idx="55">
                  <c:v>15:22:37</c:v>
                </c:pt>
                <c:pt idx="56">
                  <c:v>15:22:38</c:v>
                </c:pt>
                <c:pt idx="57">
                  <c:v>15:22:39</c:v>
                </c:pt>
                <c:pt idx="58">
                  <c:v>15:22:40</c:v>
                </c:pt>
                <c:pt idx="59">
                  <c:v>15:22:41</c:v>
                </c:pt>
                <c:pt idx="60">
                  <c:v>15:22:42</c:v>
                </c:pt>
                <c:pt idx="61">
                  <c:v>15:22:43</c:v>
                </c:pt>
                <c:pt idx="62">
                  <c:v>15:22:44</c:v>
                </c:pt>
                <c:pt idx="63">
                  <c:v>15:22:45</c:v>
                </c:pt>
                <c:pt idx="64">
                  <c:v>15:22:46</c:v>
                </c:pt>
                <c:pt idx="65">
                  <c:v>15:22:47</c:v>
                </c:pt>
                <c:pt idx="66">
                  <c:v>15:22:48</c:v>
                </c:pt>
                <c:pt idx="67">
                  <c:v>15:22:49</c:v>
                </c:pt>
                <c:pt idx="68">
                  <c:v>15:22:50</c:v>
                </c:pt>
                <c:pt idx="69">
                  <c:v>15:22:51</c:v>
                </c:pt>
                <c:pt idx="70">
                  <c:v>15:22:52</c:v>
                </c:pt>
                <c:pt idx="71">
                  <c:v>15:22:53</c:v>
                </c:pt>
                <c:pt idx="72">
                  <c:v>15:22:54</c:v>
                </c:pt>
                <c:pt idx="73">
                  <c:v>15:22:55</c:v>
                </c:pt>
                <c:pt idx="74">
                  <c:v>15:22:56</c:v>
                </c:pt>
                <c:pt idx="75">
                  <c:v>15:22:57</c:v>
                </c:pt>
                <c:pt idx="76">
                  <c:v>15:22:58</c:v>
                </c:pt>
                <c:pt idx="77">
                  <c:v>15:22:59</c:v>
                </c:pt>
                <c:pt idx="78">
                  <c:v>15:23:00</c:v>
                </c:pt>
                <c:pt idx="79">
                  <c:v>15:23:01</c:v>
                </c:pt>
                <c:pt idx="80">
                  <c:v>15:23:02</c:v>
                </c:pt>
                <c:pt idx="81">
                  <c:v>15:23:03</c:v>
                </c:pt>
                <c:pt idx="82">
                  <c:v>15:23:04</c:v>
                </c:pt>
                <c:pt idx="83">
                  <c:v>15:23:05</c:v>
                </c:pt>
                <c:pt idx="84">
                  <c:v>15:23:06</c:v>
                </c:pt>
                <c:pt idx="85">
                  <c:v>15:23:07</c:v>
                </c:pt>
                <c:pt idx="86">
                  <c:v>15:23:08</c:v>
                </c:pt>
                <c:pt idx="87">
                  <c:v>15:23:09</c:v>
                </c:pt>
                <c:pt idx="88">
                  <c:v>15:23:10</c:v>
                </c:pt>
                <c:pt idx="89">
                  <c:v>15:23:11</c:v>
                </c:pt>
                <c:pt idx="90">
                  <c:v>15:23:12</c:v>
                </c:pt>
                <c:pt idx="91">
                  <c:v>15:23:13</c:v>
                </c:pt>
                <c:pt idx="92">
                  <c:v>15:23:14</c:v>
                </c:pt>
                <c:pt idx="93">
                  <c:v>15:23:15</c:v>
                </c:pt>
                <c:pt idx="94">
                  <c:v>15:23:16</c:v>
                </c:pt>
                <c:pt idx="95">
                  <c:v>15:23:17</c:v>
                </c:pt>
                <c:pt idx="96">
                  <c:v>15:23:18</c:v>
                </c:pt>
                <c:pt idx="97">
                  <c:v>15:23:19</c:v>
                </c:pt>
                <c:pt idx="98">
                  <c:v>15:23:20</c:v>
                </c:pt>
                <c:pt idx="99">
                  <c:v>15:23:21</c:v>
                </c:pt>
                <c:pt idx="100">
                  <c:v>15:23:22</c:v>
                </c:pt>
                <c:pt idx="101">
                  <c:v>15:23:23</c:v>
                </c:pt>
                <c:pt idx="102">
                  <c:v>15:23:24</c:v>
                </c:pt>
                <c:pt idx="103">
                  <c:v>15:23:25</c:v>
                </c:pt>
                <c:pt idx="104">
                  <c:v>15:23:26</c:v>
                </c:pt>
                <c:pt idx="105">
                  <c:v>15:23:27</c:v>
                </c:pt>
                <c:pt idx="106">
                  <c:v>15:23:28</c:v>
                </c:pt>
                <c:pt idx="107">
                  <c:v>15:23:29</c:v>
                </c:pt>
                <c:pt idx="108">
                  <c:v>15:23:30</c:v>
                </c:pt>
                <c:pt idx="109">
                  <c:v>15:23:31</c:v>
                </c:pt>
                <c:pt idx="110">
                  <c:v>15:23:32</c:v>
                </c:pt>
                <c:pt idx="111">
                  <c:v>15:23:33</c:v>
                </c:pt>
                <c:pt idx="112">
                  <c:v>15:23:34</c:v>
                </c:pt>
                <c:pt idx="113">
                  <c:v>15:23:35</c:v>
                </c:pt>
                <c:pt idx="114">
                  <c:v>15:23:36</c:v>
                </c:pt>
                <c:pt idx="115">
                  <c:v>15:23:37</c:v>
                </c:pt>
                <c:pt idx="116">
                  <c:v>15:23:38</c:v>
                </c:pt>
                <c:pt idx="117">
                  <c:v>15:23:39</c:v>
                </c:pt>
                <c:pt idx="118">
                  <c:v>15:23:40</c:v>
                </c:pt>
                <c:pt idx="119">
                  <c:v>15:23:41</c:v>
                </c:pt>
                <c:pt idx="120">
                  <c:v>15:23:42</c:v>
                </c:pt>
                <c:pt idx="121">
                  <c:v>15:23:43</c:v>
                </c:pt>
                <c:pt idx="122">
                  <c:v>15:23:44</c:v>
                </c:pt>
                <c:pt idx="123">
                  <c:v>15:23:45</c:v>
                </c:pt>
                <c:pt idx="124">
                  <c:v>15:23:46</c:v>
                </c:pt>
                <c:pt idx="125">
                  <c:v>15:23:47</c:v>
                </c:pt>
                <c:pt idx="126">
                  <c:v>15:23:48</c:v>
                </c:pt>
                <c:pt idx="127">
                  <c:v>15:23:49</c:v>
                </c:pt>
                <c:pt idx="128">
                  <c:v>15:23:50</c:v>
                </c:pt>
                <c:pt idx="129">
                  <c:v>15:23:51</c:v>
                </c:pt>
                <c:pt idx="130">
                  <c:v>15:23:52</c:v>
                </c:pt>
                <c:pt idx="131">
                  <c:v>15:23:53</c:v>
                </c:pt>
                <c:pt idx="132">
                  <c:v>15:23:54</c:v>
                </c:pt>
                <c:pt idx="133">
                  <c:v>15:23:55</c:v>
                </c:pt>
                <c:pt idx="134">
                  <c:v>15:23:56</c:v>
                </c:pt>
                <c:pt idx="135">
                  <c:v>15:23:57</c:v>
                </c:pt>
                <c:pt idx="136">
                  <c:v>15:23:58</c:v>
                </c:pt>
                <c:pt idx="137">
                  <c:v>15:23:59</c:v>
                </c:pt>
                <c:pt idx="138">
                  <c:v>15:24:00</c:v>
                </c:pt>
                <c:pt idx="139">
                  <c:v>15:24:01</c:v>
                </c:pt>
                <c:pt idx="140">
                  <c:v>15:24:02</c:v>
                </c:pt>
                <c:pt idx="141">
                  <c:v>15:24:03</c:v>
                </c:pt>
                <c:pt idx="142">
                  <c:v>15:24:04</c:v>
                </c:pt>
                <c:pt idx="143">
                  <c:v>15:24:05</c:v>
                </c:pt>
                <c:pt idx="144">
                  <c:v>15:24:06</c:v>
                </c:pt>
                <c:pt idx="145">
                  <c:v>15:24:07</c:v>
                </c:pt>
                <c:pt idx="146">
                  <c:v>15:24:08</c:v>
                </c:pt>
                <c:pt idx="147">
                  <c:v>15:24:09</c:v>
                </c:pt>
                <c:pt idx="148">
                  <c:v>15:24:10</c:v>
                </c:pt>
                <c:pt idx="149">
                  <c:v>15:24:11</c:v>
                </c:pt>
                <c:pt idx="150">
                  <c:v>15:24:12</c:v>
                </c:pt>
                <c:pt idx="151">
                  <c:v>15:24:13</c:v>
                </c:pt>
                <c:pt idx="152">
                  <c:v>15:24:14</c:v>
                </c:pt>
                <c:pt idx="153">
                  <c:v>15:24:15</c:v>
                </c:pt>
                <c:pt idx="154">
                  <c:v>15:24:16</c:v>
                </c:pt>
                <c:pt idx="155">
                  <c:v>15:24:17</c:v>
                </c:pt>
                <c:pt idx="156">
                  <c:v>15:24:18</c:v>
                </c:pt>
                <c:pt idx="157">
                  <c:v>15:24:19</c:v>
                </c:pt>
                <c:pt idx="158">
                  <c:v>15:24:20</c:v>
                </c:pt>
                <c:pt idx="159">
                  <c:v>15:24:21</c:v>
                </c:pt>
                <c:pt idx="160">
                  <c:v>15:24:22</c:v>
                </c:pt>
                <c:pt idx="161">
                  <c:v>15:24:23</c:v>
                </c:pt>
                <c:pt idx="162">
                  <c:v>15:24:24</c:v>
                </c:pt>
                <c:pt idx="163">
                  <c:v>15:24:25</c:v>
                </c:pt>
                <c:pt idx="164">
                  <c:v>15:24:26</c:v>
                </c:pt>
                <c:pt idx="165">
                  <c:v>15:24:27</c:v>
                </c:pt>
                <c:pt idx="166">
                  <c:v>15:24:28</c:v>
                </c:pt>
                <c:pt idx="167">
                  <c:v>15:24:29</c:v>
                </c:pt>
                <c:pt idx="168">
                  <c:v>15:24:30</c:v>
                </c:pt>
                <c:pt idx="169">
                  <c:v>15:24:31</c:v>
                </c:pt>
                <c:pt idx="170">
                  <c:v>15:24:32</c:v>
                </c:pt>
                <c:pt idx="171">
                  <c:v>15:24:33</c:v>
                </c:pt>
                <c:pt idx="172">
                  <c:v>15:24:34</c:v>
                </c:pt>
                <c:pt idx="173">
                  <c:v>15:24:35</c:v>
                </c:pt>
                <c:pt idx="174">
                  <c:v>15:24:36</c:v>
                </c:pt>
                <c:pt idx="175">
                  <c:v>15:24:37</c:v>
                </c:pt>
                <c:pt idx="176">
                  <c:v>15:24:38</c:v>
                </c:pt>
                <c:pt idx="177">
                  <c:v>15:24:39</c:v>
                </c:pt>
                <c:pt idx="178">
                  <c:v>15:24:40</c:v>
                </c:pt>
                <c:pt idx="179">
                  <c:v>15:24:41</c:v>
                </c:pt>
                <c:pt idx="180">
                  <c:v>15:24:42</c:v>
                </c:pt>
                <c:pt idx="181">
                  <c:v>15:24:43</c:v>
                </c:pt>
                <c:pt idx="182">
                  <c:v>15:24:44</c:v>
                </c:pt>
                <c:pt idx="183">
                  <c:v>15:24:45</c:v>
                </c:pt>
                <c:pt idx="184">
                  <c:v>15:24:46</c:v>
                </c:pt>
                <c:pt idx="185">
                  <c:v>15:24:47</c:v>
                </c:pt>
                <c:pt idx="186">
                  <c:v>15:24:48</c:v>
                </c:pt>
                <c:pt idx="187">
                  <c:v>15:24:49</c:v>
                </c:pt>
                <c:pt idx="188">
                  <c:v>15:24:50</c:v>
                </c:pt>
                <c:pt idx="189">
                  <c:v>15:24:51</c:v>
                </c:pt>
                <c:pt idx="190">
                  <c:v>15:24:52</c:v>
                </c:pt>
                <c:pt idx="191">
                  <c:v>15:24:53</c:v>
                </c:pt>
                <c:pt idx="192">
                  <c:v>15:24:54</c:v>
                </c:pt>
                <c:pt idx="193">
                  <c:v>15:24:55</c:v>
                </c:pt>
                <c:pt idx="194">
                  <c:v>15:24:56</c:v>
                </c:pt>
                <c:pt idx="195">
                  <c:v>15:24:57</c:v>
                </c:pt>
                <c:pt idx="196">
                  <c:v>15:24:58</c:v>
                </c:pt>
                <c:pt idx="197">
                  <c:v>15:24:59</c:v>
                </c:pt>
                <c:pt idx="198">
                  <c:v>15:25:00</c:v>
                </c:pt>
                <c:pt idx="199">
                  <c:v>15:25:01</c:v>
                </c:pt>
                <c:pt idx="200">
                  <c:v>15:25:02</c:v>
                </c:pt>
                <c:pt idx="201">
                  <c:v>15:25:03</c:v>
                </c:pt>
                <c:pt idx="202">
                  <c:v>15:25:04</c:v>
                </c:pt>
                <c:pt idx="203">
                  <c:v>15:25:05</c:v>
                </c:pt>
                <c:pt idx="204">
                  <c:v>15:25:06</c:v>
                </c:pt>
                <c:pt idx="205">
                  <c:v>15:25:07</c:v>
                </c:pt>
                <c:pt idx="206">
                  <c:v>15:25:08</c:v>
                </c:pt>
                <c:pt idx="207">
                  <c:v>15:25:09</c:v>
                </c:pt>
                <c:pt idx="208">
                  <c:v>15:25:10</c:v>
                </c:pt>
                <c:pt idx="209">
                  <c:v>15:25:11</c:v>
                </c:pt>
                <c:pt idx="210">
                  <c:v>15:25:12</c:v>
                </c:pt>
                <c:pt idx="211">
                  <c:v>15:25:13</c:v>
                </c:pt>
                <c:pt idx="212">
                  <c:v>15:25:14</c:v>
                </c:pt>
                <c:pt idx="213">
                  <c:v>15:25:15</c:v>
                </c:pt>
                <c:pt idx="214">
                  <c:v>15:25:16</c:v>
                </c:pt>
                <c:pt idx="215">
                  <c:v>15:25:17</c:v>
                </c:pt>
                <c:pt idx="216">
                  <c:v>15:25:18</c:v>
                </c:pt>
                <c:pt idx="217">
                  <c:v>15:25:19</c:v>
                </c:pt>
                <c:pt idx="218">
                  <c:v>15:25:20</c:v>
                </c:pt>
                <c:pt idx="219">
                  <c:v>15:25:21</c:v>
                </c:pt>
                <c:pt idx="220">
                  <c:v>15:25:22</c:v>
                </c:pt>
                <c:pt idx="221">
                  <c:v>15:25:23</c:v>
                </c:pt>
                <c:pt idx="222">
                  <c:v>15:25:24</c:v>
                </c:pt>
                <c:pt idx="223">
                  <c:v>15:25:25</c:v>
                </c:pt>
                <c:pt idx="224">
                  <c:v>15:25:26</c:v>
                </c:pt>
                <c:pt idx="225">
                  <c:v>15:25:27</c:v>
                </c:pt>
                <c:pt idx="226">
                  <c:v>15:25:28</c:v>
                </c:pt>
                <c:pt idx="227">
                  <c:v>15:25:29</c:v>
                </c:pt>
                <c:pt idx="228">
                  <c:v>15:25:30</c:v>
                </c:pt>
                <c:pt idx="229">
                  <c:v>15:25:31</c:v>
                </c:pt>
                <c:pt idx="230">
                  <c:v>15:25:32</c:v>
                </c:pt>
                <c:pt idx="231">
                  <c:v>15:25:33</c:v>
                </c:pt>
                <c:pt idx="232">
                  <c:v>15:25:34</c:v>
                </c:pt>
                <c:pt idx="233">
                  <c:v>15:25:35</c:v>
                </c:pt>
                <c:pt idx="234">
                  <c:v>15:25:36</c:v>
                </c:pt>
                <c:pt idx="235">
                  <c:v>15:25:37</c:v>
                </c:pt>
                <c:pt idx="236">
                  <c:v>15:25:38</c:v>
                </c:pt>
                <c:pt idx="237">
                  <c:v>15:25:39</c:v>
                </c:pt>
                <c:pt idx="238">
                  <c:v>15:25:40</c:v>
                </c:pt>
                <c:pt idx="239">
                  <c:v>15:25:41</c:v>
                </c:pt>
                <c:pt idx="240">
                  <c:v>15:25:42</c:v>
                </c:pt>
                <c:pt idx="241">
                  <c:v>15:25:43</c:v>
                </c:pt>
                <c:pt idx="242">
                  <c:v>15:25:44</c:v>
                </c:pt>
                <c:pt idx="243">
                  <c:v>15:25:45</c:v>
                </c:pt>
                <c:pt idx="244">
                  <c:v>15:25:46</c:v>
                </c:pt>
                <c:pt idx="245">
                  <c:v>15:25:47</c:v>
                </c:pt>
                <c:pt idx="246">
                  <c:v>15:25:48</c:v>
                </c:pt>
                <c:pt idx="247">
                  <c:v>15:25:49</c:v>
                </c:pt>
                <c:pt idx="248">
                  <c:v>15:25:50</c:v>
                </c:pt>
                <c:pt idx="249">
                  <c:v>15:25:51</c:v>
                </c:pt>
                <c:pt idx="250">
                  <c:v>15:25:52</c:v>
                </c:pt>
                <c:pt idx="251">
                  <c:v>15:25:53</c:v>
                </c:pt>
                <c:pt idx="252">
                  <c:v>15:25:54</c:v>
                </c:pt>
                <c:pt idx="253">
                  <c:v>15:25:55</c:v>
                </c:pt>
                <c:pt idx="254">
                  <c:v>15:25:56</c:v>
                </c:pt>
                <c:pt idx="255">
                  <c:v>15:25:57</c:v>
                </c:pt>
                <c:pt idx="256">
                  <c:v>15:25:58</c:v>
                </c:pt>
                <c:pt idx="257">
                  <c:v>15:25:59</c:v>
                </c:pt>
                <c:pt idx="258">
                  <c:v>15:26:00</c:v>
                </c:pt>
                <c:pt idx="259">
                  <c:v>15:26:01</c:v>
                </c:pt>
                <c:pt idx="260">
                  <c:v>15:26:02</c:v>
                </c:pt>
                <c:pt idx="261">
                  <c:v>15:26:03</c:v>
                </c:pt>
                <c:pt idx="262">
                  <c:v>15:26:04</c:v>
                </c:pt>
                <c:pt idx="263">
                  <c:v>15:26:05</c:v>
                </c:pt>
                <c:pt idx="264">
                  <c:v>15:26:06</c:v>
                </c:pt>
                <c:pt idx="265">
                  <c:v>15:26:07</c:v>
                </c:pt>
                <c:pt idx="266">
                  <c:v>15:26:08</c:v>
                </c:pt>
                <c:pt idx="267">
                  <c:v>15:26:09</c:v>
                </c:pt>
                <c:pt idx="268">
                  <c:v>15:26:10</c:v>
                </c:pt>
                <c:pt idx="269">
                  <c:v>15:26:11</c:v>
                </c:pt>
                <c:pt idx="270">
                  <c:v>15:26:12</c:v>
                </c:pt>
                <c:pt idx="271">
                  <c:v>15:26:13</c:v>
                </c:pt>
                <c:pt idx="272">
                  <c:v>15:26:14</c:v>
                </c:pt>
                <c:pt idx="273">
                  <c:v>15:26:15</c:v>
                </c:pt>
                <c:pt idx="274">
                  <c:v>15:26:16</c:v>
                </c:pt>
                <c:pt idx="275">
                  <c:v>15:26:17</c:v>
                </c:pt>
                <c:pt idx="276">
                  <c:v>15:26:18</c:v>
                </c:pt>
                <c:pt idx="277">
                  <c:v>15:26:19</c:v>
                </c:pt>
                <c:pt idx="278">
                  <c:v>15:26:20</c:v>
                </c:pt>
                <c:pt idx="279">
                  <c:v>15:26:21</c:v>
                </c:pt>
                <c:pt idx="280">
                  <c:v>15:26:22</c:v>
                </c:pt>
                <c:pt idx="281">
                  <c:v>15:26:23</c:v>
                </c:pt>
                <c:pt idx="282">
                  <c:v>15:26:24</c:v>
                </c:pt>
                <c:pt idx="283">
                  <c:v>15:26:25</c:v>
                </c:pt>
                <c:pt idx="284">
                  <c:v>15:26:26</c:v>
                </c:pt>
                <c:pt idx="285">
                  <c:v>15:26:27</c:v>
                </c:pt>
                <c:pt idx="286">
                  <c:v>15:26:28</c:v>
                </c:pt>
                <c:pt idx="287">
                  <c:v>15:26:29</c:v>
                </c:pt>
                <c:pt idx="288">
                  <c:v>15:26:30</c:v>
                </c:pt>
                <c:pt idx="289">
                  <c:v>15:26:31</c:v>
                </c:pt>
                <c:pt idx="290">
                  <c:v>15:26:32</c:v>
                </c:pt>
                <c:pt idx="291">
                  <c:v>15:26:33</c:v>
                </c:pt>
                <c:pt idx="292">
                  <c:v>15:26:34</c:v>
                </c:pt>
                <c:pt idx="293">
                  <c:v>15:26:35</c:v>
                </c:pt>
                <c:pt idx="294">
                  <c:v>15:26:36</c:v>
                </c:pt>
                <c:pt idx="295">
                  <c:v>15:26:37</c:v>
                </c:pt>
                <c:pt idx="296">
                  <c:v>15:26:38</c:v>
                </c:pt>
                <c:pt idx="297">
                  <c:v>15:26:39</c:v>
                </c:pt>
                <c:pt idx="298">
                  <c:v>15:26:40</c:v>
                </c:pt>
                <c:pt idx="299">
                  <c:v>15:26:41</c:v>
                </c:pt>
                <c:pt idx="300">
                  <c:v>15:26:42</c:v>
                </c:pt>
                <c:pt idx="301">
                  <c:v>15:26:43</c:v>
                </c:pt>
                <c:pt idx="302">
                  <c:v>15:26:44</c:v>
                </c:pt>
                <c:pt idx="303">
                  <c:v>15:26:45</c:v>
                </c:pt>
                <c:pt idx="304">
                  <c:v>15:26:46</c:v>
                </c:pt>
                <c:pt idx="305">
                  <c:v>15:26:47</c:v>
                </c:pt>
                <c:pt idx="306">
                  <c:v>15:26:48</c:v>
                </c:pt>
                <c:pt idx="307">
                  <c:v>15:26:49</c:v>
                </c:pt>
                <c:pt idx="308">
                  <c:v>15:26:50</c:v>
                </c:pt>
                <c:pt idx="309">
                  <c:v>15:26:51</c:v>
                </c:pt>
                <c:pt idx="310">
                  <c:v>15:26:52</c:v>
                </c:pt>
                <c:pt idx="311">
                  <c:v>15:26:53</c:v>
                </c:pt>
                <c:pt idx="312">
                  <c:v>15:26:54</c:v>
                </c:pt>
                <c:pt idx="313">
                  <c:v>15:26:55</c:v>
                </c:pt>
                <c:pt idx="314">
                  <c:v>15:26:56</c:v>
                </c:pt>
                <c:pt idx="315">
                  <c:v>15:26:57</c:v>
                </c:pt>
                <c:pt idx="316">
                  <c:v>15:26:58</c:v>
                </c:pt>
                <c:pt idx="317">
                  <c:v>15:26:59</c:v>
                </c:pt>
                <c:pt idx="318">
                  <c:v>15:27:00</c:v>
                </c:pt>
                <c:pt idx="319">
                  <c:v>15:27:01</c:v>
                </c:pt>
                <c:pt idx="320">
                  <c:v>15:27:02</c:v>
                </c:pt>
                <c:pt idx="321">
                  <c:v>15:27:03</c:v>
                </c:pt>
                <c:pt idx="322">
                  <c:v>15:27:04</c:v>
                </c:pt>
                <c:pt idx="323">
                  <c:v>15:27:05</c:v>
                </c:pt>
                <c:pt idx="324">
                  <c:v>15:27:06</c:v>
                </c:pt>
                <c:pt idx="325">
                  <c:v>15:27:07</c:v>
                </c:pt>
                <c:pt idx="326">
                  <c:v>15:27:08</c:v>
                </c:pt>
                <c:pt idx="327">
                  <c:v>15:27:09</c:v>
                </c:pt>
                <c:pt idx="328">
                  <c:v>15:27:10</c:v>
                </c:pt>
                <c:pt idx="329">
                  <c:v>15:27:11</c:v>
                </c:pt>
                <c:pt idx="330">
                  <c:v>15:27:12</c:v>
                </c:pt>
                <c:pt idx="331">
                  <c:v>15:27:13</c:v>
                </c:pt>
                <c:pt idx="332">
                  <c:v>15:27:14</c:v>
                </c:pt>
                <c:pt idx="333">
                  <c:v>15:27:15</c:v>
                </c:pt>
                <c:pt idx="334">
                  <c:v>15:27:16</c:v>
                </c:pt>
                <c:pt idx="335">
                  <c:v>15:27:17</c:v>
                </c:pt>
                <c:pt idx="336">
                  <c:v>15:27:18</c:v>
                </c:pt>
                <c:pt idx="337">
                  <c:v>15:27:19</c:v>
                </c:pt>
                <c:pt idx="338">
                  <c:v>15:27:20</c:v>
                </c:pt>
                <c:pt idx="339">
                  <c:v>15:27:21</c:v>
                </c:pt>
                <c:pt idx="340">
                  <c:v>15:27:22</c:v>
                </c:pt>
              </c:strCache>
            </c:strRef>
          </c:xVal>
          <c:yVal>
            <c:numRef>
              <c:f>[3]OLSR_P!$E$34:$E$374</c:f>
              <c:numCache>
                <c:formatCode>General</c:formatCode>
                <c:ptCount val="341"/>
                <c:pt idx="0">
                  <c:v>70.89</c:v>
                </c:pt>
                <c:pt idx="1">
                  <c:v>70.98</c:v>
                </c:pt>
                <c:pt idx="2">
                  <c:v>71.100000000000009</c:v>
                </c:pt>
                <c:pt idx="3">
                  <c:v>71.17</c:v>
                </c:pt>
                <c:pt idx="4">
                  <c:v>71.3</c:v>
                </c:pt>
                <c:pt idx="5">
                  <c:v>71.37</c:v>
                </c:pt>
                <c:pt idx="6">
                  <c:v>71.48</c:v>
                </c:pt>
                <c:pt idx="7">
                  <c:v>71.55</c:v>
                </c:pt>
                <c:pt idx="8">
                  <c:v>71.64</c:v>
                </c:pt>
                <c:pt idx="9">
                  <c:v>71.75</c:v>
                </c:pt>
                <c:pt idx="10">
                  <c:v>71.8</c:v>
                </c:pt>
                <c:pt idx="11">
                  <c:v>71.91</c:v>
                </c:pt>
                <c:pt idx="12">
                  <c:v>71.97</c:v>
                </c:pt>
                <c:pt idx="13">
                  <c:v>72.070000000000007</c:v>
                </c:pt>
                <c:pt idx="14">
                  <c:v>72.150000000000006</c:v>
                </c:pt>
                <c:pt idx="15">
                  <c:v>72.22</c:v>
                </c:pt>
                <c:pt idx="16">
                  <c:v>72.3</c:v>
                </c:pt>
                <c:pt idx="17">
                  <c:v>72.36</c:v>
                </c:pt>
                <c:pt idx="18">
                  <c:v>72.460000000000008</c:v>
                </c:pt>
                <c:pt idx="19">
                  <c:v>72.489999999999995</c:v>
                </c:pt>
                <c:pt idx="20">
                  <c:v>72.58</c:v>
                </c:pt>
                <c:pt idx="21">
                  <c:v>72.63</c:v>
                </c:pt>
                <c:pt idx="22">
                  <c:v>72.73</c:v>
                </c:pt>
                <c:pt idx="23">
                  <c:v>72.77</c:v>
                </c:pt>
                <c:pt idx="24">
                  <c:v>72.850000000000009</c:v>
                </c:pt>
                <c:pt idx="25">
                  <c:v>72.89</c:v>
                </c:pt>
                <c:pt idx="26">
                  <c:v>72.98</c:v>
                </c:pt>
                <c:pt idx="27">
                  <c:v>73</c:v>
                </c:pt>
                <c:pt idx="28">
                  <c:v>73.09</c:v>
                </c:pt>
                <c:pt idx="29">
                  <c:v>73.13</c:v>
                </c:pt>
                <c:pt idx="30">
                  <c:v>73.2</c:v>
                </c:pt>
                <c:pt idx="31">
                  <c:v>73.23</c:v>
                </c:pt>
                <c:pt idx="32">
                  <c:v>73.3</c:v>
                </c:pt>
                <c:pt idx="33">
                  <c:v>73.350000000000009</c:v>
                </c:pt>
                <c:pt idx="34">
                  <c:v>73.39</c:v>
                </c:pt>
                <c:pt idx="35">
                  <c:v>73.430000000000007</c:v>
                </c:pt>
                <c:pt idx="36">
                  <c:v>73.5</c:v>
                </c:pt>
                <c:pt idx="37">
                  <c:v>73.53</c:v>
                </c:pt>
                <c:pt idx="38">
                  <c:v>73.59</c:v>
                </c:pt>
                <c:pt idx="39">
                  <c:v>73.63</c:v>
                </c:pt>
                <c:pt idx="40">
                  <c:v>73.680000000000007</c:v>
                </c:pt>
                <c:pt idx="41">
                  <c:v>73.73</c:v>
                </c:pt>
                <c:pt idx="42">
                  <c:v>73.760000000000005</c:v>
                </c:pt>
                <c:pt idx="43">
                  <c:v>73.81</c:v>
                </c:pt>
                <c:pt idx="44">
                  <c:v>73.820000000000007</c:v>
                </c:pt>
                <c:pt idx="45">
                  <c:v>73.900000000000006</c:v>
                </c:pt>
                <c:pt idx="46">
                  <c:v>73.91</c:v>
                </c:pt>
                <c:pt idx="47">
                  <c:v>73.98</c:v>
                </c:pt>
                <c:pt idx="48">
                  <c:v>73.97</c:v>
                </c:pt>
                <c:pt idx="49">
                  <c:v>74.040000000000006</c:v>
                </c:pt>
                <c:pt idx="50">
                  <c:v>74.070000000000007</c:v>
                </c:pt>
                <c:pt idx="51">
                  <c:v>74.100000000000009</c:v>
                </c:pt>
                <c:pt idx="52">
                  <c:v>74.13</c:v>
                </c:pt>
                <c:pt idx="53">
                  <c:v>74.16</c:v>
                </c:pt>
                <c:pt idx="54">
                  <c:v>74.22</c:v>
                </c:pt>
                <c:pt idx="55">
                  <c:v>74.22</c:v>
                </c:pt>
                <c:pt idx="56">
                  <c:v>74.28</c:v>
                </c:pt>
                <c:pt idx="57">
                  <c:v>74.28</c:v>
                </c:pt>
                <c:pt idx="58">
                  <c:v>74.34</c:v>
                </c:pt>
                <c:pt idx="59">
                  <c:v>74.33</c:v>
                </c:pt>
                <c:pt idx="60">
                  <c:v>74.38</c:v>
                </c:pt>
                <c:pt idx="61">
                  <c:v>74.39</c:v>
                </c:pt>
                <c:pt idx="62">
                  <c:v>74.430000000000007</c:v>
                </c:pt>
                <c:pt idx="63">
                  <c:v>74.460000000000008</c:v>
                </c:pt>
                <c:pt idx="64">
                  <c:v>74.47</c:v>
                </c:pt>
                <c:pt idx="65">
                  <c:v>74.52</c:v>
                </c:pt>
                <c:pt idx="66">
                  <c:v>74.52</c:v>
                </c:pt>
                <c:pt idx="67">
                  <c:v>74.570000000000007</c:v>
                </c:pt>
                <c:pt idx="68">
                  <c:v>74.58</c:v>
                </c:pt>
                <c:pt idx="69">
                  <c:v>74.61</c:v>
                </c:pt>
                <c:pt idx="70">
                  <c:v>74.63</c:v>
                </c:pt>
                <c:pt idx="71">
                  <c:v>74.64</c:v>
                </c:pt>
                <c:pt idx="72">
                  <c:v>74.67</c:v>
                </c:pt>
                <c:pt idx="73">
                  <c:v>74.7</c:v>
                </c:pt>
                <c:pt idx="74">
                  <c:v>74.72</c:v>
                </c:pt>
                <c:pt idx="75">
                  <c:v>74.73</c:v>
                </c:pt>
                <c:pt idx="76">
                  <c:v>74.739999999999995</c:v>
                </c:pt>
                <c:pt idx="77">
                  <c:v>74.760000000000005</c:v>
                </c:pt>
                <c:pt idx="78">
                  <c:v>74.78</c:v>
                </c:pt>
                <c:pt idx="79">
                  <c:v>74.8</c:v>
                </c:pt>
                <c:pt idx="80">
                  <c:v>74.820000000000007</c:v>
                </c:pt>
                <c:pt idx="81">
                  <c:v>74.820000000000007</c:v>
                </c:pt>
                <c:pt idx="82">
                  <c:v>74.87</c:v>
                </c:pt>
                <c:pt idx="83">
                  <c:v>74.88</c:v>
                </c:pt>
                <c:pt idx="84">
                  <c:v>74.87</c:v>
                </c:pt>
                <c:pt idx="85">
                  <c:v>74.91</c:v>
                </c:pt>
                <c:pt idx="86">
                  <c:v>74.92</c:v>
                </c:pt>
                <c:pt idx="87">
                  <c:v>74.94</c:v>
                </c:pt>
                <c:pt idx="88">
                  <c:v>74.94</c:v>
                </c:pt>
                <c:pt idx="89">
                  <c:v>74.960000000000008</c:v>
                </c:pt>
                <c:pt idx="90">
                  <c:v>74.98</c:v>
                </c:pt>
                <c:pt idx="91">
                  <c:v>75</c:v>
                </c:pt>
                <c:pt idx="92">
                  <c:v>75.010000000000005</c:v>
                </c:pt>
                <c:pt idx="93">
                  <c:v>75</c:v>
                </c:pt>
                <c:pt idx="94">
                  <c:v>75.03</c:v>
                </c:pt>
                <c:pt idx="95">
                  <c:v>75.02</c:v>
                </c:pt>
                <c:pt idx="96">
                  <c:v>75.06</c:v>
                </c:pt>
                <c:pt idx="97">
                  <c:v>75.06</c:v>
                </c:pt>
                <c:pt idx="98">
                  <c:v>75.070000000000007</c:v>
                </c:pt>
                <c:pt idx="99">
                  <c:v>75.09</c:v>
                </c:pt>
                <c:pt idx="100">
                  <c:v>75.08</c:v>
                </c:pt>
                <c:pt idx="101">
                  <c:v>75.12</c:v>
                </c:pt>
                <c:pt idx="102">
                  <c:v>75.12</c:v>
                </c:pt>
                <c:pt idx="103">
                  <c:v>75.150000000000006</c:v>
                </c:pt>
                <c:pt idx="104">
                  <c:v>75.12</c:v>
                </c:pt>
                <c:pt idx="105">
                  <c:v>75.180000000000007</c:v>
                </c:pt>
                <c:pt idx="106">
                  <c:v>75.13</c:v>
                </c:pt>
                <c:pt idx="107">
                  <c:v>75.19</c:v>
                </c:pt>
                <c:pt idx="108">
                  <c:v>75.17</c:v>
                </c:pt>
                <c:pt idx="109">
                  <c:v>75.2</c:v>
                </c:pt>
                <c:pt idx="110">
                  <c:v>75.180000000000007</c:v>
                </c:pt>
                <c:pt idx="111">
                  <c:v>75.22</c:v>
                </c:pt>
                <c:pt idx="112">
                  <c:v>75.210000000000008</c:v>
                </c:pt>
                <c:pt idx="113">
                  <c:v>75.22</c:v>
                </c:pt>
                <c:pt idx="114">
                  <c:v>75.22</c:v>
                </c:pt>
                <c:pt idx="115">
                  <c:v>75.239999999999995</c:v>
                </c:pt>
                <c:pt idx="116">
                  <c:v>75.23</c:v>
                </c:pt>
                <c:pt idx="117">
                  <c:v>75.239999999999995</c:v>
                </c:pt>
                <c:pt idx="118">
                  <c:v>75.239999999999995</c:v>
                </c:pt>
                <c:pt idx="119">
                  <c:v>75.27</c:v>
                </c:pt>
                <c:pt idx="120">
                  <c:v>75.260000000000005</c:v>
                </c:pt>
                <c:pt idx="121">
                  <c:v>75.28</c:v>
                </c:pt>
                <c:pt idx="122">
                  <c:v>75.27</c:v>
                </c:pt>
                <c:pt idx="123">
                  <c:v>75.31</c:v>
                </c:pt>
                <c:pt idx="124">
                  <c:v>75.290000000000006</c:v>
                </c:pt>
                <c:pt idx="125">
                  <c:v>75.31</c:v>
                </c:pt>
                <c:pt idx="126">
                  <c:v>75.320000000000007</c:v>
                </c:pt>
                <c:pt idx="127">
                  <c:v>75.3</c:v>
                </c:pt>
                <c:pt idx="128">
                  <c:v>75.34</c:v>
                </c:pt>
                <c:pt idx="129">
                  <c:v>75.290000000000006</c:v>
                </c:pt>
                <c:pt idx="130">
                  <c:v>75.36</c:v>
                </c:pt>
                <c:pt idx="131">
                  <c:v>75.3</c:v>
                </c:pt>
                <c:pt idx="132">
                  <c:v>75.36</c:v>
                </c:pt>
                <c:pt idx="133">
                  <c:v>75.31</c:v>
                </c:pt>
                <c:pt idx="134">
                  <c:v>75.38</c:v>
                </c:pt>
                <c:pt idx="135">
                  <c:v>75.33</c:v>
                </c:pt>
                <c:pt idx="136">
                  <c:v>75.36</c:v>
                </c:pt>
                <c:pt idx="137">
                  <c:v>75.36</c:v>
                </c:pt>
                <c:pt idx="138">
                  <c:v>75.37</c:v>
                </c:pt>
                <c:pt idx="139">
                  <c:v>75.36</c:v>
                </c:pt>
                <c:pt idx="140">
                  <c:v>75.39</c:v>
                </c:pt>
                <c:pt idx="141">
                  <c:v>75.38</c:v>
                </c:pt>
                <c:pt idx="142">
                  <c:v>75.38</c:v>
                </c:pt>
                <c:pt idx="143">
                  <c:v>75.39</c:v>
                </c:pt>
                <c:pt idx="144">
                  <c:v>75.39</c:v>
                </c:pt>
                <c:pt idx="145">
                  <c:v>75.400000000000006</c:v>
                </c:pt>
                <c:pt idx="146">
                  <c:v>75.39</c:v>
                </c:pt>
                <c:pt idx="147">
                  <c:v>75.39</c:v>
                </c:pt>
                <c:pt idx="148">
                  <c:v>75.400000000000006</c:v>
                </c:pt>
                <c:pt idx="149">
                  <c:v>75.42</c:v>
                </c:pt>
                <c:pt idx="150">
                  <c:v>75.41</c:v>
                </c:pt>
                <c:pt idx="151">
                  <c:v>75.44</c:v>
                </c:pt>
                <c:pt idx="152">
                  <c:v>75.39</c:v>
                </c:pt>
                <c:pt idx="153">
                  <c:v>75.44</c:v>
                </c:pt>
                <c:pt idx="154">
                  <c:v>75.41</c:v>
                </c:pt>
                <c:pt idx="155">
                  <c:v>75.45</c:v>
                </c:pt>
                <c:pt idx="156">
                  <c:v>75.41</c:v>
                </c:pt>
                <c:pt idx="157">
                  <c:v>75.460000000000008</c:v>
                </c:pt>
                <c:pt idx="158">
                  <c:v>75.42</c:v>
                </c:pt>
                <c:pt idx="159">
                  <c:v>75.460000000000008</c:v>
                </c:pt>
                <c:pt idx="160">
                  <c:v>75.42</c:v>
                </c:pt>
                <c:pt idx="161">
                  <c:v>75.47</c:v>
                </c:pt>
                <c:pt idx="162">
                  <c:v>75.430000000000007</c:v>
                </c:pt>
                <c:pt idx="163">
                  <c:v>75.460000000000008</c:v>
                </c:pt>
                <c:pt idx="164">
                  <c:v>75.44</c:v>
                </c:pt>
                <c:pt idx="165">
                  <c:v>75.48</c:v>
                </c:pt>
                <c:pt idx="166">
                  <c:v>75.45</c:v>
                </c:pt>
                <c:pt idx="167">
                  <c:v>75.47</c:v>
                </c:pt>
                <c:pt idx="168">
                  <c:v>75.460000000000008</c:v>
                </c:pt>
                <c:pt idx="169">
                  <c:v>75.47</c:v>
                </c:pt>
                <c:pt idx="170">
                  <c:v>75.45</c:v>
                </c:pt>
                <c:pt idx="171">
                  <c:v>75.489999999999995</c:v>
                </c:pt>
                <c:pt idx="172">
                  <c:v>75.45</c:v>
                </c:pt>
                <c:pt idx="173">
                  <c:v>75.5</c:v>
                </c:pt>
                <c:pt idx="174">
                  <c:v>75.47</c:v>
                </c:pt>
                <c:pt idx="175">
                  <c:v>75.5</c:v>
                </c:pt>
                <c:pt idx="176">
                  <c:v>75.45</c:v>
                </c:pt>
                <c:pt idx="177">
                  <c:v>75.5</c:v>
                </c:pt>
                <c:pt idx="178">
                  <c:v>75.47</c:v>
                </c:pt>
                <c:pt idx="179">
                  <c:v>75.510000000000005</c:v>
                </c:pt>
                <c:pt idx="180">
                  <c:v>75.48</c:v>
                </c:pt>
                <c:pt idx="181">
                  <c:v>75.489999999999995</c:v>
                </c:pt>
                <c:pt idx="182">
                  <c:v>75.48</c:v>
                </c:pt>
                <c:pt idx="183">
                  <c:v>75.5</c:v>
                </c:pt>
                <c:pt idx="184">
                  <c:v>75.489999999999995</c:v>
                </c:pt>
                <c:pt idx="185">
                  <c:v>75.48</c:v>
                </c:pt>
                <c:pt idx="186">
                  <c:v>75.5</c:v>
                </c:pt>
                <c:pt idx="187">
                  <c:v>75.48</c:v>
                </c:pt>
                <c:pt idx="188">
                  <c:v>75.5</c:v>
                </c:pt>
                <c:pt idx="189">
                  <c:v>75.5</c:v>
                </c:pt>
                <c:pt idx="190">
                  <c:v>75.489999999999995</c:v>
                </c:pt>
                <c:pt idx="191">
                  <c:v>75.510000000000005</c:v>
                </c:pt>
                <c:pt idx="192">
                  <c:v>75.48</c:v>
                </c:pt>
                <c:pt idx="193">
                  <c:v>75.53</c:v>
                </c:pt>
                <c:pt idx="194">
                  <c:v>75.48</c:v>
                </c:pt>
                <c:pt idx="195">
                  <c:v>75.510000000000005</c:v>
                </c:pt>
                <c:pt idx="196">
                  <c:v>75.489999999999995</c:v>
                </c:pt>
                <c:pt idx="197">
                  <c:v>75.53</c:v>
                </c:pt>
                <c:pt idx="198">
                  <c:v>75.48</c:v>
                </c:pt>
                <c:pt idx="199">
                  <c:v>75.52</c:v>
                </c:pt>
                <c:pt idx="200">
                  <c:v>75.489999999999995</c:v>
                </c:pt>
                <c:pt idx="201">
                  <c:v>75.510000000000005</c:v>
                </c:pt>
                <c:pt idx="202">
                  <c:v>75.5</c:v>
                </c:pt>
                <c:pt idx="203">
                  <c:v>75.510000000000005</c:v>
                </c:pt>
                <c:pt idx="204">
                  <c:v>75.510000000000005</c:v>
                </c:pt>
                <c:pt idx="205">
                  <c:v>75.53</c:v>
                </c:pt>
                <c:pt idx="206">
                  <c:v>75.510000000000005</c:v>
                </c:pt>
                <c:pt idx="207">
                  <c:v>75.52</c:v>
                </c:pt>
                <c:pt idx="208">
                  <c:v>75.510000000000005</c:v>
                </c:pt>
                <c:pt idx="209">
                  <c:v>75.510000000000005</c:v>
                </c:pt>
                <c:pt idx="210">
                  <c:v>75.510000000000005</c:v>
                </c:pt>
                <c:pt idx="211">
                  <c:v>75.510000000000005</c:v>
                </c:pt>
                <c:pt idx="212">
                  <c:v>75.52</c:v>
                </c:pt>
                <c:pt idx="213">
                  <c:v>75.510000000000005</c:v>
                </c:pt>
                <c:pt idx="214">
                  <c:v>75.510000000000005</c:v>
                </c:pt>
                <c:pt idx="215">
                  <c:v>75.510000000000005</c:v>
                </c:pt>
                <c:pt idx="216">
                  <c:v>75.53</c:v>
                </c:pt>
                <c:pt idx="217">
                  <c:v>75.510000000000005</c:v>
                </c:pt>
                <c:pt idx="218">
                  <c:v>75.540000000000006</c:v>
                </c:pt>
                <c:pt idx="219">
                  <c:v>75.510000000000005</c:v>
                </c:pt>
                <c:pt idx="220">
                  <c:v>75.540000000000006</c:v>
                </c:pt>
                <c:pt idx="221">
                  <c:v>75.510000000000005</c:v>
                </c:pt>
                <c:pt idx="222">
                  <c:v>75.53</c:v>
                </c:pt>
                <c:pt idx="223">
                  <c:v>75.53</c:v>
                </c:pt>
                <c:pt idx="224">
                  <c:v>75.53</c:v>
                </c:pt>
                <c:pt idx="225">
                  <c:v>75.510000000000005</c:v>
                </c:pt>
                <c:pt idx="226">
                  <c:v>75.540000000000006</c:v>
                </c:pt>
                <c:pt idx="227">
                  <c:v>75.53</c:v>
                </c:pt>
                <c:pt idx="228">
                  <c:v>75.510000000000005</c:v>
                </c:pt>
                <c:pt idx="229">
                  <c:v>75.56</c:v>
                </c:pt>
                <c:pt idx="230">
                  <c:v>75.52</c:v>
                </c:pt>
                <c:pt idx="231">
                  <c:v>75.55</c:v>
                </c:pt>
                <c:pt idx="232">
                  <c:v>75.53</c:v>
                </c:pt>
                <c:pt idx="233">
                  <c:v>75.56</c:v>
                </c:pt>
                <c:pt idx="234">
                  <c:v>75.540000000000006</c:v>
                </c:pt>
                <c:pt idx="235">
                  <c:v>75.540000000000006</c:v>
                </c:pt>
                <c:pt idx="236">
                  <c:v>75.540000000000006</c:v>
                </c:pt>
                <c:pt idx="237">
                  <c:v>75.540000000000006</c:v>
                </c:pt>
                <c:pt idx="238">
                  <c:v>75.540000000000006</c:v>
                </c:pt>
                <c:pt idx="239">
                  <c:v>75.540000000000006</c:v>
                </c:pt>
                <c:pt idx="240">
                  <c:v>75.540000000000006</c:v>
                </c:pt>
                <c:pt idx="241">
                  <c:v>75.540000000000006</c:v>
                </c:pt>
                <c:pt idx="242">
                  <c:v>75.56</c:v>
                </c:pt>
                <c:pt idx="243">
                  <c:v>75.540000000000006</c:v>
                </c:pt>
                <c:pt idx="244">
                  <c:v>75.540000000000006</c:v>
                </c:pt>
                <c:pt idx="245">
                  <c:v>75.540000000000006</c:v>
                </c:pt>
                <c:pt idx="246">
                  <c:v>75.55</c:v>
                </c:pt>
                <c:pt idx="247">
                  <c:v>75.540000000000006</c:v>
                </c:pt>
                <c:pt idx="248">
                  <c:v>75.540000000000006</c:v>
                </c:pt>
                <c:pt idx="249">
                  <c:v>75.540000000000006</c:v>
                </c:pt>
                <c:pt idx="250">
                  <c:v>75.55</c:v>
                </c:pt>
                <c:pt idx="251">
                  <c:v>75.55</c:v>
                </c:pt>
                <c:pt idx="252">
                  <c:v>75.540000000000006</c:v>
                </c:pt>
                <c:pt idx="253">
                  <c:v>75.56</c:v>
                </c:pt>
                <c:pt idx="254">
                  <c:v>75.53</c:v>
                </c:pt>
                <c:pt idx="255">
                  <c:v>75.55</c:v>
                </c:pt>
                <c:pt idx="256">
                  <c:v>75.55</c:v>
                </c:pt>
                <c:pt idx="257">
                  <c:v>75.540000000000006</c:v>
                </c:pt>
                <c:pt idx="258">
                  <c:v>75.570000000000007</c:v>
                </c:pt>
                <c:pt idx="259">
                  <c:v>75.540000000000006</c:v>
                </c:pt>
                <c:pt idx="260">
                  <c:v>75.55</c:v>
                </c:pt>
                <c:pt idx="261">
                  <c:v>75.540000000000006</c:v>
                </c:pt>
                <c:pt idx="262">
                  <c:v>75.56</c:v>
                </c:pt>
                <c:pt idx="263">
                  <c:v>75.55</c:v>
                </c:pt>
                <c:pt idx="264">
                  <c:v>75.55</c:v>
                </c:pt>
                <c:pt idx="265">
                  <c:v>75.55</c:v>
                </c:pt>
                <c:pt idx="266">
                  <c:v>75.570000000000007</c:v>
                </c:pt>
                <c:pt idx="267">
                  <c:v>75.540000000000006</c:v>
                </c:pt>
                <c:pt idx="268">
                  <c:v>75.55</c:v>
                </c:pt>
                <c:pt idx="269">
                  <c:v>75.53</c:v>
                </c:pt>
                <c:pt idx="270">
                  <c:v>75.540000000000006</c:v>
                </c:pt>
                <c:pt idx="271">
                  <c:v>75.540000000000006</c:v>
                </c:pt>
                <c:pt idx="272">
                  <c:v>75.540000000000006</c:v>
                </c:pt>
                <c:pt idx="273">
                  <c:v>75.540000000000006</c:v>
                </c:pt>
                <c:pt idx="274">
                  <c:v>75.540000000000006</c:v>
                </c:pt>
                <c:pt idx="275">
                  <c:v>75.540000000000006</c:v>
                </c:pt>
                <c:pt idx="276">
                  <c:v>75.540000000000006</c:v>
                </c:pt>
                <c:pt idx="277">
                  <c:v>75.540000000000006</c:v>
                </c:pt>
                <c:pt idx="278">
                  <c:v>75.55</c:v>
                </c:pt>
                <c:pt idx="279">
                  <c:v>75.53</c:v>
                </c:pt>
                <c:pt idx="280">
                  <c:v>75.53</c:v>
                </c:pt>
                <c:pt idx="281">
                  <c:v>75.53</c:v>
                </c:pt>
                <c:pt idx="282">
                  <c:v>75.540000000000006</c:v>
                </c:pt>
                <c:pt idx="283">
                  <c:v>75.53</c:v>
                </c:pt>
                <c:pt idx="284">
                  <c:v>75.55</c:v>
                </c:pt>
                <c:pt idx="285">
                  <c:v>75.540000000000006</c:v>
                </c:pt>
                <c:pt idx="286">
                  <c:v>75.540000000000006</c:v>
                </c:pt>
                <c:pt idx="287">
                  <c:v>75.540000000000006</c:v>
                </c:pt>
                <c:pt idx="288">
                  <c:v>75.56</c:v>
                </c:pt>
                <c:pt idx="289">
                  <c:v>75.540000000000006</c:v>
                </c:pt>
                <c:pt idx="290">
                  <c:v>75.55</c:v>
                </c:pt>
                <c:pt idx="291">
                  <c:v>75.55</c:v>
                </c:pt>
                <c:pt idx="292">
                  <c:v>75.56</c:v>
                </c:pt>
                <c:pt idx="293">
                  <c:v>75.570000000000007</c:v>
                </c:pt>
                <c:pt idx="294">
                  <c:v>75.540000000000006</c:v>
                </c:pt>
                <c:pt idx="295">
                  <c:v>75.570000000000007</c:v>
                </c:pt>
                <c:pt idx="296">
                  <c:v>75.55</c:v>
                </c:pt>
                <c:pt idx="297">
                  <c:v>75.570000000000007</c:v>
                </c:pt>
                <c:pt idx="298">
                  <c:v>75.540000000000006</c:v>
                </c:pt>
                <c:pt idx="299">
                  <c:v>75.56</c:v>
                </c:pt>
                <c:pt idx="300">
                  <c:v>75.56</c:v>
                </c:pt>
                <c:pt idx="301">
                  <c:v>75.540000000000006</c:v>
                </c:pt>
                <c:pt idx="302">
                  <c:v>75.55</c:v>
                </c:pt>
                <c:pt idx="303">
                  <c:v>75.540000000000006</c:v>
                </c:pt>
                <c:pt idx="304">
                  <c:v>75.55</c:v>
                </c:pt>
                <c:pt idx="305">
                  <c:v>75.55</c:v>
                </c:pt>
                <c:pt idx="306">
                  <c:v>75.55</c:v>
                </c:pt>
                <c:pt idx="307">
                  <c:v>75.540000000000006</c:v>
                </c:pt>
                <c:pt idx="308">
                  <c:v>75.540000000000006</c:v>
                </c:pt>
                <c:pt idx="309">
                  <c:v>75.540000000000006</c:v>
                </c:pt>
                <c:pt idx="310">
                  <c:v>75.540000000000006</c:v>
                </c:pt>
                <c:pt idx="311">
                  <c:v>75.540000000000006</c:v>
                </c:pt>
                <c:pt idx="312">
                  <c:v>75.53</c:v>
                </c:pt>
                <c:pt idx="313">
                  <c:v>75.570000000000007</c:v>
                </c:pt>
                <c:pt idx="314">
                  <c:v>75.540000000000006</c:v>
                </c:pt>
                <c:pt idx="315">
                  <c:v>75.56</c:v>
                </c:pt>
                <c:pt idx="316">
                  <c:v>75.55</c:v>
                </c:pt>
                <c:pt idx="317">
                  <c:v>75.540000000000006</c:v>
                </c:pt>
                <c:pt idx="318">
                  <c:v>75.540000000000006</c:v>
                </c:pt>
                <c:pt idx="319">
                  <c:v>75.55</c:v>
                </c:pt>
                <c:pt idx="320">
                  <c:v>75.540000000000006</c:v>
                </c:pt>
                <c:pt idx="321">
                  <c:v>75.55</c:v>
                </c:pt>
                <c:pt idx="322">
                  <c:v>75.540000000000006</c:v>
                </c:pt>
                <c:pt idx="323">
                  <c:v>75.55</c:v>
                </c:pt>
                <c:pt idx="324">
                  <c:v>75.540000000000006</c:v>
                </c:pt>
                <c:pt idx="325">
                  <c:v>75.56</c:v>
                </c:pt>
                <c:pt idx="326">
                  <c:v>75.52</c:v>
                </c:pt>
                <c:pt idx="327">
                  <c:v>75.570000000000007</c:v>
                </c:pt>
                <c:pt idx="328">
                  <c:v>75.540000000000006</c:v>
                </c:pt>
                <c:pt idx="329">
                  <c:v>75.55</c:v>
                </c:pt>
                <c:pt idx="330">
                  <c:v>75.540000000000006</c:v>
                </c:pt>
                <c:pt idx="331">
                  <c:v>75.55</c:v>
                </c:pt>
                <c:pt idx="332">
                  <c:v>75.540000000000006</c:v>
                </c:pt>
                <c:pt idx="333">
                  <c:v>75.55</c:v>
                </c:pt>
                <c:pt idx="334">
                  <c:v>75.540000000000006</c:v>
                </c:pt>
                <c:pt idx="335">
                  <c:v>75.55</c:v>
                </c:pt>
                <c:pt idx="336">
                  <c:v>75.540000000000006</c:v>
                </c:pt>
                <c:pt idx="337">
                  <c:v>75.55</c:v>
                </c:pt>
                <c:pt idx="338">
                  <c:v>75.540000000000006</c:v>
                </c:pt>
                <c:pt idx="339">
                  <c:v>75.540000000000006</c:v>
                </c:pt>
                <c:pt idx="340">
                  <c:v>75.55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AD3-4820-8283-3ED1BDE207A5}"/>
            </c:ext>
          </c:extLst>
        </c:ser>
        <c:ser>
          <c:idx val="2"/>
          <c:order val="1"/>
          <c:tx>
            <c:v>75</c:v>
          </c:tx>
          <c:spPr>
            <a:ln>
              <a:solidFill>
                <a:schemeClr val="bg1">
                  <a:lumMod val="50000"/>
                  <a:alpha val="50000"/>
                </a:schemeClr>
              </a:solidFill>
              <a:prstDash val="sysDot"/>
            </a:ln>
          </c:spPr>
          <c:marker>
            <c:symbol val="none"/>
          </c:marker>
          <c:xVal>
            <c:strRef>
              <c:f>OLSR_P!$B$34:$B$374</c:f>
              <c:strCache>
                <c:ptCount val="341"/>
                <c:pt idx="0">
                  <c:v>15:21:42</c:v>
                </c:pt>
                <c:pt idx="1">
                  <c:v>15:21:43</c:v>
                </c:pt>
                <c:pt idx="2">
                  <c:v>15:21:44</c:v>
                </c:pt>
                <c:pt idx="3">
                  <c:v>15:21:45</c:v>
                </c:pt>
                <c:pt idx="4">
                  <c:v>15:21:46</c:v>
                </c:pt>
                <c:pt idx="5">
                  <c:v>15:21:47</c:v>
                </c:pt>
                <c:pt idx="6">
                  <c:v>15:21:48</c:v>
                </c:pt>
                <c:pt idx="7">
                  <c:v>15:21:49</c:v>
                </c:pt>
                <c:pt idx="8">
                  <c:v>15:21:50</c:v>
                </c:pt>
                <c:pt idx="9">
                  <c:v>15:21:51</c:v>
                </c:pt>
                <c:pt idx="10">
                  <c:v>15:21:52</c:v>
                </c:pt>
                <c:pt idx="11">
                  <c:v>15:21:53</c:v>
                </c:pt>
                <c:pt idx="12">
                  <c:v>15:21:54</c:v>
                </c:pt>
                <c:pt idx="13">
                  <c:v>15:21:55</c:v>
                </c:pt>
                <c:pt idx="14">
                  <c:v>15:21:56</c:v>
                </c:pt>
                <c:pt idx="15">
                  <c:v>15:21:57</c:v>
                </c:pt>
                <c:pt idx="16">
                  <c:v>15:21:58</c:v>
                </c:pt>
                <c:pt idx="17">
                  <c:v>15:21:59</c:v>
                </c:pt>
                <c:pt idx="18">
                  <c:v>15:22:00</c:v>
                </c:pt>
                <c:pt idx="19">
                  <c:v>15:22:01</c:v>
                </c:pt>
                <c:pt idx="20">
                  <c:v>15:22:02</c:v>
                </c:pt>
                <c:pt idx="21">
                  <c:v>15:22:03</c:v>
                </c:pt>
                <c:pt idx="22">
                  <c:v>15:22:04</c:v>
                </c:pt>
                <c:pt idx="23">
                  <c:v>15:22:05</c:v>
                </c:pt>
                <c:pt idx="24">
                  <c:v>15:22:06</c:v>
                </c:pt>
                <c:pt idx="25">
                  <c:v>15:22:07</c:v>
                </c:pt>
                <c:pt idx="26">
                  <c:v>15:22:08</c:v>
                </c:pt>
                <c:pt idx="27">
                  <c:v>15:22:09</c:v>
                </c:pt>
                <c:pt idx="28">
                  <c:v>15:22:10</c:v>
                </c:pt>
                <c:pt idx="29">
                  <c:v>15:22:11</c:v>
                </c:pt>
                <c:pt idx="30">
                  <c:v>15:22:12</c:v>
                </c:pt>
                <c:pt idx="31">
                  <c:v>15:22:13</c:v>
                </c:pt>
                <c:pt idx="32">
                  <c:v>15:22:14</c:v>
                </c:pt>
                <c:pt idx="33">
                  <c:v>15:22:15</c:v>
                </c:pt>
                <c:pt idx="34">
                  <c:v>15:22:16</c:v>
                </c:pt>
                <c:pt idx="35">
                  <c:v>15:22:17</c:v>
                </c:pt>
                <c:pt idx="36">
                  <c:v>15:22:18</c:v>
                </c:pt>
                <c:pt idx="37">
                  <c:v>15:22:19</c:v>
                </c:pt>
                <c:pt idx="38">
                  <c:v>15:22:20</c:v>
                </c:pt>
                <c:pt idx="39">
                  <c:v>15:22:21</c:v>
                </c:pt>
                <c:pt idx="40">
                  <c:v>15:22:22</c:v>
                </c:pt>
                <c:pt idx="41">
                  <c:v>15:22:23</c:v>
                </c:pt>
                <c:pt idx="42">
                  <c:v>15:22:24</c:v>
                </c:pt>
                <c:pt idx="43">
                  <c:v>15:22:25</c:v>
                </c:pt>
                <c:pt idx="44">
                  <c:v>15:22:26</c:v>
                </c:pt>
                <c:pt idx="45">
                  <c:v>15:22:27</c:v>
                </c:pt>
                <c:pt idx="46">
                  <c:v>15:22:28</c:v>
                </c:pt>
                <c:pt idx="47">
                  <c:v>15:22:29</c:v>
                </c:pt>
                <c:pt idx="48">
                  <c:v>15:22:30</c:v>
                </c:pt>
                <c:pt idx="49">
                  <c:v>15:22:31</c:v>
                </c:pt>
                <c:pt idx="50">
                  <c:v>15:22:32</c:v>
                </c:pt>
                <c:pt idx="51">
                  <c:v>15:22:33</c:v>
                </c:pt>
                <c:pt idx="52">
                  <c:v>15:22:34</c:v>
                </c:pt>
                <c:pt idx="53">
                  <c:v>15:22:35</c:v>
                </c:pt>
                <c:pt idx="54">
                  <c:v>15:22:36</c:v>
                </c:pt>
                <c:pt idx="55">
                  <c:v>15:22:37</c:v>
                </c:pt>
                <c:pt idx="56">
                  <c:v>15:22:38</c:v>
                </c:pt>
                <c:pt idx="57">
                  <c:v>15:22:39</c:v>
                </c:pt>
                <c:pt idx="58">
                  <c:v>15:22:40</c:v>
                </c:pt>
                <c:pt idx="59">
                  <c:v>15:22:41</c:v>
                </c:pt>
                <c:pt idx="60">
                  <c:v>15:22:42</c:v>
                </c:pt>
                <c:pt idx="61">
                  <c:v>15:22:43</c:v>
                </c:pt>
                <c:pt idx="62">
                  <c:v>15:22:44</c:v>
                </c:pt>
                <c:pt idx="63">
                  <c:v>15:22:45</c:v>
                </c:pt>
                <c:pt idx="64">
                  <c:v>15:22:46</c:v>
                </c:pt>
                <c:pt idx="65">
                  <c:v>15:22:47</c:v>
                </c:pt>
                <c:pt idx="66">
                  <c:v>15:22:48</c:v>
                </c:pt>
                <c:pt idx="67">
                  <c:v>15:22:49</c:v>
                </c:pt>
                <c:pt idx="68">
                  <c:v>15:22:50</c:v>
                </c:pt>
                <c:pt idx="69">
                  <c:v>15:22:51</c:v>
                </c:pt>
                <c:pt idx="70">
                  <c:v>15:22:52</c:v>
                </c:pt>
                <c:pt idx="71">
                  <c:v>15:22:53</c:v>
                </c:pt>
                <c:pt idx="72">
                  <c:v>15:22:54</c:v>
                </c:pt>
                <c:pt idx="73">
                  <c:v>15:22:55</c:v>
                </c:pt>
                <c:pt idx="74">
                  <c:v>15:22:56</c:v>
                </c:pt>
                <c:pt idx="75">
                  <c:v>15:22:57</c:v>
                </c:pt>
                <c:pt idx="76">
                  <c:v>15:22:58</c:v>
                </c:pt>
                <c:pt idx="77">
                  <c:v>15:22:59</c:v>
                </c:pt>
                <c:pt idx="78">
                  <c:v>15:23:00</c:v>
                </c:pt>
                <c:pt idx="79">
                  <c:v>15:23:01</c:v>
                </c:pt>
                <c:pt idx="80">
                  <c:v>15:23:02</c:v>
                </c:pt>
                <c:pt idx="81">
                  <c:v>15:23:03</c:v>
                </c:pt>
                <c:pt idx="82">
                  <c:v>15:23:04</c:v>
                </c:pt>
                <c:pt idx="83">
                  <c:v>15:23:05</c:v>
                </c:pt>
                <c:pt idx="84">
                  <c:v>15:23:06</c:v>
                </c:pt>
                <c:pt idx="85">
                  <c:v>15:23:07</c:v>
                </c:pt>
                <c:pt idx="86">
                  <c:v>15:23:08</c:v>
                </c:pt>
                <c:pt idx="87">
                  <c:v>15:23:09</c:v>
                </c:pt>
                <c:pt idx="88">
                  <c:v>15:23:10</c:v>
                </c:pt>
                <c:pt idx="89">
                  <c:v>15:23:11</c:v>
                </c:pt>
                <c:pt idx="90">
                  <c:v>15:23:12</c:v>
                </c:pt>
                <c:pt idx="91">
                  <c:v>15:23:13</c:v>
                </c:pt>
                <c:pt idx="92">
                  <c:v>15:23:14</c:v>
                </c:pt>
                <c:pt idx="93">
                  <c:v>15:23:15</c:v>
                </c:pt>
                <c:pt idx="94">
                  <c:v>15:23:16</c:v>
                </c:pt>
                <c:pt idx="95">
                  <c:v>15:23:17</c:v>
                </c:pt>
                <c:pt idx="96">
                  <c:v>15:23:18</c:v>
                </c:pt>
                <c:pt idx="97">
                  <c:v>15:23:19</c:v>
                </c:pt>
                <c:pt idx="98">
                  <c:v>15:23:20</c:v>
                </c:pt>
                <c:pt idx="99">
                  <c:v>15:23:21</c:v>
                </c:pt>
                <c:pt idx="100">
                  <c:v>15:23:22</c:v>
                </c:pt>
                <c:pt idx="101">
                  <c:v>15:23:23</c:v>
                </c:pt>
                <c:pt idx="102">
                  <c:v>15:23:24</c:v>
                </c:pt>
                <c:pt idx="103">
                  <c:v>15:23:25</c:v>
                </c:pt>
                <c:pt idx="104">
                  <c:v>15:23:26</c:v>
                </c:pt>
                <c:pt idx="105">
                  <c:v>15:23:27</c:v>
                </c:pt>
                <c:pt idx="106">
                  <c:v>15:23:28</c:v>
                </c:pt>
                <c:pt idx="107">
                  <c:v>15:23:29</c:v>
                </c:pt>
                <c:pt idx="108">
                  <c:v>15:23:30</c:v>
                </c:pt>
                <c:pt idx="109">
                  <c:v>15:23:31</c:v>
                </c:pt>
                <c:pt idx="110">
                  <c:v>15:23:32</c:v>
                </c:pt>
                <c:pt idx="111">
                  <c:v>15:23:33</c:v>
                </c:pt>
                <c:pt idx="112">
                  <c:v>15:23:34</c:v>
                </c:pt>
                <c:pt idx="113">
                  <c:v>15:23:35</c:v>
                </c:pt>
                <c:pt idx="114">
                  <c:v>15:23:36</c:v>
                </c:pt>
                <c:pt idx="115">
                  <c:v>15:23:37</c:v>
                </c:pt>
                <c:pt idx="116">
                  <c:v>15:23:38</c:v>
                </c:pt>
                <c:pt idx="117">
                  <c:v>15:23:39</c:v>
                </c:pt>
                <c:pt idx="118">
                  <c:v>15:23:40</c:v>
                </c:pt>
                <c:pt idx="119">
                  <c:v>15:23:41</c:v>
                </c:pt>
                <c:pt idx="120">
                  <c:v>15:23:42</c:v>
                </c:pt>
                <c:pt idx="121">
                  <c:v>15:23:43</c:v>
                </c:pt>
                <c:pt idx="122">
                  <c:v>15:23:44</c:v>
                </c:pt>
                <c:pt idx="123">
                  <c:v>15:23:45</c:v>
                </c:pt>
                <c:pt idx="124">
                  <c:v>15:23:46</c:v>
                </c:pt>
                <c:pt idx="125">
                  <c:v>15:23:47</c:v>
                </c:pt>
                <c:pt idx="126">
                  <c:v>15:23:48</c:v>
                </c:pt>
                <c:pt idx="127">
                  <c:v>15:23:49</c:v>
                </c:pt>
                <c:pt idx="128">
                  <c:v>15:23:50</c:v>
                </c:pt>
                <c:pt idx="129">
                  <c:v>15:23:51</c:v>
                </c:pt>
                <c:pt idx="130">
                  <c:v>15:23:52</c:v>
                </c:pt>
                <c:pt idx="131">
                  <c:v>15:23:53</c:v>
                </c:pt>
                <c:pt idx="132">
                  <c:v>15:23:54</c:v>
                </c:pt>
                <c:pt idx="133">
                  <c:v>15:23:55</c:v>
                </c:pt>
                <c:pt idx="134">
                  <c:v>15:23:56</c:v>
                </c:pt>
                <c:pt idx="135">
                  <c:v>15:23:57</c:v>
                </c:pt>
                <c:pt idx="136">
                  <c:v>15:23:58</c:v>
                </c:pt>
                <c:pt idx="137">
                  <c:v>15:23:59</c:v>
                </c:pt>
                <c:pt idx="138">
                  <c:v>15:24:00</c:v>
                </c:pt>
                <c:pt idx="139">
                  <c:v>15:24:01</c:v>
                </c:pt>
                <c:pt idx="140">
                  <c:v>15:24:02</c:v>
                </c:pt>
                <c:pt idx="141">
                  <c:v>15:24:03</c:v>
                </c:pt>
                <c:pt idx="142">
                  <c:v>15:24:04</c:v>
                </c:pt>
                <c:pt idx="143">
                  <c:v>15:24:05</c:v>
                </c:pt>
                <c:pt idx="144">
                  <c:v>15:24:06</c:v>
                </c:pt>
                <c:pt idx="145">
                  <c:v>15:24:07</c:v>
                </c:pt>
                <c:pt idx="146">
                  <c:v>15:24:08</c:v>
                </c:pt>
                <c:pt idx="147">
                  <c:v>15:24:09</c:v>
                </c:pt>
                <c:pt idx="148">
                  <c:v>15:24:10</c:v>
                </c:pt>
                <c:pt idx="149">
                  <c:v>15:24:11</c:v>
                </c:pt>
                <c:pt idx="150">
                  <c:v>15:24:12</c:v>
                </c:pt>
                <c:pt idx="151">
                  <c:v>15:24:13</c:v>
                </c:pt>
                <c:pt idx="152">
                  <c:v>15:24:14</c:v>
                </c:pt>
                <c:pt idx="153">
                  <c:v>15:24:15</c:v>
                </c:pt>
                <c:pt idx="154">
                  <c:v>15:24:16</c:v>
                </c:pt>
                <c:pt idx="155">
                  <c:v>15:24:17</c:v>
                </c:pt>
                <c:pt idx="156">
                  <c:v>15:24:18</c:v>
                </c:pt>
                <c:pt idx="157">
                  <c:v>15:24:19</c:v>
                </c:pt>
                <c:pt idx="158">
                  <c:v>15:24:20</c:v>
                </c:pt>
                <c:pt idx="159">
                  <c:v>15:24:21</c:v>
                </c:pt>
                <c:pt idx="160">
                  <c:v>15:24:22</c:v>
                </c:pt>
                <c:pt idx="161">
                  <c:v>15:24:23</c:v>
                </c:pt>
                <c:pt idx="162">
                  <c:v>15:24:24</c:v>
                </c:pt>
                <c:pt idx="163">
                  <c:v>15:24:25</c:v>
                </c:pt>
                <c:pt idx="164">
                  <c:v>15:24:26</c:v>
                </c:pt>
                <c:pt idx="165">
                  <c:v>15:24:27</c:v>
                </c:pt>
                <c:pt idx="166">
                  <c:v>15:24:28</c:v>
                </c:pt>
                <c:pt idx="167">
                  <c:v>15:24:29</c:v>
                </c:pt>
                <c:pt idx="168">
                  <c:v>15:24:30</c:v>
                </c:pt>
                <c:pt idx="169">
                  <c:v>15:24:31</c:v>
                </c:pt>
                <c:pt idx="170">
                  <c:v>15:24:32</c:v>
                </c:pt>
                <c:pt idx="171">
                  <c:v>15:24:33</c:v>
                </c:pt>
                <c:pt idx="172">
                  <c:v>15:24:34</c:v>
                </c:pt>
                <c:pt idx="173">
                  <c:v>15:24:35</c:v>
                </c:pt>
                <c:pt idx="174">
                  <c:v>15:24:36</c:v>
                </c:pt>
                <c:pt idx="175">
                  <c:v>15:24:37</c:v>
                </c:pt>
                <c:pt idx="176">
                  <c:v>15:24:38</c:v>
                </c:pt>
                <c:pt idx="177">
                  <c:v>15:24:39</c:v>
                </c:pt>
                <c:pt idx="178">
                  <c:v>15:24:40</c:v>
                </c:pt>
                <c:pt idx="179">
                  <c:v>15:24:41</c:v>
                </c:pt>
                <c:pt idx="180">
                  <c:v>15:24:42</c:v>
                </c:pt>
                <c:pt idx="181">
                  <c:v>15:24:43</c:v>
                </c:pt>
                <c:pt idx="182">
                  <c:v>15:24:44</c:v>
                </c:pt>
                <c:pt idx="183">
                  <c:v>15:24:45</c:v>
                </c:pt>
                <c:pt idx="184">
                  <c:v>15:24:46</c:v>
                </c:pt>
                <c:pt idx="185">
                  <c:v>15:24:47</c:v>
                </c:pt>
                <c:pt idx="186">
                  <c:v>15:24:48</c:v>
                </c:pt>
                <c:pt idx="187">
                  <c:v>15:24:49</c:v>
                </c:pt>
                <c:pt idx="188">
                  <c:v>15:24:50</c:v>
                </c:pt>
                <c:pt idx="189">
                  <c:v>15:24:51</c:v>
                </c:pt>
                <c:pt idx="190">
                  <c:v>15:24:52</c:v>
                </c:pt>
                <c:pt idx="191">
                  <c:v>15:24:53</c:v>
                </c:pt>
                <c:pt idx="192">
                  <c:v>15:24:54</c:v>
                </c:pt>
                <c:pt idx="193">
                  <c:v>15:24:55</c:v>
                </c:pt>
                <c:pt idx="194">
                  <c:v>15:24:56</c:v>
                </c:pt>
                <c:pt idx="195">
                  <c:v>15:24:57</c:v>
                </c:pt>
                <c:pt idx="196">
                  <c:v>15:24:58</c:v>
                </c:pt>
                <c:pt idx="197">
                  <c:v>15:24:59</c:v>
                </c:pt>
                <c:pt idx="198">
                  <c:v>15:25:00</c:v>
                </c:pt>
                <c:pt idx="199">
                  <c:v>15:25:01</c:v>
                </c:pt>
                <c:pt idx="200">
                  <c:v>15:25:02</c:v>
                </c:pt>
                <c:pt idx="201">
                  <c:v>15:25:03</c:v>
                </c:pt>
                <c:pt idx="202">
                  <c:v>15:25:04</c:v>
                </c:pt>
                <c:pt idx="203">
                  <c:v>15:25:05</c:v>
                </c:pt>
                <c:pt idx="204">
                  <c:v>15:25:06</c:v>
                </c:pt>
                <c:pt idx="205">
                  <c:v>15:25:07</c:v>
                </c:pt>
                <c:pt idx="206">
                  <c:v>15:25:08</c:v>
                </c:pt>
                <c:pt idx="207">
                  <c:v>15:25:09</c:v>
                </c:pt>
                <c:pt idx="208">
                  <c:v>15:25:10</c:v>
                </c:pt>
                <c:pt idx="209">
                  <c:v>15:25:11</c:v>
                </c:pt>
                <c:pt idx="210">
                  <c:v>15:25:12</c:v>
                </c:pt>
                <c:pt idx="211">
                  <c:v>15:25:13</c:v>
                </c:pt>
                <c:pt idx="212">
                  <c:v>15:25:14</c:v>
                </c:pt>
                <c:pt idx="213">
                  <c:v>15:25:15</c:v>
                </c:pt>
                <c:pt idx="214">
                  <c:v>15:25:16</c:v>
                </c:pt>
                <c:pt idx="215">
                  <c:v>15:25:17</c:v>
                </c:pt>
                <c:pt idx="216">
                  <c:v>15:25:18</c:v>
                </c:pt>
                <c:pt idx="217">
                  <c:v>15:25:19</c:v>
                </c:pt>
                <c:pt idx="218">
                  <c:v>15:25:20</c:v>
                </c:pt>
                <c:pt idx="219">
                  <c:v>15:25:21</c:v>
                </c:pt>
                <c:pt idx="220">
                  <c:v>15:25:22</c:v>
                </c:pt>
                <c:pt idx="221">
                  <c:v>15:25:23</c:v>
                </c:pt>
                <c:pt idx="222">
                  <c:v>15:25:24</c:v>
                </c:pt>
                <c:pt idx="223">
                  <c:v>15:25:25</c:v>
                </c:pt>
                <c:pt idx="224">
                  <c:v>15:25:26</c:v>
                </c:pt>
                <c:pt idx="225">
                  <c:v>15:25:27</c:v>
                </c:pt>
                <c:pt idx="226">
                  <c:v>15:25:28</c:v>
                </c:pt>
                <c:pt idx="227">
                  <c:v>15:25:29</c:v>
                </c:pt>
                <c:pt idx="228">
                  <c:v>15:25:30</c:v>
                </c:pt>
                <c:pt idx="229">
                  <c:v>15:25:31</c:v>
                </c:pt>
                <c:pt idx="230">
                  <c:v>15:25:32</c:v>
                </c:pt>
                <c:pt idx="231">
                  <c:v>15:25:33</c:v>
                </c:pt>
                <c:pt idx="232">
                  <c:v>15:25:34</c:v>
                </c:pt>
                <c:pt idx="233">
                  <c:v>15:25:35</c:v>
                </c:pt>
                <c:pt idx="234">
                  <c:v>15:25:36</c:v>
                </c:pt>
                <c:pt idx="235">
                  <c:v>15:25:37</c:v>
                </c:pt>
                <c:pt idx="236">
                  <c:v>15:25:38</c:v>
                </c:pt>
                <c:pt idx="237">
                  <c:v>15:25:39</c:v>
                </c:pt>
                <c:pt idx="238">
                  <c:v>15:25:40</c:v>
                </c:pt>
                <c:pt idx="239">
                  <c:v>15:25:41</c:v>
                </c:pt>
                <c:pt idx="240">
                  <c:v>15:25:42</c:v>
                </c:pt>
                <c:pt idx="241">
                  <c:v>15:25:43</c:v>
                </c:pt>
                <c:pt idx="242">
                  <c:v>15:25:44</c:v>
                </c:pt>
                <c:pt idx="243">
                  <c:v>15:25:45</c:v>
                </c:pt>
                <c:pt idx="244">
                  <c:v>15:25:46</c:v>
                </c:pt>
                <c:pt idx="245">
                  <c:v>15:25:47</c:v>
                </c:pt>
                <c:pt idx="246">
                  <c:v>15:25:48</c:v>
                </c:pt>
                <c:pt idx="247">
                  <c:v>15:25:49</c:v>
                </c:pt>
                <c:pt idx="248">
                  <c:v>15:25:50</c:v>
                </c:pt>
                <c:pt idx="249">
                  <c:v>15:25:51</c:v>
                </c:pt>
                <c:pt idx="250">
                  <c:v>15:25:52</c:v>
                </c:pt>
                <c:pt idx="251">
                  <c:v>15:25:53</c:v>
                </c:pt>
                <c:pt idx="252">
                  <c:v>15:25:54</c:v>
                </c:pt>
                <c:pt idx="253">
                  <c:v>15:25:55</c:v>
                </c:pt>
                <c:pt idx="254">
                  <c:v>15:25:56</c:v>
                </c:pt>
                <c:pt idx="255">
                  <c:v>15:25:57</c:v>
                </c:pt>
                <c:pt idx="256">
                  <c:v>15:25:58</c:v>
                </c:pt>
                <c:pt idx="257">
                  <c:v>15:25:59</c:v>
                </c:pt>
                <c:pt idx="258">
                  <c:v>15:26:00</c:v>
                </c:pt>
                <c:pt idx="259">
                  <c:v>15:26:01</c:v>
                </c:pt>
                <c:pt idx="260">
                  <c:v>15:26:02</c:v>
                </c:pt>
                <c:pt idx="261">
                  <c:v>15:26:03</c:v>
                </c:pt>
                <c:pt idx="262">
                  <c:v>15:26:04</c:v>
                </c:pt>
                <c:pt idx="263">
                  <c:v>15:26:05</c:v>
                </c:pt>
                <c:pt idx="264">
                  <c:v>15:26:06</c:v>
                </c:pt>
                <c:pt idx="265">
                  <c:v>15:26:07</c:v>
                </c:pt>
                <c:pt idx="266">
                  <c:v>15:26:08</c:v>
                </c:pt>
                <c:pt idx="267">
                  <c:v>15:26:09</c:v>
                </c:pt>
                <c:pt idx="268">
                  <c:v>15:26:10</c:v>
                </c:pt>
                <c:pt idx="269">
                  <c:v>15:26:11</c:v>
                </c:pt>
                <c:pt idx="270">
                  <c:v>15:26:12</c:v>
                </c:pt>
                <c:pt idx="271">
                  <c:v>15:26:13</c:v>
                </c:pt>
                <c:pt idx="272">
                  <c:v>15:26:14</c:v>
                </c:pt>
                <c:pt idx="273">
                  <c:v>15:26:15</c:v>
                </c:pt>
                <c:pt idx="274">
                  <c:v>15:26:16</c:v>
                </c:pt>
                <c:pt idx="275">
                  <c:v>15:26:17</c:v>
                </c:pt>
                <c:pt idx="276">
                  <c:v>15:26:18</c:v>
                </c:pt>
                <c:pt idx="277">
                  <c:v>15:26:19</c:v>
                </c:pt>
                <c:pt idx="278">
                  <c:v>15:26:20</c:v>
                </c:pt>
                <c:pt idx="279">
                  <c:v>15:26:21</c:v>
                </c:pt>
                <c:pt idx="280">
                  <c:v>15:26:22</c:v>
                </c:pt>
                <c:pt idx="281">
                  <c:v>15:26:23</c:v>
                </c:pt>
                <c:pt idx="282">
                  <c:v>15:26:24</c:v>
                </c:pt>
                <c:pt idx="283">
                  <c:v>15:26:25</c:v>
                </c:pt>
                <c:pt idx="284">
                  <c:v>15:26:26</c:v>
                </c:pt>
                <c:pt idx="285">
                  <c:v>15:26:27</c:v>
                </c:pt>
                <c:pt idx="286">
                  <c:v>15:26:28</c:v>
                </c:pt>
                <c:pt idx="287">
                  <c:v>15:26:29</c:v>
                </c:pt>
                <c:pt idx="288">
                  <c:v>15:26:30</c:v>
                </c:pt>
                <c:pt idx="289">
                  <c:v>15:26:31</c:v>
                </c:pt>
                <c:pt idx="290">
                  <c:v>15:26:32</c:v>
                </c:pt>
                <c:pt idx="291">
                  <c:v>15:26:33</c:v>
                </c:pt>
                <c:pt idx="292">
                  <c:v>15:26:34</c:v>
                </c:pt>
                <c:pt idx="293">
                  <c:v>15:26:35</c:v>
                </c:pt>
                <c:pt idx="294">
                  <c:v>15:26:36</c:v>
                </c:pt>
                <c:pt idx="295">
                  <c:v>15:26:37</c:v>
                </c:pt>
                <c:pt idx="296">
                  <c:v>15:26:38</c:v>
                </c:pt>
                <c:pt idx="297">
                  <c:v>15:26:39</c:v>
                </c:pt>
                <c:pt idx="298">
                  <c:v>15:26:40</c:v>
                </c:pt>
                <c:pt idx="299">
                  <c:v>15:26:41</c:v>
                </c:pt>
                <c:pt idx="300">
                  <c:v>15:26:42</c:v>
                </c:pt>
                <c:pt idx="301">
                  <c:v>15:26:43</c:v>
                </c:pt>
                <c:pt idx="302">
                  <c:v>15:26:44</c:v>
                </c:pt>
                <c:pt idx="303">
                  <c:v>15:26:45</c:v>
                </c:pt>
                <c:pt idx="304">
                  <c:v>15:26:46</c:v>
                </c:pt>
                <c:pt idx="305">
                  <c:v>15:26:47</c:v>
                </c:pt>
                <c:pt idx="306">
                  <c:v>15:26:48</c:v>
                </c:pt>
                <c:pt idx="307">
                  <c:v>15:26:49</c:v>
                </c:pt>
                <c:pt idx="308">
                  <c:v>15:26:50</c:v>
                </c:pt>
                <c:pt idx="309">
                  <c:v>15:26:51</c:v>
                </c:pt>
                <c:pt idx="310">
                  <c:v>15:26:52</c:v>
                </c:pt>
                <c:pt idx="311">
                  <c:v>15:26:53</c:v>
                </c:pt>
                <c:pt idx="312">
                  <c:v>15:26:54</c:v>
                </c:pt>
                <c:pt idx="313">
                  <c:v>15:26:55</c:v>
                </c:pt>
                <c:pt idx="314">
                  <c:v>15:26:56</c:v>
                </c:pt>
                <c:pt idx="315">
                  <c:v>15:26:57</c:v>
                </c:pt>
                <c:pt idx="316">
                  <c:v>15:26:58</c:v>
                </c:pt>
                <c:pt idx="317">
                  <c:v>15:26:59</c:v>
                </c:pt>
                <c:pt idx="318">
                  <c:v>15:27:00</c:v>
                </c:pt>
                <c:pt idx="319">
                  <c:v>15:27:01</c:v>
                </c:pt>
                <c:pt idx="320">
                  <c:v>15:27:02</c:v>
                </c:pt>
                <c:pt idx="321">
                  <c:v>15:27:03</c:v>
                </c:pt>
                <c:pt idx="322">
                  <c:v>15:27:04</c:v>
                </c:pt>
                <c:pt idx="323">
                  <c:v>15:27:05</c:v>
                </c:pt>
                <c:pt idx="324">
                  <c:v>15:27:06</c:v>
                </c:pt>
                <c:pt idx="325">
                  <c:v>15:27:07</c:v>
                </c:pt>
                <c:pt idx="326">
                  <c:v>15:27:08</c:v>
                </c:pt>
                <c:pt idx="327">
                  <c:v>15:27:09</c:v>
                </c:pt>
                <c:pt idx="328">
                  <c:v>15:27:10</c:v>
                </c:pt>
                <c:pt idx="329">
                  <c:v>15:27:11</c:v>
                </c:pt>
                <c:pt idx="330">
                  <c:v>15:27:12</c:v>
                </c:pt>
                <c:pt idx="331">
                  <c:v>15:27:13</c:v>
                </c:pt>
                <c:pt idx="332">
                  <c:v>15:27:14</c:v>
                </c:pt>
                <c:pt idx="333">
                  <c:v>15:27:15</c:v>
                </c:pt>
                <c:pt idx="334">
                  <c:v>15:27:16</c:v>
                </c:pt>
                <c:pt idx="335">
                  <c:v>15:27:17</c:v>
                </c:pt>
                <c:pt idx="336">
                  <c:v>15:27:18</c:v>
                </c:pt>
                <c:pt idx="337">
                  <c:v>15:27:19</c:v>
                </c:pt>
                <c:pt idx="338">
                  <c:v>15:27:20</c:v>
                </c:pt>
                <c:pt idx="339">
                  <c:v>15:27:21</c:v>
                </c:pt>
                <c:pt idx="340">
                  <c:v>15:27:22</c:v>
                </c:pt>
              </c:strCache>
            </c:strRef>
          </c:xVal>
          <c:yVal>
            <c:numRef>
              <c:f>OLSR_P!$F$34:$F$374</c:f>
              <c:numCache>
                <c:formatCode>General</c:formatCode>
                <c:ptCount val="341"/>
                <c:pt idx="0">
                  <c:v>75</c:v>
                </c:pt>
                <c:pt idx="1">
                  <c:v>75</c:v>
                </c:pt>
                <c:pt idx="2">
                  <c:v>75</c:v>
                </c:pt>
                <c:pt idx="3">
                  <c:v>75</c:v>
                </c:pt>
                <c:pt idx="4">
                  <c:v>75</c:v>
                </c:pt>
                <c:pt idx="5">
                  <c:v>75</c:v>
                </c:pt>
                <c:pt idx="6">
                  <c:v>75</c:v>
                </c:pt>
                <c:pt idx="7">
                  <c:v>75</c:v>
                </c:pt>
                <c:pt idx="8">
                  <c:v>75</c:v>
                </c:pt>
                <c:pt idx="9">
                  <c:v>75</c:v>
                </c:pt>
                <c:pt idx="10">
                  <c:v>75</c:v>
                </c:pt>
                <c:pt idx="11">
                  <c:v>75</c:v>
                </c:pt>
                <c:pt idx="12">
                  <c:v>75</c:v>
                </c:pt>
                <c:pt idx="13">
                  <c:v>75</c:v>
                </c:pt>
                <c:pt idx="14">
                  <c:v>75</c:v>
                </c:pt>
                <c:pt idx="15">
                  <c:v>75</c:v>
                </c:pt>
                <c:pt idx="16">
                  <c:v>75</c:v>
                </c:pt>
                <c:pt idx="17">
                  <c:v>75</c:v>
                </c:pt>
                <c:pt idx="18">
                  <c:v>75</c:v>
                </c:pt>
                <c:pt idx="19">
                  <c:v>75</c:v>
                </c:pt>
                <c:pt idx="20">
                  <c:v>75</c:v>
                </c:pt>
                <c:pt idx="21">
                  <c:v>75</c:v>
                </c:pt>
                <c:pt idx="22">
                  <c:v>75</c:v>
                </c:pt>
                <c:pt idx="23">
                  <c:v>75</c:v>
                </c:pt>
                <c:pt idx="24">
                  <c:v>75</c:v>
                </c:pt>
                <c:pt idx="25">
                  <c:v>75</c:v>
                </c:pt>
                <c:pt idx="26">
                  <c:v>75</c:v>
                </c:pt>
                <c:pt idx="27">
                  <c:v>75</c:v>
                </c:pt>
                <c:pt idx="28">
                  <c:v>75</c:v>
                </c:pt>
                <c:pt idx="29">
                  <c:v>75</c:v>
                </c:pt>
                <c:pt idx="30">
                  <c:v>75</c:v>
                </c:pt>
                <c:pt idx="31">
                  <c:v>75</c:v>
                </c:pt>
                <c:pt idx="32">
                  <c:v>75</c:v>
                </c:pt>
                <c:pt idx="33">
                  <c:v>75</c:v>
                </c:pt>
                <c:pt idx="34">
                  <c:v>75</c:v>
                </c:pt>
                <c:pt idx="35">
                  <c:v>75</c:v>
                </c:pt>
                <c:pt idx="36">
                  <c:v>75</c:v>
                </c:pt>
                <c:pt idx="37">
                  <c:v>75</c:v>
                </c:pt>
                <c:pt idx="38">
                  <c:v>75</c:v>
                </c:pt>
                <c:pt idx="39">
                  <c:v>75</c:v>
                </c:pt>
                <c:pt idx="40">
                  <c:v>75</c:v>
                </c:pt>
                <c:pt idx="41">
                  <c:v>75</c:v>
                </c:pt>
                <c:pt idx="42">
                  <c:v>75</c:v>
                </c:pt>
                <c:pt idx="43">
                  <c:v>75</c:v>
                </c:pt>
                <c:pt idx="44">
                  <c:v>75</c:v>
                </c:pt>
                <c:pt idx="45">
                  <c:v>75</c:v>
                </c:pt>
                <c:pt idx="46">
                  <c:v>75</c:v>
                </c:pt>
                <c:pt idx="47">
                  <c:v>75</c:v>
                </c:pt>
                <c:pt idx="48">
                  <c:v>75</c:v>
                </c:pt>
                <c:pt idx="49">
                  <c:v>75</c:v>
                </c:pt>
                <c:pt idx="50">
                  <c:v>75</c:v>
                </c:pt>
                <c:pt idx="51">
                  <c:v>75</c:v>
                </c:pt>
                <c:pt idx="52">
                  <c:v>75</c:v>
                </c:pt>
                <c:pt idx="53">
                  <c:v>75</c:v>
                </c:pt>
                <c:pt idx="54">
                  <c:v>75</c:v>
                </c:pt>
                <c:pt idx="55">
                  <c:v>75</c:v>
                </c:pt>
                <c:pt idx="56">
                  <c:v>75</c:v>
                </c:pt>
                <c:pt idx="57">
                  <c:v>75</c:v>
                </c:pt>
                <c:pt idx="58">
                  <c:v>75</c:v>
                </c:pt>
                <c:pt idx="59">
                  <c:v>75</c:v>
                </c:pt>
                <c:pt idx="60">
                  <c:v>75</c:v>
                </c:pt>
                <c:pt idx="61">
                  <c:v>75</c:v>
                </c:pt>
                <c:pt idx="62">
                  <c:v>75</c:v>
                </c:pt>
                <c:pt idx="63">
                  <c:v>75</c:v>
                </c:pt>
                <c:pt idx="64">
                  <c:v>75</c:v>
                </c:pt>
                <c:pt idx="65">
                  <c:v>75</c:v>
                </c:pt>
                <c:pt idx="66">
                  <c:v>75</c:v>
                </c:pt>
                <c:pt idx="67">
                  <c:v>75</c:v>
                </c:pt>
                <c:pt idx="68">
                  <c:v>75</c:v>
                </c:pt>
                <c:pt idx="69">
                  <c:v>75</c:v>
                </c:pt>
                <c:pt idx="70">
                  <c:v>75</c:v>
                </c:pt>
                <c:pt idx="71">
                  <c:v>75</c:v>
                </c:pt>
                <c:pt idx="72">
                  <c:v>75</c:v>
                </c:pt>
                <c:pt idx="73">
                  <c:v>75</c:v>
                </c:pt>
                <c:pt idx="74">
                  <c:v>75</c:v>
                </c:pt>
                <c:pt idx="75">
                  <c:v>75</c:v>
                </c:pt>
                <c:pt idx="76">
                  <c:v>75</c:v>
                </c:pt>
                <c:pt idx="77">
                  <c:v>75</c:v>
                </c:pt>
                <c:pt idx="78">
                  <c:v>75</c:v>
                </c:pt>
                <c:pt idx="79">
                  <c:v>75</c:v>
                </c:pt>
                <c:pt idx="80">
                  <c:v>75</c:v>
                </c:pt>
                <c:pt idx="81">
                  <c:v>75</c:v>
                </c:pt>
                <c:pt idx="82">
                  <c:v>75</c:v>
                </c:pt>
                <c:pt idx="83">
                  <c:v>75</c:v>
                </c:pt>
                <c:pt idx="84">
                  <c:v>75</c:v>
                </c:pt>
                <c:pt idx="85">
                  <c:v>75</c:v>
                </c:pt>
                <c:pt idx="86">
                  <c:v>75</c:v>
                </c:pt>
                <c:pt idx="87">
                  <c:v>75</c:v>
                </c:pt>
                <c:pt idx="88">
                  <c:v>75</c:v>
                </c:pt>
                <c:pt idx="89">
                  <c:v>75</c:v>
                </c:pt>
                <c:pt idx="90">
                  <c:v>75</c:v>
                </c:pt>
                <c:pt idx="91">
                  <c:v>75</c:v>
                </c:pt>
                <c:pt idx="92">
                  <c:v>75</c:v>
                </c:pt>
                <c:pt idx="93">
                  <c:v>75</c:v>
                </c:pt>
                <c:pt idx="94">
                  <c:v>75</c:v>
                </c:pt>
                <c:pt idx="95">
                  <c:v>75</c:v>
                </c:pt>
                <c:pt idx="96">
                  <c:v>75</c:v>
                </c:pt>
                <c:pt idx="97">
                  <c:v>75</c:v>
                </c:pt>
                <c:pt idx="98">
                  <c:v>75</c:v>
                </c:pt>
                <c:pt idx="99">
                  <c:v>75</c:v>
                </c:pt>
                <c:pt idx="100">
                  <c:v>75</c:v>
                </c:pt>
                <c:pt idx="101">
                  <c:v>75</c:v>
                </c:pt>
                <c:pt idx="102">
                  <c:v>75</c:v>
                </c:pt>
                <c:pt idx="103">
                  <c:v>75</c:v>
                </c:pt>
                <c:pt idx="104">
                  <c:v>75</c:v>
                </c:pt>
                <c:pt idx="105">
                  <c:v>75</c:v>
                </c:pt>
                <c:pt idx="106">
                  <c:v>75</c:v>
                </c:pt>
                <c:pt idx="107">
                  <c:v>75</c:v>
                </c:pt>
                <c:pt idx="108">
                  <c:v>75</c:v>
                </c:pt>
                <c:pt idx="109">
                  <c:v>75</c:v>
                </c:pt>
                <c:pt idx="110">
                  <c:v>75</c:v>
                </c:pt>
                <c:pt idx="111">
                  <c:v>75</c:v>
                </c:pt>
                <c:pt idx="112">
                  <c:v>75</c:v>
                </c:pt>
                <c:pt idx="113">
                  <c:v>75</c:v>
                </c:pt>
                <c:pt idx="114">
                  <c:v>75</c:v>
                </c:pt>
                <c:pt idx="115">
                  <c:v>75</c:v>
                </c:pt>
                <c:pt idx="116">
                  <c:v>75</c:v>
                </c:pt>
                <c:pt idx="117">
                  <c:v>75</c:v>
                </c:pt>
                <c:pt idx="118">
                  <c:v>75</c:v>
                </c:pt>
                <c:pt idx="119">
                  <c:v>75</c:v>
                </c:pt>
                <c:pt idx="120">
                  <c:v>75</c:v>
                </c:pt>
                <c:pt idx="121">
                  <c:v>75</c:v>
                </c:pt>
                <c:pt idx="122">
                  <c:v>75</c:v>
                </c:pt>
                <c:pt idx="123">
                  <c:v>75</c:v>
                </c:pt>
                <c:pt idx="124">
                  <c:v>75</c:v>
                </c:pt>
                <c:pt idx="125">
                  <c:v>75</c:v>
                </c:pt>
                <c:pt idx="126">
                  <c:v>75</c:v>
                </c:pt>
                <c:pt idx="127">
                  <c:v>75</c:v>
                </c:pt>
                <c:pt idx="128">
                  <c:v>75</c:v>
                </c:pt>
                <c:pt idx="129">
                  <c:v>75</c:v>
                </c:pt>
                <c:pt idx="130">
                  <c:v>75</c:v>
                </c:pt>
                <c:pt idx="131">
                  <c:v>75</c:v>
                </c:pt>
                <c:pt idx="132">
                  <c:v>75</c:v>
                </c:pt>
                <c:pt idx="133">
                  <c:v>75</c:v>
                </c:pt>
                <c:pt idx="134">
                  <c:v>75</c:v>
                </c:pt>
                <c:pt idx="135">
                  <c:v>75</c:v>
                </c:pt>
                <c:pt idx="136">
                  <c:v>75</c:v>
                </c:pt>
                <c:pt idx="137">
                  <c:v>75</c:v>
                </c:pt>
                <c:pt idx="138">
                  <c:v>75</c:v>
                </c:pt>
                <c:pt idx="139">
                  <c:v>75</c:v>
                </c:pt>
                <c:pt idx="140">
                  <c:v>75</c:v>
                </c:pt>
                <c:pt idx="141">
                  <c:v>75</c:v>
                </c:pt>
                <c:pt idx="142">
                  <c:v>75</c:v>
                </c:pt>
                <c:pt idx="143">
                  <c:v>75</c:v>
                </c:pt>
                <c:pt idx="144">
                  <c:v>75</c:v>
                </c:pt>
                <c:pt idx="145">
                  <c:v>75</c:v>
                </c:pt>
                <c:pt idx="146">
                  <c:v>75</c:v>
                </c:pt>
                <c:pt idx="147">
                  <c:v>75</c:v>
                </c:pt>
                <c:pt idx="148">
                  <c:v>75</c:v>
                </c:pt>
                <c:pt idx="149">
                  <c:v>75</c:v>
                </c:pt>
                <c:pt idx="150">
                  <c:v>75</c:v>
                </c:pt>
                <c:pt idx="151">
                  <c:v>75</c:v>
                </c:pt>
                <c:pt idx="152">
                  <c:v>75</c:v>
                </c:pt>
                <c:pt idx="153">
                  <c:v>75</c:v>
                </c:pt>
                <c:pt idx="154">
                  <c:v>75</c:v>
                </c:pt>
                <c:pt idx="155">
                  <c:v>75</c:v>
                </c:pt>
                <c:pt idx="156">
                  <c:v>75</c:v>
                </c:pt>
                <c:pt idx="157">
                  <c:v>75</c:v>
                </c:pt>
                <c:pt idx="158">
                  <c:v>75</c:v>
                </c:pt>
                <c:pt idx="159">
                  <c:v>75</c:v>
                </c:pt>
                <c:pt idx="160">
                  <c:v>75</c:v>
                </c:pt>
                <c:pt idx="161">
                  <c:v>75</c:v>
                </c:pt>
                <c:pt idx="162">
                  <c:v>75</c:v>
                </c:pt>
                <c:pt idx="163">
                  <c:v>75</c:v>
                </c:pt>
                <c:pt idx="164">
                  <c:v>75</c:v>
                </c:pt>
                <c:pt idx="165">
                  <c:v>75</c:v>
                </c:pt>
                <c:pt idx="166">
                  <c:v>75</c:v>
                </c:pt>
                <c:pt idx="167">
                  <c:v>75</c:v>
                </c:pt>
                <c:pt idx="168">
                  <c:v>75</c:v>
                </c:pt>
                <c:pt idx="169">
                  <c:v>75</c:v>
                </c:pt>
                <c:pt idx="170">
                  <c:v>75</c:v>
                </c:pt>
                <c:pt idx="171">
                  <c:v>75</c:v>
                </c:pt>
                <c:pt idx="172">
                  <c:v>75</c:v>
                </c:pt>
                <c:pt idx="173">
                  <c:v>75</c:v>
                </c:pt>
                <c:pt idx="174">
                  <c:v>75</c:v>
                </c:pt>
                <c:pt idx="175">
                  <c:v>75</c:v>
                </c:pt>
                <c:pt idx="176">
                  <c:v>75</c:v>
                </c:pt>
                <c:pt idx="177">
                  <c:v>75</c:v>
                </c:pt>
                <c:pt idx="178">
                  <c:v>75</c:v>
                </c:pt>
                <c:pt idx="179">
                  <c:v>75</c:v>
                </c:pt>
                <c:pt idx="180">
                  <c:v>75</c:v>
                </c:pt>
                <c:pt idx="181">
                  <c:v>75</c:v>
                </c:pt>
                <c:pt idx="182">
                  <c:v>75</c:v>
                </c:pt>
                <c:pt idx="183">
                  <c:v>75</c:v>
                </c:pt>
                <c:pt idx="184">
                  <c:v>75</c:v>
                </c:pt>
                <c:pt idx="185">
                  <c:v>75</c:v>
                </c:pt>
                <c:pt idx="186">
                  <c:v>75</c:v>
                </c:pt>
                <c:pt idx="187">
                  <c:v>75</c:v>
                </c:pt>
                <c:pt idx="188">
                  <c:v>75</c:v>
                </c:pt>
                <c:pt idx="189">
                  <c:v>75</c:v>
                </c:pt>
                <c:pt idx="190">
                  <c:v>75</c:v>
                </c:pt>
                <c:pt idx="191">
                  <c:v>75</c:v>
                </c:pt>
                <c:pt idx="192">
                  <c:v>75</c:v>
                </c:pt>
                <c:pt idx="193">
                  <c:v>75</c:v>
                </c:pt>
                <c:pt idx="194">
                  <c:v>75</c:v>
                </c:pt>
                <c:pt idx="195">
                  <c:v>75</c:v>
                </c:pt>
                <c:pt idx="196">
                  <c:v>75</c:v>
                </c:pt>
                <c:pt idx="197">
                  <c:v>75</c:v>
                </c:pt>
                <c:pt idx="198">
                  <c:v>75</c:v>
                </c:pt>
                <c:pt idx="199">
                  <c:v>75</c:v>
                </c:pt>
                <c:pt idx="200">
                  <c:v>75</c:v>
                </c:pt>
                <c:pt idx="201">
                  <c:v>75</c:v>
                </c:pt>
                <c:pt idx="202">
                  <c:v>75</c:v>
                </c:pt>
                <c:pt idx="203">
                  <c:v>75</c:v>
                </c:pt>
                <c:pt idx="204">
                  <c:v>75</c:v>
                </c:pt>
                <c:pt idx="205">
                  <c:v>75</c:v>
                </c:pt>
                <c:pt idx="206">
                  <c:v>75</c:v>
                </c:pt>
                <c:pt idx="207">
                  <c:v>75</c:v>
                </c:pt>
                <c:pt idx="208">
                  <c:v>75</c:v>
                </c:pt>
                <c:pt idx="209">
                  <c:v>75</c:v>
                </c:pt>
                <c:pt idx="210">
                  <c:v>75</c:v>
                </c:pt>
                <c:pt idx="211">
                  <c:v>75</c:v>
                </c:pt>
                <c:pt idx="212">
                  <c:v>75</c:v>
                </c:pt>
                <c:pt idx="213">
                  <c:v>75</c:v>
                </c:pt>
                <c:pt idx="214">
                  <c:v>75</c:v>
                </c:pt>
                <c:pt idx="215">
                  <c:v>75</c:v>
                </c:pt>
                <c:pt idx="216">
                  <c:v>75</c:v>
                </c:pt>
                <c:pt idx="217">
                  <c:v>75</c:v>
                </c:pt>
                <c:pt idx="218">
                  <c:v>75</c:v>
                </c:pt>
                <c:pt idx="219">
                  <c:v>75</c:v>
                </c:pt>
                <c:pt idx="220">
                  <c:v>75</c:v>
                </c:pt>
                <c:pt idx="221">
                  <c:v>75</c:v>
                </c:pt>
                <c:pt idx="222">
                  <c:v>75</c:v>
                </c:pt>
                <c:pt idx="223">
                  <c:v>75</c:v>
                </c:pt>
                <c:pt idx="224">
                  <c:v>75</c:v>
                </c:pt>
                <c:pt idx="225">
                  <c:v>75</c:v>
                </c:pt>
                <c:pt idx="226">
                  <c:v>75</c:v>
                </c:pt>
                <c:pt idx="227">
                  <c:v>75</c:v>
                </c:pt>
                <c:pt idx="228">
                  <c:v>75</c:v>
                </c:pt>
                <c:pt idx="229">
                  <c:v>75</c:v>
                </c:pt>
                <c:pt idx="230">
                  <c:v>75</c:v>
                </c:pt>
                <c:pt idx="231">
                  <c:v>75</c:v>
                </c:pt>
                <c:pt idx="232">
                  <c:v>75</c:v>
                </c:pt>
                <c:pt idx="233">
                  <c:v>75</c:v>
                </c:pt>
                <c:pt idx="234">
                  <c:v>75</c:v>
                </c:pt>
                <c:pt idx="235">
                  <c:v>75</c:v>
                </c:pt>
                <c:pt idx="236">
                  <c:v>75</c:v>
                </c:pt>
                <c:pt idx="237">
                  <c:v>75</c:v>
                </c:pt>
                <c:pt idx="238">
                  <c:v>75</c:v>
                </c:pt>
                <c:pt idx="239">
                  <c:v>75</c:v>
                </c:pt>
                <c:pt idx="240">
                  <c:v>75</c:v>
                </c:pt>
                <c:pt idx="241">
                  <c:v>75</c:v>
                </c:pt>
                <c:pt idx="242">
                  <c:v>75</c:v>
                </c:pt>
                <c:pt idx="243">
                  <c:v>75</c:v>
                </c:pt>
                <c:pt idx="244">
                  <c:v>75</c:v>
                </c:pt>
                <c:pt idx="245">
                  <c:v>75</c:v>
                </c:pt>
                <c:pt idx="246">
                  <c:v>75</c:v>
                </c:pt>
                <c:pt idx="247">
                  <c:v>75</c:v>
                </c:pt>
                <c:pt idx="248">
                  <c:v>75</c:v>
                </c:pt>
                <c:pt idx="249">
                  <c:v>75</c:v>
                </c:pt>
                <c:pt idx="250">
                  <c:v>75</c:v>
                </c:pt>
                <c:pt idx="251">
                  <c:v>75</c:v>
                </c:pt>
                <c:pt idx="252">
                  <c:v>75</c:v>
                </c:pt>
                <c:pt idx="253">
                  <c:v>75</c:v>
                </c:pt>
                <c:pt idx="254">
                  <c:v>75</c:v>
                </c:pt>
                <c:pt idx="255">
                  <c:v>75</c:v>
                </c:pt>
                <c:pt idx="256">
                  <c:v>75</c:v>
                </c:pt>
                <c:pt idx="257">
                  <c:v>75</c:v>
                </c:pt>
                <c:pt idx="258">
                  <c:v>75</c:v>
                </c:pt>
                <c:pt idx="259">
                  <c:v>75</c:v>
                </c:pt>
                <c:pt idx="260">
                  <c:v>75</c:v>
                </c:pt>
                <c:pt idx="261">
                  <c:v>75</c:v>
                </c:pt>
                <c:pt idx="262">
                  <c:v>75</c:v>
                </c:pt>
                <c:pt idx="263">
                  <c:v>75</c:v>
                </c:pt>
                <c:pt idx="264">
                  <c:v>75</c:v>
                </c:pt>
                <c:pt idx="265">
                  <c:v>75</c:v>
                </c:pt>
                <c:pt idx="266">
                  <c:v>75</c:v>
                </c:pt>
                <c:pt idx="267">
                  <c:v>75</c:v>
                </c:pt>
                <c:pt idx="268">
                  <c:v>75</c:v>
                </c:pt>
                <c:pt idx="269">
                  <c:v>75</c:v>
                </c:pt>
                <c:pt idx="270">
                  <c:v>75</c:v>
                </c:pt>
                <c:pt idx="271">
                  <c:v>75</c:v>
                </c:pt>
                <c:pt idx="272">
                  <c:v>75</c:v>
                </c:pt>
                <c:pt idx="273">
                  <c:v>75</c:v>
                </c:pt>
                <c:pt idx="274">
                  <c:v>75</c:v>
                </c:pt>
                <c:pt idx="275">
                  <c:v>75</c:v>
                </c:pt>
                <c:pt idx="276">
                  <c:v>75</c:v>
                </c:pt>
                <c:pt idx="277">
                  <c:v>75</c:v>
                </c:pt>
                <c:pt idx="278">
                  <c:v>75</c:v>
                </c:pt>
                <c:pt idx="279">
                  <c:v>75</c:v>
                </c:pt>
                <c:pt idx="280">
                  <c:v>75</c:v>
                </c:pt>
                <c:pt idx="281">
                  <c:v>75</c:v>
                </c:pt>
                <c:pt idx="282">
                  <c:v>75</c:v>
                </c:pt>
                <c:pt idx="283">
                  <c:v>75</c:v>
                </c:pt>
                <c:pt idx="284">
                  <c:v>75</c:v>
                </c:pt>
                <c:pt idx="285">
                  <c:v>75</c:v>
                </c:pt>
                <c:pt idx="286">
                  <c:v>75</c:v>
                </c:pt>
                <c:pt idx="287">
                  <c:v>75</c:v>
                </c:pt>
                <c:pt idx="288">
                  <c:v>75</c:v>
                </c:pt>
                <c:pt idx="289">
                  <c:v>75</c:v>
                </c:pt>
                <c:pt idx="290">
                  <c:v>75</c:v>
                </c:pt>
                <c:pt idx="291">
                  <c:v>75</c:v>
                </c:pt>
                <c:pt idx="292">
                  <c:v>75</c:v>
                </c:pt>
                <c:pt idx="293">
                  <c:v>75</c:v>
                </c:pt>
                <c:pt idx="294">
                  <c:v>75</c:v>
                </c:pt>
                <c:pt idx="295">
                  <c:v>75</c:v>
                </c:pt>
                <c:pt idx="296">
                  <c:v>75</c:v>
                </c:pt>
                <c:pt idx="297">
                  <c:v>75</c:v>
                </c:pt>
                <c:pt idx="298">
                  <c:v>75</c:v>
                </c:pt>
                <c:pt idx="299">
                  <c:v>75</c:v>
                </c:pt>
                <c:pt idx="300">
                  <c:v>75</c:v>
                </c:pt>
                <c:pt idx="301">
                  <c:v>75</c:v>
                </c:pt>
                <c:pt idx="302">
                  <c:v>75</c:v>
                </c:pt>
                <c:pt idx="303">
                  <c:v>75</c:v>
                </c:pt>
                <c:pt idx="304">
                  <c:v>75</c:v>
                </c:pt>
                <c:pt idx="305">
                  <c:v>75</c:v>
                </c:pt>
                <c:pt idx="306">
                  <c:v>75</c:v>
                </c:pt>
                <c:pt idx="307">
                  <c:v>75</c:v>
                </c:pt>
                <c:pt idx="308">
                  <c:v>75</c:v>
                </c:pt>
                <c:pt idx="309">
                  <c:v>75</c:v>
                </c:pt>
                <c:pt idx="310">
                  <c:v>75</c:v>
                </c:pt>
                <c:pt idx="311">
                  <c:v>75</c:v>
                </c:pt>
                <c:pt idx="312">
                  <c:v>75</c:v>
                </c:pt>
                <c:pt idx="313">
                  <c:v>75</c:v>
                </c:pt>
                <c:pt idx="314">
                  <c:v>75</c:v>
                </c:pt>
                <c:pt idx="315">
                  <c:v>75</c:v>
                </c:pt>
                <c:pt idx="316">
                  <c:v>75</c:v>
                </c:pt>
                <c:pt idx="317">
                  <c:v>75</c:v>
                </c:pt>
                <c:pt idx="318">
                  <c:v>75</c:v>
                </c:pt>
                <c:pt idx="319">
                  <c:v>75</c:v>
                </c:pt>
                <c:pt idx="320">
                  <c:v>75</c:v>
                </c:pt>
                <c:pt idx="321">
                  <c:v>75</c:v>
                </c:pt>
                <c:pt idx="322">
                  <c:v>75</c:v>
                </c:pt>
                <c:pt idx="323">
                  <c:v>75</c:v>
                </c:pt>
                <c:pt idx="324">
                  <c:v>75</c:v>
                </c:pt>
                <c:pt idx="325">
                  <c:v>75</c:v>
                </c:pt>
                <c:pt idx="326">
                  <c:v>75</c:v>
                </c:pt>
                <c:pt idx="327">
                  <c:v>75</c:v>
                </c:pt>
                <c:pt idx="328">
                  <c:v>75</c:v>
                </c:pt>
                <c:pt idx="329">
                  <c:v>75</c:v>
                </c:pt>
                <c:pt idx="330">
                  <c:v>75</c:v>
                </c:pt>
                <c:pt idx="331">
                  <c:v>75</c:v>
                </c:pt>
                <c:pt idx="332">
                  <c:v>75</c:v>
                </c:pt>
                <c:pt idx="333">
                  <c:v>75</c:v>
                </c:pt>
                <c:pt idx="334">
                  <c:v>75</c:v>
                </c:pt>
                <c:pt idx="335">
                  <c:v>75</c:v>
                </c:pt>
                <c:pt idx="336">
                  <c:v>75</c:v>
                </c:pt>
                <c:pt idx="337">
                  <c:v>75</c:v>
                </c:pt>
                <c:pt idx="338">
                  <c:v>75</c:v>
                </c:pt>
                <c:pt idx="339">
                  <c:v>75</c:v>
                </c:pt>
                <c:pt idx="340">
                  <c:v>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AD3-4820-8283-3ED1BDE207A5}"/>
            </c:ext>
          </c:extLst>
        </c:ser>
        <c:ser>
          <c:idx val="3"/>
          <c:order val="2"/>
          <c:tx>
            <c:v>76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strRef>
              <c:f>OLSR_P!$B$34:$B$374</c:f>
              <c:strCache>
                <c:ptCount val="341"/>
                <c:pt idx="0">
                  <c:v>15:21:42</c:v>
                </c:pt>
                <c:pt idx="1">
                  <c:v>15:21:43</c:v>
                </c:pt>
                <c:pt idx="2">
                  <c:v>15:21:44</c:v>
                </c:pt>
                <c:pt idx="3">
                  <c:v>15:21:45</c:v>
                </c:pt>
                <c:pt idx="4">
                  <c:v>15:21:46</c:v>
                </c:pt>
                <c:pt idx="5">
                  <c:v>15:21:47</c:v>
                </c:pt>
                <c:pt idx="6">
                  <c:v>15:21:48</c:v>
                </c:pt>
                <c:pt idx="7">
                  <c:v>15:21:49</c:v>
                </c:pt>
                <c:pt idx="8">
                  <c:v>15:21:50</c:v>
                </c:pt>
                <c:pt idx="9">
                  <c:v>15:21:51</c:v>
                </c:pt>
                <c:pt idx="10">
                  <c:v>15:21:52</c:v>
                </c:pt>
                <c:pt idx="11">
                  <c:v>15:21:53</c:v>
                </c:pt>
                <c:pt idx="12">
                  <c:v>15:21:54</c:v>
                </c:pt>
                <c:pt idx="13">
                  <c:v>15:21:55</c:v>
                </c:pt>
                <c:pt idx="14">
                  <c:v>15:21:56</c:v>
                </c:pt>
                <c:pt idx="15">
                  <c:v>15:21:57</c:v>
                </c:pt>
                <c:pt idx="16">
                  <c:v>15:21:58</c:v>
                </c:pt>
                <c:pt idx="17">
                  <c:v>15:21:59</c:v>
                </c:pt>
                <c:pt idx="18">
                  <c:v>15:22:00</c:v>
                </c:pt>
                <c:pt idx="19">
                  <c:v>15:22:01</c:v>
                </c:pt>
                <c:pt idx="20">
                  <c:v>15:22:02</c:v>
                </c:pt>
                <c:pt idx="21">
                  <c:v>15:22:03</c:v>
                </c:pt>
                <c:pt idx="22">
                  <c:v>15:22:04</c:v>
                </c:pt>
                <c:pt idx="23">
                  <c:v>15:22:05</c:v>
                </c:pt>
                <c:pt idx="24">
                  <c:v>15:22:06</c:v>
                </c:pt>
                <c:pt idx="25">
                  <c:v>15:22:07</c:v>
                </c:pt>
                <c:pt idx="26">
                  <c:v>15:22:08</c:v>
                </c:pt>
                <c:pt idx="27">
                  <c:v>15:22:09</c:v>
                </c:pt>
                <c:pt idx="28">
                  <c:v>15:22:10</c:v>
                </c:pt>
                <c:pt idx="29">
                  <c:v>15:22:11</c:v>
                </c:pt>
                <c:pt idx="30">
                  <c:v>15:22:12</c:v>
                </c:pt>
                <c:pt idx="31">
                  <c:v>15:22:13</c:v>
                </c:pt>
                <c:pt idx="32">
                  <c:v>15:22:14</c:v>
                </c:pt>
                <c:pt idx="33">
                  <c:v>15:22:15</c:v>
                </c:pt>
                <c:pt idx="34">
                  <c:v>15:22:16</c:v>
                </c:pt>
                <c:pt idx="35">
                  <c:v>15:22:17</c:v>
                </c:pt>
                <c:pt idx="36">
                  <c:v>15:22:18</c:v>
                </c:pt>
                <c:pt idx="37">
                  <c:v>15:22:19</c:v>
                </c:pt>
                <c:pt idx="38">
                  <c:v>15:22:20</c:v>
                </c:pt>
                <c:pt idx="39">
                  <c:v>15:22:21</c:v>
                </c:pt>
                <c:pt idx="40">
                  <c:v>15:22:22</c:v>
                </c:pt>
                <c:pt idx="41">
                  <c:v>15:22:23</c:v>
                </c:pt>
                <c:pt idx="42">
                  <c:v>15:22:24</c:v>
                </c:pt>
                <c:pt idx="43">
                  <c:v>15:22:25</c:v>
                </c:pt>
                <c:pt idx="44">
                  <c:v>15:22:26</c:v>
                </c:pt>
                <c:pt idx="45">
                  <c:v>15:22:27</c:v>
                </c:pt>
                <c:pt idx="46">
                  <c:v>15:22:28</c:v>
                </c:pt>
                <c:pt idx="47">
                  <c:v>15:22:29</c:v>
                </c:pt>
                <c:pt idx="48">
                  <c:v>15:22:30</c:v>
                </c:pt>
                <c:pt idx="49">
                  <c:v>15:22:31</c:v>
                </c:pt>
                <c:pt idx="50">
                  <c:v>15:22:32</c:v>
                </c:pt>
                <c:pt idx="51">
                  <c:v>15:22:33</c:v>
                </c:pt>
                <c:pt idx="52">
                  <c:v>15:22:34</c:v>
                </c:pt>
                <c:pt idx="53">
                  <c:v>15:22:35</c:v>
                </c:pt>
                <c:pt idx="54">
                  <c:v>15:22:36</c:v>
                </c:pt>
                <c:pt idx="55">
                  <c:v>15:22:37</c:v>
                </c:pt>
                <c:pt idx="56">
                  <c:v>15:22:38</c:v>
                </c:pt>
                <c:pt idx="57">
                  <c:v>15:22:39</c:v>
                </c:pt>
                <c:pt idx="58">
                  <c:v>15:22:40</c:v>
                </c:pt>
                <c:pt idx="59">
                  <c:v>15:22:41</c:v>
                </c:pt>
                <c:pt idx="60">
                  <c:v>15:22:42</c:v>
                </c:pt>
                <c:pt idx="61">
                  <c:v>15:22:43</c:v>
                </c:pt>
                <c:pt idx="62">
                  <c:v>15:22:44</c:v>
                </c:pt>
                <c:pt idx="63">
                  <c:v>15:22:45</c:v>
                </c:pt>
                <c:pt idx="64">
                  <c:v>15:22:46</c:v>
                </c:pt>
                <c:pt idx="65">
                  <c:v>15:22:47</c:v>
                </c:pt>
                <c:pt idx="66">
                  <c:v>15:22:48</c:v>
                </c:pt>
                <c:pt idx="67">
                  <c:v>15:22:49</c:v>
                </c:pt>
                <c:pt idx="68">
                  <c:v>15:22:50</c:v>
                </c:pt>
                <c:pt idx="69">
                  <c:v>15:22:51</c:v>
                </c:pt>
                <c:pt idx="70">
                  <c:v>15:22:52</c:v>
                </c:pt>
                <c:pt idx="71">
                  <c:v>15:22:53</c:v>
                </c:pt>
                <c:pt idx="72">
                  <c:v>15:22:54</c:v>
                </c:pt>
                <c:pt idx="73">
                  <c:v>15:22:55</c:v>
                </c:pt>
                <c:pt idx="74">
                  <c:v>15:22:56</c:v>
                </c:pt>
                <c:pt idx="75">
                  <c:v>15:22:57</c:v>
                </c:pt>
                <c:pt idx="76">
                  <c:v>15:22:58</c:v>
                </c:pt>
                <c:pt idx="77">
                  <c:v>15:22:59</c:v>
                </c:pt>
                <c:pt idx="78">
                  <c:v>15:23:00</c:v>
                </c:pt>
                <c:pt idx="79">
                  <c:v>15:23:01</c:v>
                </c:pt>
                <c:pt idx="80">
                  <c:v>15:23:02</c:v>
                </c:pt>
                <c:pt idx="81">
                  <c:v>15:23:03</c:v>
                </c:pt>
                <c:pt idx="82">
                  <c:v>15:23:04</c:v>
                </c:pt>
                <c:pt idx="83">
                  <c:v>15:23:05</c:v>
                </c:pt>
                <c:pt idx="84">
                  <c:v>15:23:06</c:v>
                </c:pt>
                <c:pt idx="85">
                  <c:v>15:23:07</c:v>
                </c:pt>
                <c:pt idx="86">
                  <c:v>15:23:08</c:v>
                </c:pt>
                <c:pt idx="87">
                  <c:v>15:23:09</c:v>
                </c:pt>
                <c:pt idx="88">
                  <c:v>15:23:10</c:v>
                </c:pt>
                <c:pt idx="89">
                  <c:v>15:23:11</c:v>
                </c:pt>
                <c:pt idx="90">
                  <c:v>15:23:12</c:v>
                </c:pt>
                <c:pt idx="91">
                  <c:v>15:23:13</c:v>
                </c:pt>
                <c:pt idx="92">
                  <c:v>15:23:14</c:v>
                </c:pt>
                <c:pt idx="93">
                  <c:v>15:23:15</c:v>
                </c:pt>
                <c:pt idx="94">
                  <c:v>15:23:16</c:v>
                </c:pt>
                <c:pt idx="95">
                  <c:v>15:23:17</c:v>
                </c:pt>
                <c:pt idx="96">
                  <c:v>15:23:18</c:v>
                </c:pt>
                <c:pt idx="97">
                  <c:v>15:23:19</c:v>
                </c:pt>
                <c:pt idx="98">
                  <c:v>15:23:20</c:v>
                </c:pt>
                <c:pt idx="99">
                  <c:v>15:23:21</c:v>
                </c:pt>
                <c:pt idx="100">
                  <c:v>15:23:22</c:v>
                </c:pt>
                <c:pt idx="101">
                  <c:v>15:23:23</c:v>
                </c:pt>
                <c:pt idx="102">
                  <c:v>15:23:24</c:v>
                </c:pt>
                <c:pt idx="103">
                  <c:v>15:23:25</c:v>
                </c:pt>
                <c:pt idx="104">
                  <c:v>15:23:26</c:v>
                </c:pt>
                <c:pt idx="105">
                  <c:v>15:23:27</c:v>
                </c:pt>
                <c:pt idx="106">
                  <c:v>15:23:28</c:v>
                </c:pt>
                <c:pt idx="107">
                  <c:v>15:23:29</c:v>
                </c:pt>
                <c:pt idx="108">
                  <c:v>15:23:30</c:v>
                </c:pt>
                <c:pt idx="109">
                  <c:v>15:23:31</c:v>
                </c:pt>
                <c:pt idx="110">
                  <c:v>15:23:32</c:v>
                </c:pt>
                <c:pt idx="111">
                  <c:v>15:23:33</c:v>
                </c:pt>
                <c:pt idx="112">
                  <c:v>15:23:34</c:v>
                </c:pt>
                <c:pt idx="113">
                  <c:v>15:23:35</c:v>
                </c:pt>
                <c:pt idx="114">
                  <c:v>15:23:36</c:v>
                </c:pt>
                <c:pt idx="115">
                  <c:v>15:23:37</c:v>
                </c:pt>
                <c:pt idx="116">
                  <c:v>15:23:38</c:v>
                </c:pt>
                <c:pt idx="117">
                  <c:v>15:23:39</c:v>
                </c:pt>
                <c:pt idx="118">
                  <c:v>15:23:40</c:v>
                </c:pt>
                <c:pt idx="119">
                  <c:v>15:23:41</c:v>
                </c:pt>
                <c:pt idx="120">
                  <c:v>15:23:42</c:v>
                </c:pt>
                <c:pt idx="121">
                  <c:v>15:23:43</c:v>
                </c:pt>
                <c:pt idx="122">
                  <c:v>15:23:44</c:v>
                </c:pt>
                <c:pt idx="123">
                  <c:v>15:23:45</c:v>
                </c:pt>
                <c:pt idx="124">
                  <c:v>15:23:46</c:v>
                </c:pt>
                <c:pt idx="125">
                  <c:v>15:23:47</c:v>
                </c:pt>
                <c:pt idx="126">
                  <c:v>15:23:48</c:v>
                </c:pt>
                <c:pt idx="127">
                  <c:v>15:23:49</c:v>
                </c:pt>
                <c:pt idx="128">
                  <c:v>15:23:50</c:v>
                </c:pt>
                <c:pt idx="129">
                  <c:v>15:23:51</c:v>
                </c:pt>
                <c:pt idx="130">
                  <c:v>15:23:52</c:v>
                </c:pt>
                <c:pt idx="131">
                  <c:v>15:23:53</c:v>
                </c:pt>
                <c:pt idx="132">
                  <c:v>15:23:54</c:v>
                </c:pt>
                <c:pt idx="133">
                  <c:v>15:23:55</c:v>
                </c:pt>
                <c:pt idx="134">
                  <c:v>15:23:56</c:v>
                </c:pt>
                <c:pt idx="135">
                  <c:v>15:23:57</c:v>
                </c:pt>
                <c:pt idx="136">
                  <c:v>15:23:58</c:v>
                </c:pt>
                <c:pt idx="137">
                  <c:v>15:23:59</c:v>
                </c:pt>
                <c:pt idx="138">
                  <c:v>15:24:00</c:v>
                </c:pt>
                <c:pt idx="139">
                  <c:v>15:24:01</c:v>
                </c:pt>
                <c:pt idx="140">
                  <c:v>15:24:02</c:v>
                </c:pt>
                <c:pt idx="141">
                  <c:v>15:24:03</c:v>
                </c:pt>
                <c:pt idx="142">
                  <c:v>15:24:04</c:v>
                </c:pt>
                <c:pt idx="143">
                  <c:v>15:24:05</c:v>
                </c:pt>
                <c:pt idx="144">
                  <c:v>15:24:06</c:v>
                </c:pt>
                <c:pt idx="145">
                  <c:v>15:24:07</c:v>
                </c:pt>
                <c:pt idx="146">
                  <c:v>15:24:08</c:v>
                </c:pt>
                <c:pt idx="147">
                  <c:v>15:24:09</c:v>
                </c:pt>
                <c:pt idx="148">
                  <c:v>15:24:10</c:v>
                </c:pt>
                <c:pt idx="149">
                  <c:v>15:24:11</c:v>
                </c:pt>
                <c:pt idx="150">
                  <c:v>15:24:12</c:v>
                </c:pt>
                <c:pt idx="151">
                  <c:v>15:24:13</c:v>
                </c:pt>
                <c:pt idx="152">
                  <c:v>15:24:14</c:v>
                </c:pt>
                <c:pt idx="153">
                  <c:v>15:24:15</c:v>
                </c:pt>
                <c:pt idx="154">
                  <c:v>15:24:16</c:v>
                </c:pt>
                <c:pt idx="155">
                  <c:v>15:24:17</c:v>
                </c:pt>
                <c:pt idx="156">
                  <c:v>15:24:18</c:v>
                </c:pt>
                <c:pt idx="157">
                  <c:v>15:24:19</c:v>
                </c:pt>
                <c:pt idx="158">
                  <c:v>15:24:20</c:v>
                </c:pt>
                <c:pt idx="159">
                  <c:v>15:24:21</c:v>
                </c:pt>
                <c:pt idx="160">
                  <c:v>15:24:22</c:v>
                </c:pt>
                <c:pt idx="161">
                  <c:v>15:24:23</c:v>
                </c:pt>
                <c:pt idx="162">
                  <c:v>15:24:24</c:v>
                </c:pt>
                <c:pt idx="163">
                  <c:v>15:24:25</c:v>
                </c:pt>
                <c:pt idx="164">
                  <c:v>15:24:26</c:v>
                </c:pt>
                <c:pt idx="165">
                  <c:v>15:24:27</c:v>
                </c:pt>
                <c:pt idx="166">
                  <c:v>15:24:28</c:v>
                </c:pt>
                <c:pt idx="167">
                  <c:v>15:24:29</c:v>
                </c:pt>
                <c:pt idx="168">
                  <c:v>15:24:30</c:v>
                </c:pt>
                <c:pt idx="169">
                  <c:v>15:24:31</c:v>
                </c:pt>
                <c:pt idx="170">
                  <c:v>15:24:32</c:v>
                </c:pt>
                <c:pt idx="171">
                  <c:v>15:24:33</c:v>
                </c:pt>
                <c:pt idx="172">
                  <c:v>15:24:34</c:v>
                </c:pt>
                <c:pt idx="173">
                  <c:v>15:24:35</c:v>
                </c:pt>
                <c:pt idx="174">
                  <c:v>15:24:36</c:v>
                </c:pt>
                <c:pt idx="175">
                  <c:v>15:24:37</c:v>
                </c:pt>
                <c:pt idx="176">
                  <c:v>15:24:38</c:v>
                </c:pt>
                <c:pt idx="177">
                  <c:v>15:24:39</c:v>
                </c:pt>
                <c:pt idx="178">
                  <c:v>15:24:40</c:v>
                </c:pt>
                <c:pt idx="179">
                  <c:v>15:24:41</c:v>
                </c:pt>
                <c:pt idx="180">
                  <c:v>15:24:42</c:v>
                </c:pt>
                <c:pt idx="181">
                  <c:v>15:24:43</c:v>
                </c:pt>
                <c:pt idx="182">
                  <c:v>15:24:44</c:v>
                </c:pt>
                <c:pt idx="183">
                  <c:v>15:24:45</c:v>
                </c:pt>
                <c:pt idx="184">
                  <c:v>15:24:46</c:v>
                </c:pt>
                <c:pt idx="185">
                  <c:v>15:24:47</c:v>
                </c:pt>
                <c:pt idx="186">
                  <c:v>15:24:48</c:v>
                </c:pt>
                <c:pt idx="187">
                  <c:v>15:24:49</c:v>
                </c:pt>
                <c:pt idx="188">
                  <c:v>15:24:50</c:v>
                </c:pt>
                <c:pt idx="189">
                  <c:v>15:24:51</c:v>
                </c:pt>
                <c:pt idx="190">
                  <c:v>15:24:52</c:v>
                </c:pt>
                <c:pt idx="191">
                  <c:v>15:24:53</c:v>
                </c:pt>
                <c:pt idx="192">
                  <c:v>15:24:54</c:v>
                </c:pt>
                <c:pt idx="193">
                  <c:v>15:24:55</c:v>
                </c:pt>
                <c:pt idx="194">
                  <c:v>15:24:56</c:v>
                </c:pt>
                <c:pt idx="195">
                  <c:v>15:24:57</c:v>
                </c:pt>
                <c:pt idx="196">
                  <c:v>15:24:58</c:v>
                </c:pt>
                <c:pt idx="197">
                  <c:v>15:24:59</c:v>
                </c:pt>
                <c:pt idx="198">
                  <c:v>15:25:00</c:v>
                </c:pt>
                <c:pt idx="199">
                  <c:v>15:25:01</c:v>
                </c:pt>
                <c:pt idx="200">
                  <c:v>15:25:02</c:v>
                </c:pt>
                <c:pt idx="201">
                  <c:v>15:25:03</c:v>
                </c:pt>
                <c:pt idx="202">
                  <c:v>15:25:04</c:v>
                </c:pt>
                <c:pt idx="203">
                  <c:v>15:25:05</c:v>
                </c:pt>
                <c:pt idx="204">
                  <c:v>15:25:06</c:v>
                </c:pt>
                <c:pt idx="205">
                  <c:v>15:25:07</c:v>
                </c:pt>
                <c:pt idx="206">
                  <c:v>15:25:08</c:v>
                </c:pt>
                <c:pt idx="207">
                  <c:v>15:25:09</c:v>
                </c:pt>
                <c:pt idx="208">
                  <c:v>15:25:10</c:v>
                </c:pt>
                <c:pt idx="209">
                  <c:v>15:25:11</c:v>
                </c:pt>
                <c:pt idx="210">
                  <c:v>15:25:12</c:v>
                </c:pt>
                <c:pt idx="211">
                  <c:v>15:25:13</c:v>
                </c:pt>
                <c:pt idx="212">
                  <c:v>15:25:14</c:v>
                </c:pt>
                <c:pt idx="213">
                  <c:v>15:25:15</c:v>
                </c:pt>
                <c:pt idx="214">
                  <c:v>15:25:16</c:v>
                </c:pt>
                <c:pt idx="215">
                  <c:v>15:25:17</c:v>
                </c:pt>
                <c:pt idx="216">
                  <c:v>15:25:18</c:v>
                </c:pt>
                <c:pt idx="217">
                  <c:v>15:25:19</c:v>
                </c:pt>
                <c:pt idx="218">
                  <c:v>15:25:20</c:v>
                </c:pt>
                <c:pt idx="219">
                  <c:v>15:25:21</c:v>
                </c:pt>
                <c:pt idx="220">
                  <c:v>15:25:22</c:v>
                </c:pt>
                <c:pt idx="221">
                  <c:v>15:25:23</c:v>
                </c:pt>
                <c:pt idx="222">
                  <c:v>15:25:24</c:v>
                </c:pt>
                <c:pt idx="223">
                  <c:v>15:25:25</c:v>
                </c:pt>
                <c:pt idx="224">
                  <c:v>15:25:26</c:v>
                </c:pt>
                <c:pt idx="225">
                  <c:v>15:25:27</c:v>
                </c:pt>
                <c:pt idx="226">
                  <c:v>15:25:28</c:v>
                </c:pt>
                <c:pt idx="227">
                  <c:v>15:25:29</c:v>
                </c:pt>
                <c:pt idx="228">
                  <c:v>15:25:30</c:v>
                </c:pt>
                <c:pt idx="229">
                  <c:v>15:25:31</c:v>
                </c:pt>
                <c:pt idx="230">
                  <c:v>15:25:32</c:v>
                </c:pt>
                <c:pt idx="231">
                  <c:v>15:25:33</c:v>
                </c:pt>
                <c:pt idx="232">
                  <c:v>15:25:34</c:v>
                </c:pt>
                <c:pt idx="233">
                  <c:v>15:25:35</c:v>
                </c:pt>
                <c:pt idx="234">
                  <c:v>15:25:36</c:v>
                </c:pt>
                <c:pt idx="235">
                  <c:v>15:25:37</c:v>
                </c:pt>
                <c:pt idx="236">
                  <c:v>15:25:38</c:v>
                </c:pt>
                <c:pt idx="237">
                  <c:v>15:25:39</c:v>
                </c:pt>
                <c:pt idx="238">
                  <c:v>15:25:40</c:v>
                </c:pt>
                <c:pt idx="239">
                  <c:v>15:25:41</c:v>
                </c:pt>
                <c:pt idx="240">
                  <c:v>15:25:42</c:v>
                </c:pt>
                <c:pt idx="241">
                  <c:v>15:25:43</c:v>
                </c:pt>
                <c:pt idx="242">
                  <c:v>15:25:44</c:v>
                </c:pt>
                <c:pt idx="243">
                  <c:v>15:25:45</c:v>
                </c:pt>
                <c:pt idx="244">
                  <c:v>15:25:46</c:v>
                </c:pt>
                <c:pt idx="245">
                  <c:v>15:25:47</c:v>
                </c:pt>
                <c:pt idx="246">
                  <c:v>15:25:48</c:v>
                </c:pt>
                <c:pt idx="247">
                  <c:v>15:25:49</c:v>
                </c:pt>
                <c:pt idx="248">
                  <c:v>15:25:50</c:v>
                </c:pt>
                <c:pt idx="249">
                  <c:v>15:25:51</c:v>
                </c:pt>
                <c:pt idx="250">
                  <c:v>15:25:52</c:v>
                </c:pt>
                <c:pt idx="251">
                  <c:v>15:25:53</c:v>
                </c:pt>
                <c:pt idx="252">
                  <c:v>15:25:54</c:v>
                </c:pt>
                <c:pt idx="253">
                  <c:v>15:25:55</c:v>
                </c:pt>
                <c:pt idx="254">
                  <c:v>15:25:56</c:v>
                </c:pt>
                <c:pt idx="255">
                  <c:v>15:25:57</c:v>
                </c:pt>
                <c:pt idx="256">
                  <c:v>15:25:58</c:v>
                </c:pt>
                <c:pt idx="257">
                  <c:v>15:25:59</c:v>
                </c:pt>
                <c:pt idx="258">
                  <c:v>15:26:00</c:v>
                </c:pt>
                <c:pt idx="259">
                  <c:v>15:26:01</c:v>
                </c:pt>
                <c:pt idx="260">
                  <c:v>15:26:02</c:v>
                </c:pt>
                <c:pt idx="261">
                  <c:v>15:26:03</c:v>
                </c:pt>
                <c:pt idx="262">
                  <c:v>15:26:04</c:v>
                </c:pt>
                <c:pt idx="263">
                  <c:v>15:26:05</c:v>
                </c:pt>
                <c:pt idx="264">
                  <c:v>15:26:06</c:v>
                </c:pt>
                <c:pt idx="265">
                  <c:v>15:26:07</c:v>
                </c:pt>
                <c:pt idx="266">
                  <c:v>15:26:08</c:v>
                </c:pt>
                <c:pt idx="267">
                  <c:v>15:26:09</c:v>
                </c:pt>
                <c:pt idx="268">
                  <c:v>15:26:10</c:v>
                </c:pt>
                <c:pt idx="269">
                  <c:v>15:26:11</c:v>
                </c:pt>
                <c:pt idx="270">
                  <c:v>15:26:12</c:v>
                </c:pt>
                <c:pt idx="271">
                  <c:v>15:26:13</c:v>
                </c:pt>
                <c:pt idx="272">
                  <c:v>15:26:14</c:v>
                </c:pt>
                <c:pt idx="273">
                  <c:v>15:26:15</c:v>
                </c:pt>
                <c:pt idx="274">
                  <c:v>15:26:16</c:v>
                </c:pt>
                <c:pt idx="275">
                  <c:v>15:26:17</c:v>
                </c:pt>
                <c:pt idx="276">
                  <c:v>15:26:18</c:v>
                </c:pt>
                <c:pt idx="277">
                  <c:v>15:26:19</c:v>
                </c:pt>
                <c:pt idx="278">
                  <c:v>15:26:20</c:v>
                </c:pt>
                <c:pt idx="279">
                  <c:v>15:26:21</c:v>
                </c:pt>
                <c:pt idx="280">
                  <c:v>15:26:22</c:v>
                </c:pt>
                <c:pt idx="281">
                  <c:v>15:26:23</c:v>
                </c:pt>
                <c:pt idx="282">
                  <c:v>15:26:24</c:v>
                </c:pt>
                <c:pt idx="283">
                  <c:v>15:26:25</c:v>
                </c:pt>
                <c:pt idx="284">
                  <c:v>15:26:26</c:v>
                </c:pt>
                <c:pt idx="285">
                  <c:v>15:26:27</c:v>
                </c:pt>
                <c:pt idx="286">
                  <c:v>15:26:28</c:v>
                </c:pt>
                <c:pt idx="287">
                  <c:v>15:26:29</c:v>
                </c:pt>
                <c:pt idx="288">
                  <c:v>15:26:30</c:v>
                </c:pt>
                <c:pt idx="289">
                  <c:v>15:26:31</c:v>
                </c:pt>
                <c:pt idx="290">
                  <c:v>15:26:32</c:v>
                </c:pt>
                <c:pt idx="291">
                  <c:v>15:26:33</c:v>
                </c:pt>
                <c:pt idx="292">
                  <c:v>15:26:34</c:v>
                </c:pt>
                <c:pt idx="293">
                  <c:v>15:26:35</c:v>
                </c:pt>
                <c:pt idx="294">
                  <c:v>15:26:36</c:v>
                </c:pt>
                <c:pt idx="295">
                  <c:v>15:26:37</c:v>
                </c:pt>
                <c:pt idx="296">
                  <c:v>15:26:38</c:v>
                </c:pt>
                <c:pt idx="297">
                  <c:v>15:26:39</c:v>
                </c:pt>
                <c:pt idx="298">
                  <c:v>15:26:40</c:v>
                </c:pt>
                <c:pt idx="299">
                  <c:v>15:26:41</c:v>
                </c:pt>
                <c:pt idx="300">
                  <c:v>15:26:42</c:v>
                </c:pt>
                <c:pt idx="301">
                  <c:v>15:26:43</c:v>
                </c:pt>
                <c:pt idx="302">
                  <c:v>15:26:44</c:v>
                </c:pt>
                <c:pt idx="303">
                  <c:v>15:26:45</c:v>
                </c:pt>
                <c:pt idx="304">
                  <c:v>15:26:46</c:v>
                </c:pt>
                <c:pt idx="305">
                  <c:v>15:26:47</c:v>
                </c:pt>
                <c:pt idx="306">
                  <c:v>15:26:48</c:v>
                </c:pt>
                <c:pt idx="307">
                  <c:v>15:26:49</c:v>
                </c:pt>
                <c:pt idx="308">
                  <c:v>15:26:50</c:v>
                </c:pt>
                <c:pt idx="309">
                  <c:v>15:26:51</c:v>
                </c:pt>
                <c:pt idx="310">
                  <c:v>15:26:52</c:v>
                </c:pt>
                <c:pt idx="311">
                  <c:v>15:26:53</c:v>
                </c:pt>
                <c:pt idx="312">
                  <c:v>15:26:54</c:v>
                </c:pt>
                <c:pt idx="313">
                  <c:v>15:26:55</c:v>
                </c:pt>
                <c:pt idx="314">
                  <c:v>15:26:56</c:v>
                </c:pt>
                <c:pt idx="315">
                  <c:v>15:26:57</c:v>
                </c:pt>
                <c:pt idx="316">
                  <c:v>15:26:58</c:v>
                </c:pt>
                <c:pt idx="317">
                  <c:v>15:26:59</c:v>
                </c:pt>
                <c:pt idx="318">
                  <c:v>15:27:00</c:v>
                </c:pt>
                <c:pt idx="319">
                  <c:v>15:27:01</c:v>
                </c:pt>
                <c:pt idx="320">
                  <c:v>15:27:02</c:v>
                </c:pt>
                <c:pt idx="321">
                  <c:v>15:27:03</c:v>
                </c:pt>
                <c:pt idx="322">
                  <c:v>15:27:04</c:v>
                </c:pt>
                <c:pt idx="323">
                  <c:v>15:27:05</c:v>
                </c:pt>
                <c:pt idx="324">
                  <c:v>15:27:06</c:v>
                </c:pt>
                <c:pt idx="325">
                  <c:v>15:27:07</c:v>
                </c:pt>
                <c:pt idx="326">
                  <c:v>15:27:08</c:v>
                </c:pt>
                <c:pt idx="327">
                  <c:v>15:27:09</c:v>
                </c:pt>
                <c:pt idx="328">
                  <c:v>15:27:10</c:v>
                </c:pt>
                <c:pt idx="329">
                  <c:v>15:27:11</c:v>
                </c:pt>
                <c:pt idx="330">
                  <c:v>15:27:12</c:v>
                </c:pt>
                <c:pt idx="331">
                  <c:v>15:27:13</c:v>
                </c:pt>
                <c:pt idx="332">
                  <c:v>15:27:14</c:v>
                </c:pt>
                <c:pt idx="333">
                  <c:v>15:27:15</c:v>
                </c:pt>
                <c:pt idx="334">
                  <c:v>15:27:16</c:v>
                </c:pt>
                <c:pt idx="335">
                  <c:v>15:27:17</c:v>
                </c:pt>
                <c:pt idx="336">
                  <c:v>15:27:18</c:v>
                </c:pt>
                <c:pt idx="337">
                  <c:v>15:27:19</c:v>
                </c:pt>
                <c:pt idx="338">
                  <c:v>15:27:20</c:v>
                </c:pt>
                <c:pt idx="339">
                  <c:v>15:27:21</c:v>
                </c:pt>
                <c:pt idx="340">
                  <c:v>15:27:22</c:v>
                </c:pt>
              </c:strCache>
            </c:strRef>
          </c:xVal>
          <c:yVal>
            <c:numRef>
              <c:f>OLSR_P!$G$34:$G$374</c:f>
              <c:numCache>
                <c:formatCode>General</c:formatCode>
                <c:ptCount val="341"/>
                <c:pt idx="0">
                  <c:v>76</c:v>
                </c:pt>
                <c:pt idx="1">
                  <c:v>76</c:v>
                </c:pt>
                <c:pt idx="2">
                  <c:v>76</c:v>
                </c:pt>
                <c:pt idx="3">
                  <c:v>76</c:v>
                </c:pt>
                <c:pt idx="4">
                  <c:v>76</c:v>
                </c:pt>
                <c:pt idx="5">
                  <c:v>76</c:v>
                </c:pt>
                <c:pt idx="6">
                  <c:v>76</c:v>
                </c:pt>
                <c:pt idx="7">
                  <c:v>76</c:v>
                </c:pt>
                <c:pt idx="8">
                  <c:v>76</c:v>
                </c:pt>
                <c:pt idx="9">
                  <c:v>76</c:v>
                </c:pt>
                <c:pt idx="10">
                  <c:v>76</c:v>
                </c:pt>
                <c:pt idx="11">
                  <c:v>76</c:v>
                </c:pt>
                <c:pt idx="12">
                  <c:v>76</c:v>
                </c:pt>
                <c:pt idx="13">
                  <c:v>76</c:v>
                </c:pt>
                <c:pt idx="14">
                  <c:v>76</c:v>
                </c:pt>
                <c:pt idx="15">
                  <c:v>76</c:v>
                </c:pt>
                <c:pt idx="16">
                  <c:v>76</c:v>
                </c:pt>
                <c:pt idx="17">
                  <c:v>76</c:v>
                </c:pt>
                <c:pt idx="18">
                  <c:v>76</c:v>
                </c:pt>
                <c:pt idx="19">
                  <c:v>76</c:v>
                </c:pt>
                <c:pt idx="20">
                  <c:v>76</c:v>
                </c:pt>
                <c:pt idx="21">
                  <c:v>76</c:v>
                </c:pt>
                <c:pt idx="22">
                  <c:v>76</c:v>
                </c:pt>
                <c:pt idx="23">
                  <c:v>76</c:v>
                </c:pt>
                <c:pt idx="24">
                  <c:v>76</c:v>
                </c:pt>
                <c:pt idx="25">
                  <c:v>76</c:v>
                </c:pt>
                <c:pt idx="26">
                  <c:v>76</c:v>
                </c:pt>
                <c:pt idx="27">
                  <c:v>76</c:v>
                </c:pt>
                <c:pt idx="28">
                  <c:v>76</c:v>
                </c:pt>
                <c:pt idx="29">
                  <c:v>76</c:v>
                </c:pt>
                <c:pt idx="30">
                  <c:v>76</c:v>
                </c:pt>
                <c:pt idx="31">
                  <c:v>76</c:v>
                </c:pt>
                <c:pt idx="32">
                  <c:v>76</c:v>
                </c:pt>
                <c:pt idx="33">
                  <c:v>76</c:v>
                </c:pt>
                <c:pt idx="34">
                  <c:v>76</c:v>
                </c:pt>
                <c:pt idx="35">
                  <c:v>76</c:v>
                </c:pt>
                <c:pt idx="36">
                  <c:v>76</c:v>
                </c:pt>
                <c:pt idx="37">
                  <c:v>76</c:v>
                </c:pt>
                <c:pt idx="38">
                  <c:v>76</c:v>
                </c:pt>
                <c:pt idx="39">
                  <c:v>76</c:v>
                </c:pt>
                <c:pt idx="40">
                  <c:v>76</c:v>
                </c:pt>
                <c:pt idx="41">
                  <c:v>76</c:v>
                </c:pt>
                <c:pt idx="42">
                  <c:v>76</c:v>
                </c:pt>
                <c:pt idx="43">
                  <c:v>76</c:v>
                </c:pt>
                <c:pt idx="44">
                  <c:v>76</c:v>
                </c:pt>
                <c:pt idx="45">
                  <c:v>76</c:v>
                </c:pt>
                <c:pt idx="46">
                  <c:v>76</c:v>
                </c:pt>
                <c:pt idx="47">
                  <c:v>76</c:v>
                </c:pt>
                <c:pt idx="48">
                  <c:v>76</c:v>
                </c:pt>
                <c:pt idx="49">
                  <c:v>76</c:v>
                </c:pt>
                <c:pt idx="50">
                  <c:v>76</c:v>
                </c:pt>
                <c:pt idx="51">
                  <c:v>76</c:v>
                </c:pt>
                <c:pt idx="52">
                  <c:v>76</c:v>
                </c:pt>
                <c:pt idx="53">
                  <c:v>76</c:v>
                </c:pt>
                <c:pt idx="54">
                  <c:v>76</c:v>
                </c:pt>
                <c:pt idx="55">
                  <c:v>76</c:v>
                </c:pt>
                <c:pt idx="56">
                  <c:v>76</c:v>
                </c:pt>
                <c:pt idx="57">
                  <c:v>76</c:v>
                </c:pt>
                <c:pt idx="58">
                  <c:v>76</c:v>
                </c:pt>
                <c:pt idx="59">
                  <c:v>76</c:v>
                </c:pt>
                <c:pt idx="60">
                  <c:v>76</c:v>
                </c:pt>
                <c:pt idx="61">
                  <c:v>76</c:v>
                </c:pt>
                <c:pt idx="62">
                  <c:v>76</c:v>
                </c:pt>
                <c:pt idx="63">
                  <c:v>76</c:v>
                </c:pt>
                <c:pt idx="64">
                  <c:v>76</c:v>
                </c:pt>
                <c:pt idx="65">
                  <c:v>76</c:v>
                </c:pt>
                <c:pt idx="66">
                  <c:v>76</c:v>
                </c:pt>
                <c:pt idx="67">
                  <c:v>76</c:v>
                </c:pt>
                <c:pt idx="68">
                  <c:v>76</c:v>
                </c:pt>
                <c:pt idx="69">
                  <c:v>76</c:v>
                </c:pt>
                <c:pt idx="70">
                  <c:v>76</c:v>
                </c:pt>
                <c:pt idx="71">
                  <c:v>76</c:v>
                </c:pt>
                <c:pt idx="72">
                  <c:v>76</c:v>
                </c:pt>
                <c:pt idx="73">
                  <c:v>76</c:v>
                </c:pt>
                <c:pt idx="74">
                  <c:v>76</c:v>
                </c:pt>
                <c:pt idx="75">
                  <c:v>76</c:v>
                </c:pt>
                <c:pt idx="76">
                  <c:v>76</c:v>
                </c:pt>
                <c:pt idx="77">
                  <c:v>76</c:v>
                </c:pt>
                <c:pt idx="78">
                  <c:v>76</c:v>
                </c:pt>
                <c:pt idx="79">
                  <c:v>76</c:v>
                </c:pt>
                <c:pt idx="80">
                  <c:v>76</c:v>
                </c:pt>
                <c:pt idx="81">
                  <c:v>76</c:v>
                </c:pt>
                <c:pt idx="82">
                  <c:v>76</c:v>
                </c:pt>
                <c:pt idx="83">
                  <c:v>76</c:v>
                </c:pt>
                <c:pt idx="84">
                  <c:v>76</c:v>
                </c:pt>
                <c:pt idx="85">
                  <c:v>76</c:v>
                </c:pt>
                <c:pt idx="86">
                  <c:v>76</c:v>
                </c:pt>
                <c:pt idx="87">
                  <c:v>76</c:v>
                </c:pt>
                <c:pt idx="88">
                  <c:v>76</c:v>
                </c:pt>
                <c:pt idx="89">
                  <c:v>76</c:v>
                </c:pt>
                <c:pt idx="90">
                  <c:v>76</c:v>
                </c:pt>
                <c:pt idx="91">
                  <c:v>76</c:v>
                </c:pt>
                <c:pt idx="92">
                  <c:v>76</c:v>
                </c:pt>
                <c:pt idx="93">
                  <c:v>76</c:v>
                </c:pt>
                <c:pt idx="94">
                  <c:v>76</c:v>
                </c:pt>
                <c:pt idx="95">
                  <c:v>76</c:v>
                </c:pt>
                <c:pt idx="96">
                  <c:v>76</c:v>
                </c:pt>
                <c:pt idx="97">
                  <c:v>76</c:v>
                </c:pt>
                <c:pt idx="98">
                  <c:v>76</c:v>
                </c:pt>
                <c:pt idx="99">
                  <c:v>76</c:v>
                </c:pt>
                <c:pt idx="100">
                  <c:v>76</c:v>
                </c:pt>
                <c:pt idx="101">
                  <c:v>76</c:v>
                </c:pt>
                <c:pt idx="102">
                  <c:v>76</c:v>
                </c:pt>
                <c:pt idx="103">
                  <c:v>76</c:v>
                </c:pt>
                <c:pt idx="104">
                  <c:v>76</c:v>
                </c:pt>
                <c:pt idx="105">
                  <c:v>76</c:v>
                </c:pt>
                <c:pt idx="106">
                  <c:v>76</c:v>
                </c:pt>
                <c:pt idx="107">
                  <c:v>76</c:v>
                </c:pt>
                <c:pt idx="108">
                  <c:v>76</c:v>
                </c:pt>
                <c:pt idx="109">
                  <c:v>76</c:v>
                </c:pt>
                <c:pt idx="110">
                  <c:v>76</c:v>
                </c:pt>
                <c:pt idx="111">
                  <c:v>76</c:v>
                </c:pt>
                <c:pt idx="112">
                  <c:v>76</c:v>
                </c:pt>
                <c:pt idx="113">
                  <c:v>76</c:v>
                </c:pt>
                <c:pt idx="114">
                  <c:v>76</c:v>
                </c:pt>
                <c:pt idx="115">
                  <c:v>76</c:v>
                </c:pt>
                <c:pt idx="116">
                  <c:v>76</c:v>
                </c:pt>
                <c:pt idx="117">
                  <c:v>76</c:v>
                </c:pt>
                <c:pt idx="118">
                  <c:v>76</c:v>
                </c:pt>
                <c:pt idx="119">
                  <c:v>76</c:v>
                </c:pt>
                <c:pt idx="120">
                  <c:v>76</c:v>
                </c:pt>
                <c:pt idx="121">
                  <c:v>76</c:v>
                </c:pt>
                <c:pt idx="122">
                  <c:v>76</c:v>
                </c:pt>
                <c:pt idx="123">
                  <c:v>76</c:v>
                </c:pt>
                <c:pt idx="124">
                  <c:v>76</c:v>
                </c:pt>
                <c:pt idx="125">
                  <c:v>76</c:v>
                </c:pt>
                <c:pt idx="126">
                  <c:v>76</c:v>
                </c:pt>
                <c:pt idx="127">
                  <c:v>76</c:v>
                </c:pt>
                <c:pt idx="128">
                  <c:v>76</c:v>
                </c:pt>
                <c:pt idx="129">
                  <c:v>76</c:v>
                </c:pt>
                <c:pt idx="130">
                  <c:v>76</c:v>
                </c:pt>
                <c:pt idx="131">
                  <c:v>76</c:v>
                </c:pt>
                <c:pt idx="132">
                  <c:v>76</c:v>
                </c:pt>
                <c:pt idx="133">
                  <c:v>76</c:v>
                </c:pt>
                <c:pt idx="134">
                  <c:v>76</c:v>
                </c:pt>
                <c:pt idx="135">
                  <c:v>76</c:v>
                </c:pt>
                <c:pt idx="136">
                  <c:v>76</c:v>
                </c:pt>
                <c:pt idx="137">
                  <c:v>76</c:v>
                </c:pt>
                <c:pt idx="138">
                  <c:v>76</c:v>
                </c:pt>
                <c:pt idx="139">
                  <c:v>76</c:v>
                </c:pt>
                <c:pt idx="140">
                  <c:v>76</c:v>
                </c:pt>
                <c:pt idx="141">
                  <c:v>76</c:v>
                </c:pt>
                <c:pt idx="142">
                  <c:v>76</c:v>
                </c:pt>
                <c:pt idx="143">
                  <c:v>76</c:v>
                </c:pt>
                <c:pt idx="144">
                  <c:v>76</c:v>
                </c:pt>
                <c:pt idx="145">
                  <c:v>76</c:v>
                </c:pt>
                <c:pt idx="146">
                  <c:v>76</c:v>
                </c:pt>
                <c:pt idx="147">
                  <c:v>76</c:v>
                </c:pt>
                <c:pt idx="148">
                  <c:v>76</c:v>
                </c:pt>
                <c:pt idx="149">
                  <c:v>76</c:v>
                </c:pt>
                <c:pt idx="150">
                  <c:v>76</c:v>
                </c:pt>
                <c:pt idx="151">
                  <c:v>76</c:v>
                </c:pt>
                <c:pt idx="152">
                  <c:v>76</c:v>
                </c:pt>
                <c:pt idx="153">
                  <c:v>76</c:v>
                </c:pt>
                <c:pt idx="154">
                  <c:v>76</c:v>
                </c:pt>
                <c:pt idx="155">
                  <c:v>76</c:v>
                </c:pt>
                <c:pt idx="156">
                  <c:v>76</c:v>
                </c:pt>
                <c:pt idx="157">
                  <c:v>76</c:v>
                </c:pt>
                <c:pt idx="158">
                  <c:v>76</c:v>
                </c:pt>
                <c:pt idx="159">
                  <c:v>76</c:v>
                </c:pt>
                <c:pt idx="160">
                  <c:v>76</c:v>
                </c:pt>
                <c:pt idx="161">
                  <c:v>76</c:v>
                </c:pt>
                <c:pt idx="162">
                  <c:v>76</c:v>
                </c:pt>
                <c:pt idx="163">
                  <c:v>76</c:v>
                </c:pt>
                <c:pt idx="164">
                  <c:v>76</c:v>
                </c:pt>
                <c:pt idx="165">
                  <c:v>76</c:v>
                </c:pt>
                <c:pt idx="166">
                  <c:v>76</c:v>
                </c:pt>
                <c:pt idx="167">
                  <c:v>76</c:v>
                </c:pt>
                <c:pt idx="168">
                  <c:v>76</c:v>
                </c:pt>
                <c:pt idx="169">
                  <c:v>76</c:v>
                </c:pt>
                <c:pt idx="170">
                  <c:v>76</c:v>
                </c:pt>
                <c:pt idx="171">
                  <c:v>76</c:v>
                </c:pt>
                <c:pt idx="172">
                  <c:v>76</c:v>
                </c:pt>
                <c:pt idx="173">
                  <c:v>76</c:v>
                </c:pt>
                <c:pt idx="174">
                  <c:v>76</c:v>
                </c:pt>
                <c:pt idx="175">
                  <c:v>76</c:v>
                </c:pt>
                <c:pt idx="176">
                  <c:v>76</c:v>
                </c:pt>
                <c:pt idx="177">
                  <c:v>76</c:v>
                </c:pt>
                <c:pt idx="178">
                  <c:v>76</c:v>
                </c:pt>
                <c:pt idx="179">
                  <c:v>76</c:v>
                </c:pt>
                <c:pt idx="180">
                  <c:v>76</c:v>
                </c:pt>
                <c:pt idx="181">
                  <c:v>76</c:v>
                </c:pt>
                <c:pt idx="182">
                  <c:v>76</c:v>
                </c:pt>
                <c:pt idx="183">
                  <c:v>76</c:v>
                </c:pt>
                <c:pt idx="184">
                  <c:v>76</c:v>
                </c:pt>
                <c:pt idx="185">
                  <c:v>76</c:v>
                </c:pt>
                <c:pt idx="186">
                  <c:v>76</c:v>
                </c:pt>
                <c:pt idx="187">
                  <c:v>76</c:v>
                </c:pt>
                <c:pt idx="188">
                  <c:v>76</c:v>
                </c:pt>
                <c:pt idx="189">
                  <c:v>76</c:v>
                </c:pt>
                <c:pt idx="190">
                  <c:v>76</c:v>
                </c:pt>
                <c:pt idx="191">
                  <c:v>76</c:v>
                </c:pt>
                <c:pt idx="192">
                  <c:v>76</c:v>
                </c:pt>
                <c:pt idx="193">
                  <c:v>76</c:v>
                </c:pt>
                <c:pt idx="194">
                  <c:v>76</c:v>
                </c:pt>
                <c:pt idx="195">
                  <c:v>76</c:v>
                </c:pt>
                <c:pt idx="196">
                  <c:v>76</c:v>
                </c:pt>
                <c:pt idx="197">
                  <c:v>76</c:v>
                </c:pt>
                <c:pt idx="198">
                  <c:v>76</c:v>
                </c:pt>
                <c:pt idx="199">
                  <c:v>76</c:v>
                </c:pt>
                <c:pt idx="200">
                  <c:v>76</c:v>
                </c:pt>
                <c:pt idx="201">
                  <c:v>76</c:v>
                </c:pt>
                <c:pt idx="202">
                  <c:v>76</c:v>
                </c:pt>
                <c:pt idx="203">
                  <c:v>76</c:v>
                </c:pt>
                <c:pt idx="204">
                  <c:v>76</c:v>
                </c:pt>
                <c:pt idx="205">
                  <c:v>76</c:v>
                </c:pt>
                <c:pt idx="206">
                  <c:v>76</c:v>
                </c:pt>
                <c:pt idx="207">
                  <c:v>76</c:v>
                </c:pt>
                <c:pt idx="208">
                  <c:v>76</c:v>
                </c:pt>
                <c:pt idx="209">
                  <c:v>76</c:v>
                </c:pt>
                <c:pt idx="210">
                  <c:v>76</c:v>
                </c:pt>
                <c:pt idx="211">
                  <c:v>76</c:v>
                </c:pt>
                <c:pt idx="212">
                  <c:v>76</c:v>
                </c:pt>
                <c:pt idx="213">
                  <c:v>76</c:v>
                </c:pt>
                <c:pt idx="214">
                  <c:v>76</c:v>
                </c:pt>
                <c:pt idx="215">
                  <c:v>76</c:v>
                </c:pt>
                <c:pt idx="216">
                  <c:v>76</c:v>
                </c:pt>
                <c:pt idx="217">
                  <c:v>76</c:v>
                </c:pt>
                <c:pt idx="218">
                  <c:v>76</c:v>
                </c:pt>
                <c:pt idx="219">
                  <c:v>76</c:v>
                </c:pt>
                <c:pt idx="220">
                  <c:v>76</c:v>
                </c:pt>
                <c:pt idx="221">
                  <c:v>76</c:v>
                </c:pt>
                <c:pt idx="222">
                  <c:v>76</c:v>
                </c:pt>
                <c:pt idx="223">
                  <c:v>76</c:v>
                </c:pt>
                <c:pt idx="224">
                  <c:v>76</c:v>
                </c:pt>
                <c:pt idx="225">
                  <c:v>76</c:v>
                </c:pt>
                <c:pt idx="226">
                  <c:v>76</c:v>
                </c:pt>
                <c:pt idx="227">
                  <c:v>76</c:v>
                </c:pt>
                <c:pt idx="228">
                  <c:v>76</c:v>
                </c:pt>
                <c:pt idx="229">
                  <c:v>76</c:v>
                </c:pt>
                <c:pt idx="230">
                  <c:v>76</c:v>
                </c:pt>
                <c:pt idx="231">
                  <c:v>76</c:v>
                </c:pt>
                <c:pt idx="232">
                  <c:v>76</c:v>
                </c:pt>
                <c:pt idx="233">
                  <c:v>76</c:v>
                </c:pt>
                <c:pt idx="234">
                  <c:v>76</c:v>
                </c:pt>
                <c:pt idx="235">
                  <c:v>76</c:v>
                </c:pt>
                <c:pt idx="236">
                  <c:v>76</c:v>
                </c:pt>
                <c:pt idx="237">
                  <c:v>76</c:v>
                </c:pt>
                <c:pt idx="238">
                  <c:v>76</c:v>
                </c:pt>
                <c:pt idx="239">
                  <c:v>76</c:v>
                </c:pt>
                <c:pt idx="240">
                  <c:v>76</c:v>
                </c:pt>
                <c:pt idx="241">
                  <c:v>76</c:v>
                </c:pt>
                <c:pt idx="242">
                  <c:v>76</c:v>
                </c:pt>
                <c:pt idx="243">
                  <c:v>76</c:v>
                </c:pt>
                <c:pt idx="244">
                  <c:v>76</c:v>
                </c:pt>
                <c:pt idx="245">
                  <c:v>76</c:v>
                </c:pt>
                <c:pt idx="246">
                  <c:v>76</c:v>
                </c:pt>
                <c:pt idx="247">
                  <c:v>76</c:v>
                </c:pt>
                <c:pt idx="248">
                  <c:v>76</c:v>
                </c:pt>
                <c:pt idx="249">
                  <c:v>76</c:v>
                </c:pt>
                <c:pt idx="250">
                  <c:v>76</c:v>
                </c:pt>
                <c:pt idx="251">
                  <c:v>76</c:v>
                </c:pt>
                <c:pt idx="252">
                  <c:v>76</c:v>
                </c:pt>
                <c:pt idx="253">
                  <c:v>76</c:v>
                </c:pt>
                <c:pt idx="254">
                  <c:v>76</c:v>
                </c:pt>
                <c:pt idx="255">
                  <c:v>76</c:v>
                </c:pt>
                <c:pt idx="256">
                  <c:v>76</c:v>
                </c:pt>
                <c:pt idx="257">
                  <c:v>76</c:v>
                </c:pt>
                <c:pt idx="258">
                  <c:v>76</c:v>
                </c:pt>
                <c:pt idx="259">
                  <c:v>76</c:v>
                </c:pt>
                <c:pt idx="260">
                  <c:v>76</c:v>
                </c:pt>
                <c:pt idx="261">
                  <c:v>76</c:v>
                </c:pt>
                <c:pt idx="262">
                  <c:v>76</c:v>
                </c:pt>
                <c:pt idx="263">
                  <c:v>76</c:v>
                </c:pt>
                <c:pt idx="264">
                  <c:v>76</c:v>
                </c:pt>
                <c:pt idx="265">
                  <c:v>76</c:v>
                </c:pt>
                <c:pt idx="266">
                  <c:v>76</c:v>
                </c:pt>
                <c:pt idx="267">
                  <c:v>76</c:v>
                </c:pt>
                <c:pt idx="268">
                  <c:v>76</c:v>
                </c:pt>
                <c:pt idx="269">
                  <c:v>76</c:v>
                </c:pt>
                <c:pt idx="270">
                  <c:v>76</c:v>
                </c:pt>
                <c:pt idx="271">
                  <c:v>76</c:v>
                </c:pt>
                <c:pt idx="272">
                  <c:v>76</c:v>
                </c:pt>
                <c:pt idx="273">
                  <c:v>76</c:v>
                </c:pt>
                <c:pt idx="274">
                  <c:v>76</c:v>
                </c:pt>
                <c:pt idx="275">
                  <c:v>76</c:v>
                </c:pt>
                <c:pt idx="276">
                  <c:v>76</c:v>
                </c:pt>
                <c:pt idx="277">
                  <c:v>76</c:v>
                </c:pt>
                <c:pt idx="278">
                  <c:v>76</c:v>
                </c:pt>
                <c:pt idx="279">
                  <c:v>76</c:v>
                </c:pt>
                <c:pt idx="280">
                  <c:v>76</c:v>
                </c:pt>
                <c:pt idx="281">
                  <c:v>76</c:v>
                </c:pt>
                <c:pt idx="282">
                  <c:v>76</c:v>
                </c:pt>
                <c:pt idx="283">
                  <c:v>76</c:v>
                </c:pt>
                <c:pt idx="284">
                  <c:v>76</c:v>
                </c:pt>
                <c:pt idx="285">
                  <c:v>76</c:v>
                </c:pt>
                <c:pt idx="286">
                  <c:v>76</c:v>
                </c:pt>
                <c:pt idx="287">
                  <c:v>76</c:v>
                </c:pt>
                <c:pt idx="288">
                  <c:v>76</c:v>
                </c:pt>
                <c:pt idx="289">
                  <c:v>76</c:v>
                </c:pt>
                <c:pt idx="290">
                  <c:v>76</c:v>
                </c:pt>
                <c:pt idx="291">
                  <c:v>76</c:v>
                </c:pt>
                <c:pt idx="292">
                  <c:v>76</c:v>
                </c:pt>
                <c:pt idx="293">
                  <c:v>76</c:v>
                </c:pt>
                <c:pt idx="294">
                  <c:v>76</c:v>
                </c:pt>
                <c:pt idx="295">
                  <c:v>76</c:v>
                </c:pt>
                <c:pt idx="296">
                  <c:v>76</c:v>
                </c:pt>
                <c:pt idx="297">
                  <c:v>76</c:v>
                </c:pt>
                <c:pt idx="298">
                  <c:v>76</c:v>
                </c:pt>
                <c:pt idx="299">
                  <c:v>76</c:v>
                </c:pt>
                <c:pt idx="300">
                  <c:v>76</c:v>
                </c:pt>
                <c:pt idx="301">
                  <c:v>76</c:v>
                </c:pt>
                <c:pt idx="302">
                  <c:v>76</c:v>
                </c:pt>
                <c:pt idx="303">
                  <c:v>76</c:v>
                </c:pt>
                <c:pt idx="304">
                  <c:v>76</c:v>
                </c:pt>
                <c:pt idx="305">
                  <c:v>76</c:v>
                </c:pt>
                <c:pt idx="306">
                  <c:v>76</c:v>
                </c:pt>
                <c:pt idx="307">
                  <c:v>76</c:v>
                </c:pt>
                <c:pt idx="308">
                  <c:v>76</c:v>
                </c:pt>
                <c:pt idx="309">
                  <c:v>76</c:v>
                </c:pt>
                <c:pt idx="310">
                  <c:v>76</c:v>
                </c:pt>
                <c:pt idx="311">
                  <c:v>76</c:v>
                </c:pt>
                <c:pt idx="312">
                  <c:v>76</c:v>
                </c:pt>
                <c:pt idx="313">
                  <c:v>76</c:v>
                </c:pt>
                <c:pt idx="314">
                  <c:v>76</c:v>
                </c:pt>
                <c:pt idx="315">
                  <c:v>76</c:v>
                </c:pt>
                <c:pt idx="316">
                  <c:v>76</c:v>
                </c:pt>
                <c:pt idx="317">
                  <c:v>76</c:v>
                </c:pt>
                <c:pt idx="318">
                  <c:v>76</c:v>
                </c:pt>
                <c:pt idx="319">
                  <c:v>76</c:v>
                </c:pt>
                <c:pt idx="320">
                  <c:v>76</c:v>
                </c:pt>
                <c:pt idx="321">
                  <c:v>76</c:v>
                </c:pt>
                <c:pt idx="322">
                  <c:v>76</c:v>
                </c:pt>
                <c:pt idx="323">
                  <c:v>76</c:v>
                </c:pt>
                <c:pt idx="324">
                  <c:v>76</c:v>
                </c:pt>
                <c:pt idx="325">
                  <c:v>76</c:v>
                </c:pt>
                <c:pt idx="326">
                  <c:v>76</c:v>
                </c:pt>
                <c:pt idx="327">
                  <c:v>76</c:v>
                </c:pt>
                <c:pt idx="328">
                  <c:v>76</c:v>
                </c:pt>
                <c:pt idx="329">
                  <c:v>76</c:v>
                </c:pt>
                <c:pt idx="330">
                  <c:v>76</c:v>
                </c:pt>
                <c:pt idx="331">
                  <c:v>76</c:v>
                </c:pt>
                <c:pt idx="332">
                  <c:v>76</c:v>
                </c:pt>
                <c:pt idx="333">
                  <c:v>76</c:v>
                </c:pt>
                <c:pt idx="334">
                  <c:v>76</c:v>
                </c:pt>
                <c:pt idx="335">
                  <c:v>76</c:v>
                </c:pt>
                <c:pt idx="336">
                  <c:v>76</c:v>
                </c:pt>
                <c:pt idx="337">
                  <c:v>76</c:v>
                </c:pt>
                <c:pt idx="338">
                  <c:v>76</c:v>
                </c:pt>
                <c:pt idx="339">
                  <c:v>76</c:v>
                </c:pt>
                <c:pt idx="340">
                  <c:v>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AD3-4820-8283-3ED1BDE207A5}"/>
            </c:ext>
          </c:extLst>
        </c:ser>
        <c:ser>
          <c:idx val="1"/>
          <c:order val="3"/>
          <c:tx>
            <c:v>ATV_P</c:v>
          </c:tx>
          <c:marker>
            <c:symbol val="none"/>
          </c:marker>
          <c:xVal>
            <c:strRef>
              <c:f>ATV_P!$B$320:$B$583</c:f>
              <c:strCache>
                <c:ptCount val="264"/>
                <c:pt idx="0">
                  <c:v>15:33:40</c:v>
                </c:pt>
                <c:pt idx="1">
                  <c:v>15:33:41</c:v>
                </c:pt>
                <c:pt idx="2">
                  <c:v>15:33:42</c:v>
                </c:pt>
                <c:pt idx="3">
                  <c:v>15:33:43</c:v>
                </c:pt>
                <c:pt idx="4">
                  <c:v>15:33:44</c:v>
                </c:pt>
                <c:pt idx="5">
                  <c:v>15:33:45</c:v>
                </c:pt>
                <c:pt idx="6">
                  <c:v>15:33:46</c:v>
                </c:pt>
                <c:pt idx="7">
                  <c:v>15:33:47</c:v>
                </c:pt>
                <c:pt idx="8">
                  <c:v>15:33:48</c:v>
                </c:pt>
                <c:pt idx="9">
                  <c:v>15:33:49</c:v>
                </c:pt>
                <c:pt idx="10">
                  <c:v>15:33:50</c:v>
                </c:pt>
                <c:pt idx="11">
                  <c:v>15:33:51</c:v>
                </c:pt>
                <c:pt idx="12">
                  <c:v>15:33:52</c:v>
                </c:pt>
                <c:pt idx="13">
                  <c:v>15:33:53</c:v>
                </c:pt>
                <c:pt idx="14">
                  <c:v>15:33:54</c:v>
                </c:pt>
                <c:pt idx="15">
                  <c:v>15:33:55</c:v>
                </c:pt>
                <c:pt idx="16">
                  <c:v>15:33:56</c:v>
                </c:pt>
                <c:pt idx="17">
                  <c:v>15:33:57</c:v>
                </c:pt>
                <c:pt idx="18">
                  <c:v>15:33:58</c:v>
                </c:pt>
                <c:pt idx="19">
                  <c:v>15:33:59</c:v>
                </c:pt>
                <c:pt idx="20">
                  <c:v>15:34:00</c:v>
                </c:pt>
                <c:pt idx="21">
                  <c:v>15:34:01</c:v>
                </c:pt>
                <c:pt idx="22">
                  <c:v>15:34:02</c:v>
                </c:pt>
                <c:pt idx="23">
                  <c:v>15:34:03</c:v>
                </c:pt>
                <c:pt idx="24">
                  <c:v>15:34:04</c:v>
                </c:pt>
                <c:pt idx="25">
                  <c:v>15:34:05</c:v>
                </c:pt>
                <c:pt idx="26">
                  <c:v>15:34:06</c:v>
                </c:pt>
                <c:pt idx="27">
                  <c:v>15:34:07</c:v>
                </c:pt>
                <c:pt idx="28">
                  <c:v>15:34:08</c:v>
                </c:pt>
                <c:pt idx="29">
                  <c:v>15:34:09</c:v>
                </c:pt>
                <c:pt idx="30">
                  <c:v>15:34:10</c:v>
                </c:pt>
                <c:pt idx="31">
                  <c:v>15:34:11</c:v>
                </c:pt>
                <c:pt idx="32">
                  <c:v>15:34:12</c:v>
                </c:pt>
                <c:pt idx="33">
                  <c:v>15:34:13</c:v>
                </c:pt>
                <c:pt idx="34">
                  <c:v>15:34:14</c:v>
                </c:pt>
                <c:pt idx="35">
                  <c:v>15:34:15</c:v>
                </c:pt>
                <c:pt idx="36">
                  <c:v>15:34:16</c:v>
                </c:pt>
                <c:pt idx="37">
                  <c:v>15:34:17</c:v>
                </c:pt>
                <c:pt idx="38">
                  <c:v>15:34:18</c:v>
                </c:pt>
                <c:pt idx="39">
                  <c:v>15:34:19</c:v>
                </c:pt>
                <c:pt idx="40">
                  <c:v>15:34:20</c:v>
                </c:pt>
                <c:pt idx="41">
                  <c:v>15:34:21</c:v>
                </c:pt>
                <c:pt idx="42">
                  <c:v>15:34:22</c:v>
                </c:pt>
                <c:pt idx="43">
                  <c:v>15:34:23</c:v>
                </c:pt>
                <c:pt idx="44">
                  <c:v>15:34:24</c:v>
                </c:pt>
                <c:pt idx="45">
                  <c:v>15:34:25</c:v>
                </c:pt>
                <c:pt idx="46">
                  <c:v>15:34:26</c:v>
                </c:pt>
                <c:pt idx="47">
                  <c:v>15:34:27</c:v>
                </c:pt>
                <c:pt idx="48">
                  <c:v>15:34:28</c:v>
                </c:pt>
                <c:pt idx="49">
                  <c:v>15:34:29</c:v>
                </c:pt>
                <c:pt idx="50">
                  <c:v>15:34:30</c:v>
                </c:pt>
                <c:pt idx="51">
                  <c:v>15:34:31</c:v>
                </c:pt>
                <c:pt idx="52">
                  <c:v>15:34:32</c:v>
                </c:pt>
                <c:pt idx="53">
                  <c:v>15:34:33</c:v>
                </c:pt>
                <c:pt idx="54">
                  <c:v>15:34:34</c:v>
                </c:pt>
                <c:pt idx="55">
                  <c:v>15:34:35</c:v>
                </c:pt>
                <c:pt idx="56">
                  <c:v>15:34:36</c:v>
                </c:pt>
                <c:pt idx="57">
                  <c:v>15:34:37</c:v>
                </c:pt>
                <c:pt idx="58">
                  <c:v>15:34:38</c:v>
                </c:pt>
                <c:pt idx="59">
                  <c:v>15:34:39</c:v>
                </c:pt>
                <c:pt idx="60">
                  <c:v>15:34:40</c:v>
                </c:pt>
                <c:pt idx="61">
                  <c:v>15:34:41</c:v>
                </c:pt>
                <c:pt idx="62">
                  <c:v>15:34:42</c:v>
                </c:pt>
                <c:pt idx="63">
                  <c:v>15:34:43</c:v>
                </c:pt>
                <c:pt idx="64">
                  <c:v>15:34:44</c:v>
                </c:pt>
                <c:pt idx="65">
                  <c:v>15:34:45</c:v>
                </c:pt>
                <c:pt idx="66">
                  <c:v>15:34:46</c:v>
                </c:pt>
                <c:pt idx="67">
                  <c:v>15:34:47</c:v>
                </c:pt>
                <c:pt idx="68">
                  <c:v>15:34:48</c:v>
                </c:pt>
                <c:pt idx="69">
                  <c:v>15:34:49</c:v>
                </c:pt>
                <c:pt idx="70">
                  <c:v>15:34:50</c:v>
                </c:pt>
                <c:pt idx="71">
                  <c:v>15:34:51</c:v>
                </c:pt>
                <c:pt idx="72">
                  <c:v>15:34:52</c:v>
                </c:pt>
                <c:pt idx="73">
                  <c:v>15:34:53</c:v>
                </c:pt>
                <c:pt idx="74">
                  <c:v>15:34:54</c:v>
                </c:pt>
                <c:pt idx="75">
                  <c:v>15:34:55</c:v>
                </c:pt>
                <c:pt idx="76">
                  <c:v>15:34:56</c:v>
                </c:pt>
                <c:pt idx="77">
                  <c:v>15:34:57</c:v>
                </c:pt>
                <c:pt idx="78">
                  <c:v>15:34:58</c:v>
                </c:pt>
                <c:pt idx="79">
                  <c:v>15:34:59</c:v>
                </c:pt>
                <c:pt idx="80">
                  <c:v>15:35:00</c:v>
                </c:pt>
                <c:pt idx="81">
                  <c:v>15:35:01</c:v>
                </c:pt>
                <c:pt idx="82">
                  <c:v>15:35:02</c:v>
                </c:pt>
                <c:pt idx="83">
                  <c:v>15:35:03</c:v>
                </c:pt>
                <c:pt idx="84">
                  <c:v>15:35:04</c:v>
                </c:pt>
                <c:pt idx="85">
                  <c:v>15:35:05</c:v>
                </c:pt>
                <c:pt idx="86">
                  <c:v>15:35:06</c:v>
                </c:pt>
                <c:pt idx="87">
                  <c:v>15:35:07</c:v>
                </c:pt>
                <c:pt idx="88">
                  <c:v>15:35:08</c:v>
                </c:pt>
                <c:pt idx="89">
                  <c:v>15:35:09</c:v>
                </c:pt>
                <c:pt idx="90">
                  <c:v>15:35:10</c:v>
                </c:pt>
                <c:pt idx="91">
                  <c:v>15:35:11</c:v>
                </c:pt>
                <c:pt idx="92">
                  <c:v>15:35:12</c:v>
                </c:pt>
                <c:pt idx="93">
                  <c:v>15:35:13</c:v>
                </c:pt>
                <c:pt idx="94">
                  <c:v>15:35:14</c:v>
                </c:pt>
                <c:pt idx="95">
                  <c:v>15:35:15</c:v>
                </c:pt>
                <c:pt idx="96">
                  <c:v>15:35:16</c:v>
                </c:pt>
                <c:pt idx="97">
                  <c:v>15:35:17</c:v>
                </c:pt>
                <c:pt idx="98">
                  <c:v>15:35:18</c:v>
                </c:pt>
                <c:pt idx="99">
                  <c:v>15:35:19</c:v>
                </c:pt>
                <c:pt idx="100">
                  <c:v>15:35:20</c:v>
                </c:pt>
                <c:pt idx="101">
                  <c:v>15:35:21</c:v>
                </c:pt>
                <c:pt idx="102">
                  <c:v>15:35:22</c:v>
                </c:pt>
                <c:pt idx="103">
                  <c:v>15:35:23</c:v>
                </c:pt>
                <c:pt idx="104">
                  <c:v>15:35:24</c:v>
                </c:pt>
                <c:pt idx="105">
                  <c:v>15:35:25</c:v>
                </c:pt>
                <c:pt idx="106">
                  <c:v>15:35:26</c:v>
                </c:pt>
                <c:pt idx="107">
                  <c:v>15:35:27</c:v>
                </c:pt>
                <c:pt idx="108">
                  <c:v>15:35:28</c:v>
                </c:pt>
                <c:pt idx="109">
                  <c:v>15:35:29</c:v>
                </c:pt>
                <c:pt idx="110">
                  <c:v>15:35:30</c:v>
                </c:pt>
                <c:pt idx="111">
                  <c:v>15:35:31</c:v>
                </c:pt>
                <c:pt idx="112">
                  <c:v>15:35:32</c:v>
                </c:pt>
                <c:pt idx="113">
                  <c:v>15:35:33</c:v>
                </c:pt>
                <c:pt idx="114">
                  <c:v>15:35:34</c:v>
                </c:pt>
                <c:pt idx="115">
                  <c:v>15:35:35</c:v>
                </c:pt>
                <c:pt idx="116">
                  <c:v>15:35:36</c:v>
                </c:pt>
                <c:pt idx="117">
                  <c:v>15:35:37</c:v>
                </c:pt>
                <c:pt idx="118">
                  <c:v>15:35:38</c:v>
                </c:pt>
                <c:pt idx="119">
                  <c:v>15:35:39</c:v>
                </c:pt>
                <c:pt idx="120">
                  <c:v>15:35:40</c:v>
                </c:pt>
                <c:pt idx="121">
                  <c:v>15:35:41</c:v>
                </c:pt>
                <c:pt idx="122">
                  <c:v>15:35:42</c:v>
                </c:pt>
                <c:pt idx="123">
                  <c:v>15:35:43</c:v>
                </c:pt>
                <c:pt idx="124">
                  <c:v>15:35:44</c:v>
                </c:pt>
                <c:pt idx="125">
                  <c:v>15:35:45</c:v>
                </c:pt>
                <c:pt idx="126">
                  <c:v>15:35:46</c:v>
                </c:pt>
                <c:pt idx="127">
                  <c:v>15:35:47</c:v>
                </c:pt>
                <c:pt idx="128">
                  <c:v>15:35:48</c:v>
                </c:pt>
                <c:pt idx="129">
                  <c:v>15:35:49</c:v>
                </c:pt>
                <c:pt idx="130">
                  <c:v>15:35:50</c:v>
                </c:pt>
                <c:pt idx="131">
                  <c:v>15:35:51</c:v>
                </c:pt>
                <c:pt idx="132">
                  <c:v>15:35:52</c:v>
                </c:pt>
                <c:pt idx="133">
                  <c:v>15:35:53</c:v>
                </c:pt>
                <c:pt idx="134">
                  <c:v>15:35:54</c:v>
                </c:pt>
                <c:pt idx="135">
                  <c:v>15:35:55</c:v>
                </c:pt>
                <c:pt idx="136">
                  <c:v>15:35:56</c:v>
                </c:pt>
                <c:pt idx="137">
                  <c:v>15:35:57</c:v>
                </c:pt>
                <c:pt idx="138">
                  <c:v>15:35:58</c:v>
                </c:pt>
                <c:pt idx="139">
                  <c:v>15:35:59</c:v>
                </c:pt>
                <c:pt idx="140">
                  <c:v>15:36:00</c:v>
                </c:pt>
                <c:pt idx="141">
                  <c:v>15:36:01</c:v>
                </c:pt>
                <c:pt idx="142">
                  <c:v>15:36:02</c:v>
                </c:pt>
                <c:pt idx="143">
                  <c:v>15:36:03</c:v>
                </c:pt>
                <c:pt idx="144">
                  <c:v>15:36:04</c:v>
                </c:pt>
                <c:pt idx="145">
                  <c:v>15:36:05</c:v>
                </c:pt>
                <c:pt idx="146">
                  <c:v>15:36:06</c:v>
                </c:pt>
                <c:pt idx="147">
                  <c:v>15:36:07</c:v>
                </c:pt>
                <c:pt idx="148">
                  <c:v>15:36:08</c:v>
                </c:pt>
                <c:pt idx="149">
                  <c:v>15:36:09</c:v>
                </c:pt>
                <c:pt idx="150">
                  <c:v>15:36:10</c:v>
                </c:pt>
                <c:pt idx="151">
                  <c:v>15:36:11</c:v>
                </c:pt>
                <c:pt idx="152">
                  <c:v>15:36:12</c:v>
                </c:pt>
                <c:pt idx="153">
                  <c:v>15:36:13</c:v>
                </c:pt>
                <c:pt idx="154">
                  <c:v>15:36:14</c:v>
                </c:pt>
                <c:pt idx="155">
                  <c:v>15:36:15</c:v>
                </c:pt>
                <c:pt idx="156">
                  <c:v>15:36:16</c:v>
                </c:pt>
                <c:pt idx="157">
                  <c:v>15:36:17</c:v>
                </c:pt>
                <c:pt idx="158">
                  <c:v>15:36:18</c:v>
                </c:pt>
                <c:pt idx="159">
                  <c:v>15:36:19</c:v>
                </c:pt>
                <c:pt idx="160">
                  <c:v>15:36:20</c:v>
                </c:pt>
                <c:pt idx="161">
                  <c:v>15:36:21</c:v>
                </c:pt>
                <c:pt idx="162">
                  <c:v>15:36:22</c:v>
                </c:pt>
                <c:pt idx="163">
                  <c:v>15:36:23</c:v>
                </c:pt>
                <c:pt idx="164">
                  <c:v>15:36:24</c:v>
                </c:pt>
                <c:pt idx="165">
                  <c:v>15:36:25</c:v>
                </c:pt>
                <c:pt idx="166">
                  <c:v>15:36:26</c:v>
                </c:pt>
                <c:pt idx="167">
                  <c:v>15:36:27</c:v>
                </c:pt>
                <c:pt idx="168">
                  <c:v>15:36:28</c:v>
                </c:pt>
                <c:pt idx="169">
                  <c:v>15:36:29</c:v>
                </c:pt>
                <c:pt idx="170">
                  <c:v>15:36:30</c:v>
                </c:pt>
                <c:pt idx="171">
                  <c:v>15:36:31</c:v>
                </c:pt>
                <c:pt idx="172">
                  <c:v>15:36:32</c:v>
                </c:pt>
                <c:pt idx="173">
                  <c:v>15:36:33</c:v>
                </c:pt>
                <c:pt idx="174">
                  <c:v>15:36:34</c:v>
                </c:pt>
                <c:pt idx="175">
                  <c:v>15:36:35</c:v>
                </c:pt>
                <c:pt idx="176">
                  <c:v>15:36:36</c:v>
                </c:pt>
                <c:pt idx="177">
                  <c:v>15:36:37</c:v>
                </c:pt>
                <c:pt idx="178">
                  <c:v>15:36:38</c:v>
                </c:pt>
                <c:pt idx="179">
                  <c:v>15:36:39</c:v>
                </c:pt>
                <c:pt idx="180">
                  <c:v>15:36:40</c:v>
                </c:pt>
                <c:pt idx="181">
                  <c:v>15:36:41</c:v>
                </c:pt>
                <c:pt idx="182">
                  <c:v>15:36:42</c:v>
                </c:pt>
                <c:pt idx="183">
                  <c:v>15:36:43</c:v>
                </c:pt>
                <c:pt idx="184">
                  <c:v>15:36:44</c:v>
                </c:pt>
                <c:pt idx="185">
                  <c:v>15:36:45</c:v>
                </c:pt>
                <c:pt idx="186">
                  <c:v>15:36:46</c:v>
                </c:pt>
                <c:pt idx="187">
                  <c:v>15:36:47</c:v>
                </c:pt>
                <c:pt idx="188">
                  <c:v>15:36:48</c:v>
                </c:pt>
                <c:pt idx="189">
                  <c:v>15:36:49</c:v>
                </c:pt>
                <c:pt idx="190">
                  <c:v>15:36:50</c:v>
                </c:pt>
                <c:pt idx="191">
                  <c:v>15:36:51</c:v>
                </c:pt>
                <c:pt idx="192">
                  <c:v>15:36:52</c:v>
                </c:pt>
                <c:pt idx="193">
                  <c:v>15:36:53</c:v>
                </c:pt>
                <c:pt idx="194">
                  <c:v>15:36:54</c:v>
                </c:pt>
                <c:pt idx="195">
                  <c:v>15:36:55</c:v>
                </c:pt>
                <c:pt idx="196">
                  <c:v>15:36:56</c:v>
                </c:pt>
                <c:pt idx="197">
                  <c:v>15:36:57</c:v>
                </c:pt>
                <c:pt idx="198">
                  <c:v>15:36:58</c:v>
                </c:pt>
                <c:pt idx="199">
                  <c:v>15:36:59</c:v>
                </c:pt>
                <c:pt idx="200">
                  <c:v>15:37:00</c:v>
                </c:pt>
                <c:pt idx="201">
                  <c:v>15:37:01</c:v>
                </c:pt>
                <c:pt idx="202">
                  <c:v>15:37:02</c:v>
                </c:pt>
                <c:pt idx="203">
                  <c:v>15:37:03</c:v>
                </c:pt>
                <c:pt idx="204">
                  <c:v>15:37:04</c:v>
                </c:pt>
                <c:pt idx="205">
                  <c:v>15:37:05</c:v>
                </c:pt>
                <c:pt idx="206">
                  <c:v>15:37:06</c:v>
                </c:pt>
                <c:pt idx="207">
                  <c:v>15:37:07</c:v>
                </c:pt>
                <c:pt idx="208">
                  <c:v>15:37:08</c:v>
                </c:pt>
                <c:pt idx="209">
                  <c:v>15:37:09</c:v>
                </c:pt>
                <c:pt idx="210">
                  <c:v>15:37:10</c:v>
                </c:pt>
                <c:pt idx="211">
                  <c:v>15:37:11</c:v>
                </c:pt>
                <c:pt idx="212">
                  <c:v>15:37:12</c:v>
                </c:pt>
                <c:pt idx="213">
                  <c:v>15:37:13</c:v>
                </c:pt>
                <c:pt idx="214">
                  <c:v>15:37:14</c:v>
                </c:pt>
                <c:pt idx="215">
                  <c:v>15:37:15</c:v>
                </c:pt>
                <c:pt idx="216">
                  <c:v>15:37:16</c:v>
                </c:pt>
                <c:pt idx="217">
                  <c:v>15:37:17</c:v>
                </c:pt>
                <c:pt idx="218">
                  <c:v>15:37:18</c:v>
                </c:pt>
                <c:pt idx="219">
                  <c:v>15:37:19</c:v>
                </c:pt>
                <c:pt idx="220">
                  <c:v>15:37:20</c:v>
                </c:pt>
                <c:pt idx="221">
                  <c:v>15:37:21</c:v>
                </c:pt>
                <c:pt idx="222">
                  <c:v>15:37:22</c:v>
                </c:pt>
                <c:pt idx="223">
                  <c:v>15:37:23</c:v>
                </c:pt>
                <c:pt idx="224">
                  <c:v>15:37:24</c:v>
                </c:pt>
                <c:pt idx="225">
                  <c:v>15:37:25</c:v>
                </c:pt>
                <c:pt idx="226">
                  <c:v>15:37:26</c:v>
                </c:pt>
                <c:pt idx="227">
                  <c:v>15:37:27</c:v>
                </c:pt>
                <c:pt idx="228">
                  <c:v>15:37:28</c:v>
                </c:pt>
                <c:pt idx="229">
                  <c:v>15:37:29</c:v>
                </c:pt>
                <c:pt idx="230">
                  <c:v>15:37:30</c:v>
                </c:pt>
                <c:pt idx="231">
                  <c:v>15:37:31</c:v>
                </c:pt>
                <c:pt idx="232">
                  <c:v>15:37:32</c:v>
                </c:pt>
                <c:pt idx="233">
                  <c:v>15:37:33</c:v>
                </c:pt>
                <c:pt idx="234">
                  <c:v>15:37:34</c:v>
                </c:pt>
                <c:pt idx="235">
                  <c:v>15:37:35</c:v>
                </c:pt>
                <c:pt idx="236">
                  <c:v>15:37:36</c:v>
                </c:pt>
                <c:pt idx="237">
                  <c:v>15:37:37</c:v>
                </c:pt>
                <c:pt idx="238">
                  <c:v>15:37:38</c:v>
                </c:pt>
                <c:pt idx="239">
                  <c:v>15:37:39</c:v>
                </c:pt>
                <c:pt idx="240">
                  <c:v>15:37:40</c:v>
                </c:pt>
                <c:pt idx="241">
                  <c:v>15:37:41</c:v>
                </c:pt>
                <c:pt idx="242">
                  <c:v>15:37:42</c:v>
                </c:pt>
                <c:pt idx="243">
                  <c:v>15:37:43</c:v>
                </c:pt>
                <c:pt idx="244">
                  <c:v>15:37:44</c:v>
                </c:pt>
                <c:pt idx="245">
                  <c:v>15:37:45</c:v>
                </c:pt>
                <c:pt idx="246">
                  <c:v>15:37:46</c:v>
                </c:pt>
                <c:pt idx="247">
                  <c:v>15:37:47</c:v>
                </c:pt>
                <c:pt idx="248">
                  <c:v>15:37:48</c:v>
                </c:pt>
                <c:pt idx="249">
                  <c:v>15:37:49</c:v>
                </c:pt>
                <c:pt idx="250">
                  <c:v>15:37:50</c:v>
                </c:pt>
                <c:pt idx="251">
                  <c:v>15:37:51</c:v>
                </c:pt>
                <c:pt idx="252">
                  <c:v>15:37:52</c:v>
                </c:pt>
                <c:pt idx="253">
                  <c:v>15:37:53</c:v>
                </c:pt>
                <c:pt idx="254">
                  <c:v>15:37:54</c:v>
                </c:pt>
                <c:pt idx="255">
                  <c:v>15:37:55</c:v>
                </c:pt>
                <c:pt idx="256">
                  <c:v>15:37:56</c:v>
                </c:pt>
                <c:pt idx="257">
                  <c:v>15:37:57</c:v>
                </c:pt>
                <c:pt idx="258">
                  <c:v>15:37:58</c:v>
                </c:pt>
                <c:pt idx="259">
                  <c:v>15:37:59</c:v>
                </c:pt>
                <c:pt idx="260">
                  <c:v>15:38:00</c:v>
                </c:pt>
                <c:pt idx="261">
                  <c:v>15:38:01</c:v>
                </c:pt>
                <c:pt idx="262">
                  <c:v>15:38:02</c:v>
                </c:pt>
                <c:pt idx="263">
                  <c:v>15:38:03</c:v>
                </c:pt>
              </c:strCache>
            </c:strRef>
          </c:xVal>
          <c:yVal>
            <c:numRef>
              <c:f>ATV_P!$E$320:$E$583</c:f>
              <c:numCache>
                <c:formatCode>0.00</c:formatCode>
                <c:ptCount val="264"/>
                <c:pt idx="0">
                  <c:v>70.5</c:v>
                </c:pt>
                <c:pt idx="1">
                  <c:v>70.53</c:v>
                </c:pt>
                <c:pt idx="2">
                  <c:v>70.58</c:v>
                </c:pt>
                <c:pt idx="3">
                  <c:v>70.710000000000008</c:v>
                </c:pt>
                <c:pt idx="4">
                  <c:v>70.83</c:v>
                </c:pt>
                <c:pt idx="5">
                  <c:v>71</c:v>
                </c:pt>
                <c:pt idx="6">
                  <c:v>71.180000000000007</c:v>
                </c:pt>
                <c:pt idx="7">
                  <c:v>71.34</c:v>
                </c:pt>
                <c:pt idx="8">
                  <c:v>71.52</c:v>
                </c:pt>
                <c:pt idx="9">
                  <c:v>71.69</c:v>
                </c:pt>
                <c:pt idx="10">
                  <c:v>71.850000000000009</c:v>
                </c:pt>
                <c:pt idx="11">
                  <c:v>72.010000000000005</c:v>
                </c:pt>
                <c:pt idx="12">
                  <c:v>72.150000000000006</c:v>
                </c:pt>
                <c:pt idx="13">
                  <c:v>72.3</c:v>
                </c:pt>
                <c:pt idx="14">
                  <c:v>72.430000000000007</c:v>
                </c:pt>
                <c:pt idx="15">
                  <c:v>72.58</c:v>
                </c:pt>
                <c:pt idx="16">
                  <c:v>72.7</c:v>
                </c:pt>
                <c:pt idx="17">
                  <c:v>72.850000000000009</c:v>
                </c:pt>
                <c:pt idx="18">
                  <c:v>72.960000000000008</c:v>
                </c:pt>
                <c:pt idx="19">
                  <c:v>73.09</c:v>
                </c:pt>
                <c:pt idx="20">
                  <c:v>73.210000000000008</c:v>
                </c:pt>
                <c:pt idx="21">
                  <c:v>73.3</c:v>
                </c:pt>
                <c:pt idx="22">
                  <c:v>73.44</c:v>
                </c:pt>
                <c:pt idx="23">
                  <c:v>73.53</c:v>
                </c:pt>
                <c:pt idx="24">
                  <c:v>73.63</c:v>
                </c:pt>
                <c:pt idx="25">
                  <c:v>73.72</c:v>
                </c:pt>
                <c:pt idx="26">
                  <c:v>73.83</c:v>
                </c:pt>
                <c:pt idx="27">
                  <c:v>73.900000000000006</c:v>
                </c:pt>
                <c:pt idx="28">
                  <c:v>74.010000000000005</c:v>
                </c:pt>
                <c:pt idx="29">
                  <c:v>74.070000000000007</c:v>
                </c:pt>
                <c:pt idx="30">
                  <c:v>74.180000000000007</c:v>
                </c:pt>
                <c:pt idx="31">
                  <c:v>74.210000000000008</c:v>
                </c:pt>
                <c:pt idx="32">
                  <c:v>74.320000000000007</c:v>
                </c:pt>
                <c:pt idx="33">
                  <c:v>74.37</c:v>
                </c:pt>
                <c:pt idx="34">
                  <c:v>74.460000000000008</c:v>
                </c:pt>
                <c:pt idx="35">
                  <c:v>74.5</c:v>
                </c:pt>
                <c:pt idx="36">
                  <c:v>74.58</c:v>
                </c:pt>
                <c:pt idx="37">
                  <c:v>74.62</c:v>
                </c:pt>
                <c:pt idx="38">
                  <c:v>74.7</c:v>
                </c:pt>
                <c:pt idx="39">
                  <c:v>74.73</c:v>
                </c:pt>
                <c:pt idx="40">
                  <c:v>74.820000000000007</c:v>
                </c:pt>
                <c:pt idx="41">
                  <c:v>74.84</c:v>
                </c:pt>
                <c:pt idx="42">
                  <c:v>74.89</c:v>
                </c:pt>
                <c:pt idx="43">
                  <c:v>74.94</c:v>
                </c:pt>
                <c:pt idx="44">
                  <c:v>74.98</c:v>
                </c:pt>
                <c:pt idx="45">
                  <c:v>75.010000000000005</c:v>
                </c:pt>
                <c:pt idx="46">
                  <c:v>75.070000000000007</c:v>
                </c:pt>
                <c:pt idx="47">
                  <c:v>75.08</c:v>
                </c:pt>
                <c:pt idx="48">
                  <c:v>75.150000000000006</c:v>
                </c:pt>
                <c:pt idx="49">
                  <c:v>75.150000000000006</c:v>
                </c:pt>
                <c:pt idx="50">
                  <c:v>75.210000000000008</c:v>
                </c:pt>
                <c:pt idx="51">
                  <c:v>75.210000000000008</c:v>
                </c:pt>
                <c:pt idx="52">
                  <c:v>75.27</c:v>
                </c:pt>
                <c:pt idx="53">
                  <c:v>75.27</c:v>
                </c:pt>
                <c:pt idx="54">
                  <c:v>75.31</c:v>
                </c:pt>
                <c:pt idx="55">
                  <c:v>75.320000000000007</c:v>
                </c:pt>
                <c:pt idx="56">
                  <c:v>75.38</c:v>
                </c:pt>
                <c:pt idx="57">
                  <c:v>75.37</c:v>
                </c:pt>
                <c:pt idx="58">
                  <c:v>75.430000000000007</c:v>
                </c:pt>
                <c:pt idx="59">
                  <c:v>75.42</c:v>
                </c:pt>
                <c:pt idx="60">
                  <c:v>75.460000000000008</c:v>
                </c:pt>
                <c:pt idx="61">
                  <c:v>75.45</c:v>
                </c:pt>
                <c:pt idx="62">
                  <c:v>75.510000000000005</c:v>
                </c:pt>
                <c:pt idx="63">
                  <c:v>75.48</c:v>
                </c:pt>
                <c:pt idx="64">
                  <c:v>75.52</c:v>
                </c:pt>
                <c:pt idx="65">
                  <c:v>75.52</c:v>
                </c:pt>
                <c:pt idx="66">
                  <c:v>75.540000000000006</c:v>
                </c:pt>
                <c:pt idx="67">
                  <c:v>75.600000000000009</c:v>
                </c:pt>
                <c:pt idx="68">
                  <c:v>75.570000000000007</c:v>
                </c:pt>
                <c:pt idx="69">
                  <c:v>75.600000000000009</c:v>
                </c:pt>
                <c:pt idx="70">
                  <c:v>75.59</c:v>
                </c:pt>
                <c:pt idx="71">
                  <c:v>75.63</c:v>
                </c:pt>
                <c:pt idx="72">
                  <c:v>75.600000000000009</c:v>
                </c:pt>
                <c:pt idx="73">
                  <c:v>75.66</c:v>
                </c:pt>
                <c:pt idx="74">
                  <c:v>75.62</c:v>
                </c:pt>
                <c:pt idx="75">
                  <c:v>75.67</c:v>
                </c:pt>
                <c:pt idx="76">
                  <c:v>75.66</c:v>
                </c:pt>
                <c:pt idx="77">
                  <c:v>75.69</c:v>
                </c:pt>
                <c:pt idx="78">
                  <c:v>75.680000000000007</c:v>
                </c:pt>
                <c:pt idx="79">
                  <c:v>75.69</c:v>
                </c:pt>
                <c:pt idx="80">
                  <c:v>75.69</c:v>
                </c:pt>
                <c:pt idx="81">
                  <c:v>75.72</c:v>
                </c:pt>
                <c:pt idx="82">
                  <c:v>75.69</c:v>
                </c:pt>
                <c:pt idx="83">
                  <c:v>75.75</c:v>
                </c:pt>
                <c:pt idx="84">
                  <c:v>75.72</c:v>
                </c:pt>
                <c:pt idx="85">
                  <c:v>75.72</c:v>
                </c:pt>
                <c:pt idx="86">
                  <c:v>75.739999999999995</c:v>
                </c:pt>
                <c:pt idx="87">
                  <c:v>75.739999999999995</c:v>
                </c:pt>
                <c:pt idx="88">
                  <c:v>75.760000000000005</c:v>
                </c:pt>
                <c:pt idx="89">
                  <c:v>75.75</c:v>
                </c:pt>
                <c:pt idx="90">
                  <c:v>75.77</c:v>
                </c:pt>
                <c:pt idx="91">
                  <c:v>75.739999999999995</c:v>
                </c:pt>
                <c:pt idx="92">
                  <c:v>75.77</c:v>
                </c:pt>
                <c:pt idx="93">
                  <c:v>75.75</c:v>
                </c:pt>
                <c:pt idx="94">
                  <c:v>75.790000000000006</c:v>
                </c:pt>
                <c:pt idx="95">
                  <c:v>75.739999999999995</c:v>
                </c:pt>
                <c:pt idx="96">
                  <c:v>75.81</c:v>
                </c:pt>
                <c:pt idx="97">
                  <c:v>75.75</c:v>
                </c:pt>
                <c:pt idx="98">
                  <c:v>75.81</c:v>
                </c:pt>
                <c:pt idx="99">
                  <c:v>75.760000000000005</c:v>
                </c:pt>
                <c:pt idx="100">
                  <c:v>75.81</c:v>
                </c:pt>
                <c:pt idx="101">
                  <c:v>75.760000000000005</c:v>
                </c:pt>
                <c:pt idx="102">
                  <c:v>75.81</c:v>
                </c:pt>
                <c:pt idx="103">
                  <c:v>75.760000000000005</c:v>
                </c:pt>
                <c:pt idx="104">
                  <c:v>75.81</c:v>
                </c:pt>
                <c:pt idx="105">
                  <c:v>75.78</c:v>
                </c:pt>
                <c:pt idx="106">
                  <c:v>75.820000000000007</c:v>
                </c:pt>
                <c:pt idx="107">
                  <c:v>75.78</c:v>
                </c:pt>
                <c:pt idx="108">
                  <c:v>75.820000000000007</c:v>
                </c:pt>
                <c:pt idx="109">
                  <c:v>75.790000000000006</c:v>
                </c:pt>
                <c:pt idx="110">
                  <c:v>75.81</c:v>
                </c:pt>
                <c:pt idx="111">
                  <c:v>75.81</c:v>
                </c:pt>
                <c:pt idx="112">
                  <c:v>75.8</c:v>
                </c:pt>
                <c:pt idx="113">
                  <c:v>75.820000000000007</c:v>
                </c:pt>
                <c:pt idx="114">
                  <c:v>75.8</c:v>
                </c:pt>
                <c:pt idx="115">
                  <c:v>75.81</c:v>
                </c:pt>
                <c:pt idx="116">
                  <c:v>75.820000000000007</c:v>
                </c:pt>
                <c:pt idx="117">
                  <c:v>75.81</c:v>
                </c:pt>
                <c:pt idx="118">
                  <c:v>75.81</c:v>
                </c:pt>
                <c:pt idx="119">
                  <c:v>75.81</c:v>
                </c:pt>
                <c:pt idx="120">
                  <c:v>75.81</c:v>
                </c:pt>
                <c:pt idx="121">
                  <c:v>75.820000000000007</c:v>
                </c:pt>
                <c:pt idx="122">
                  <c:v>75.81</c:v>
                </c:pt>
                <c:pt idx="123">
                  <c:v>75.820000000000007</c:v>
                </c:pt>
                <c:pt idx="124">
                  <c:v>75.81</c:v>
                </c:pt>
                <c:pt idx="125">
                  <c:v>75.820000000000007</c:v>
                </c:pt>
                <c:pt idx="126">
                  <c:v>75.8</c:v>
                </c:pt>
                <c:pt idx="127">
                  <c:v>75.83</c:v>
                </c:pt>
                <c:pt idx="128">
                  <c:v>75.81</c:v>
                </c:pt>
                <c:pt idx="129">
                  <c:v>75.81</c:v>
                </c:pt>
                <c:pt idx="130">
                  <c:v>75.81</c:v>
                </c:pt>
                <c:pt idx="131">
                  <c:v>75.83</c:v>
                </c:pt>
                <c:pt idx="132">
                  <c:v>75.820000000000007</c:v>
                </c:pt>
                <c:pt idx="133">
                  <c:v>75.820000000000007</c:v>
                </c:pt>
                <c:pt idx="134">
                  <c:v>75.84</c:v>
                </c:pt>
                <c:pt idx="135">
                  <c:v>75.81</c:v>
                </c:pt>
                <c:pt idx="136">
                  <c:v>75.820000000000007</c:v>
                </c:pt>
                <c:pt idx="137">
                  <c:v>75.820000000000007</c:v>
                </c:pt>
                <c:pt idx="138">
                  <c:v>75.83</c:v>
                </c:pt>
                <c:pt idx="139">
                  <c:v>75.81</c:v>
                </c:pt>
                <c:pt idx="140">
                  <c:v>75.820000000000007</c:v>
                </c:pt>
                <c:pt idx="141">
                  <c:v>75.81</c:v>
                </c:pt>
                <c:pt idx="142">
                  <c:v>75.84</c:v>
                </c:pt>
                <c:pt idx="143">
                  <c:v>75.81</c:v>
                </c:pt>
                <c:pt idx="144">
                  <c:v>75.84</c:v>
                </c:pt>
                <c:pt idx="145">
                  <c:v>75.820000000000007</c:v>
                </c:pt>
                <c:pt idx="146">
                  <c:v>75.84</c:v>
                </c:pt>
                <c:pt idx="147">
                  <c:v>75.83</c:v>
                </c:pt>
                <c:pt idx="148">
                  <c:v>75.84</c:v>
                </c:pt>
                <c:pt idx="149">
                  <c:v>75.83</c:v>
                </c:pt>
                <c:pt idx="150">
                  <c:v>75.84</c:v>
                </c:pt>
                <c:pt idx="151">
                  <c:v>75.850000000000009</c:v>
                </c:pt>
                <c:pt idx="152">
                  <c:v>75.84</c:v>
                </c:pt>
                <c:pt idx="153">
                  <c:v>75.84</c:v>
                </c:pt>
                <c:pt idx="154">
                  <c:v>75.820000000000007</c:v>
                </c:pt>
                <c:pt idx="155">
                  <c:v>75.84</c:v>
                </c:pt>
                <c:pt idx="156">
                  <c:v>75.83</c:v>
                </c:pt>
                <c:pt idx="157">
                  <c:v>75.84</c:v>
                </c:pt>
                <c:pt idx="158">
                  <c:v>75.83</c:v>
                </c:pt>
                <c:pt idx="159">
                  <c:v>75.84</c:v>
                </c:pt>
                <c:pt idx="160">
                  <c:v>75.84</c:v>
                </c:pt>
                <c:pt idx="161">
                  <c:v>75.84</c:v>
                </c:pt>
                <c:pt idx="162">
                  <c:v>75.81</c:v>
                </c:pt>
                <c:pt idx="163">
                  <c:v>75.84</c:v>
                </c:pt>
                <c:pt idx="164">
                  <c:v>75.790000000000006</c:v>
                </c:pt>
                <c:pt idx="165">
                  <c:v>75.850000000000009</c:v>
                </c:pt>
                <c:pt idx="166">
                  <c:v>75.81</c:v>
                </c:pt>
                <c:pt idx="167">
                  <c:v>75.850000000000009</c:v>
                </c:pt>
                <c:pt idx="168">
                  <c:v>75.81</c:v>
                </c:pt>
                <c:pt idx="169">
                  <c:v>75.850000000000009</c:v>
                </c:pt>
                <c:pt idx="170">
                  <c:v>75.790000000000006</c:v>
                </c:pt>
                <c:pt idx="171">
                  <c:v>75.850000000000009</c:v>
                </c:pt>
                <c:pt idx="172">
                  <c:v>75.81</c:v>
                </c:pt>
                <c:pt idx="173">
                  <c:v>75.84</c:v>
                </c:pt>
                <c:pt idx="174">
                  <c:v>75.81</c:v>
                </c:pt>
                <c:pt idx="175">
                  <c:v>75.84</c:v>
                </c:pt>
                <c:pt idx="176">
                  <c:v>75.820000000000007</c:v>
                </c:pt>
                <c:pt idx="177">
                  <c:v>75.84</c:v>
                </c:pt>
                <c:pt idx="178">
                  <c:v>75.820000000000007</c:v>
                </c:pt>
                <c:pt idx="179">
                  <c:v>75.84</c:v>
                </c:pt>
                <c:pt idx="180">
                  <c:v>75.83</c:v>
                </c:pt>
                <c:pt idx="181">
                  <c:v>75.86</c:v>
                </c:pt>
                <c:pt idx="182">
                  <c:v>75.820000000000007</c:v>
                </c:pt>
                <c:pt idx="183">
                  <c:v>75.87</c:v>
                </c:pt>
                <c:pt idx="184">
                  <c:v>75.83</c:v>
                </c:pt>
                <c:pt idx="185">
                  <c:v>75.850000000000009</c:v>
                </c:pt>
                <c:pt idx="186">
                  <c:v>75.84</c:v>
                </c:pt>
                <c:pt idx="187">
                  <c:v>75.84</c:v>
                </c:pt>
                <c:pt idx="188">
                  <c:v>75.84</c:v>
                </c:pt>
                <c:pt idx="189">
                  <c:v>75.850000000000009</c:v>
                </c:pt>
                <c:pt idx="190">
                  <c:v>75.81</c:v>
                </c:pt>
                <c:pt idx="191">
                  <c:v>75.820000000000007</c:v>
                </c:pt>
                <c:pt idx="192">
                  <c:v>75.820000000000007</c:v>
                </c:pt>
                <c:pt idx="193">
                  <c:v>75.84</c:v>
                </c:pt>
                <c:pt idx="194">
                  <c:v>75.83</c:v>
                </c:pt>
                <c:pt idx="195">
                  <c:v>75.850000000000009</c:v>
                </c:pt>
                <c:pt idx="196">
                  <c:v>75.83</c:v>
                </c:pt>
                <c:pt idx="197">
                  <c:v>75.84</c:v>
                </c:pt>
                <c:pt idx="198">
                  <c:v>75.84</c:v>
                </c:pt>
                <c:pt idx="199">
                  <c:v>75.820000000000007</c:v>
                </c:pt>
                <c:pt idx="200">
                  <c:v>75.84</c:v>
                </c:pt>
                <c:pt idx="201">
                  <c:v>75.84</c:v>
                </c:pt>
                <c:pt idx="202">
                  <c:v>75.84</c:v>
                </c:pt>
                <c:pt idx="203">
                  <c:v>75.84</c:v>
                </c:pt>
                <c:pt idx="204">
                  <c:v>75.86</c:v>
                </c:pt>
                <c:pt idx="205">
                  <c:v>75.84</c:v>
                </c:pt>
                <c:pt idx="206">
                  <c:v>75.86</c:v>
                </c:pt>
                <c:pt idx="207">
                  <c:v>75.84</c:v>
                </c:pt>
                <c:pt idx="208">
                  <c:v>75.850000000000009</c:v>
                </c:pt>
                <c:pt idx="209">
                  <c:v>75.83</c:v>
                </c:pt>
                <c:pt idx="210">
                  <c:v>75.850000000000009</c:v>
                </c:pt>
                <c:pt idx="211">
                  <c:v>75.83</c:v>
                </c:pt>
                <c:pt idx="212">
                  <c:v>75.850000000000009</c:v>
                </c:pt>
                <c:pt idx="213">
                  <c:v>75.83</c:v>
                </c:pt>
                <c:pt idx="214">
                  <c:v>75.84</c:v>
                </c:pt>
                <c:pt idx="215">
                  <c:v>75.83</c:v>
                </c:pt>
                <c:pt idx="216">
                  <c:v>75.84</c:v>
                </c:pt>
                <c:pt idx="217">
                  <c:v>75.84</c:v>
                </c:pt>
                <c:pt idx="218">
                  <c:v>75.84</c:v>
                </c:pt>
                <c:pt idx="219">
                  <c:v>75.83</c:v>
                </c:pt>
                <c:pt idx="220">
                  <c:v>75.84</c:v>
                </c:pt>
                <c:pt idx="221">
                  <c:v>75.820000000000007</c:v>
                </c:pt>
                <c:pt idx="222">
                  <c:v>75.84</c:v>
                </c:pt>
                <c:pt idx="223">
                  <c:v>75.83</c:v>
                </c:pt>
                <c:pt idx="224">
                  <c:v>75.84</c:v>
                </c:pt>
                <c:pt idx="225">
                  <c:v>75.820000000000007</c:v>
                </c:pt>
                <c:pt idx="226">
                  <c:v>75.84</c:v>
                </c:pt>
                <c:pt idx="227">
                  <c:v>75.83</c:v>
                </c:pt>
                <c:pt idx="228">
                  <c:v>75.850000000000009</c:v>
                </c:pt>
                <c:pt idx="229">
                  <c:v>75.83</c:v>
                </c:pt>
                <c:pt idx="230">
                  <c:v>75.84</c:v>
                </c:pt>
                <c:pt idx="231">
                  <c:v>75.84</c:v>
                </c:pt>
                <c:pt idx="232">
                  <c:v>75.83</c:v>
                </c:pt>
                <c:pt idx="233">
                  <c:v>75.84</c:v>
                </c:pt>
                <c:pt idx="234">
                  <c:v>75.820000000000007</c:v>
                </c:pt>
                <c:pt idx="235">
                  <c:v>75.84</c:v>
                </c:pt>
                <c:pt idx="236">
                  <c:v>75.84</c:v>
                </c:pt>
                <c:pt idx="237">
                  <c:v>75.84</c:v>
                </c:pt>
                <c:pt idx="238">
                  <c:v>75.84</c:v>
                </c:pt>
                <c:pt idx="239">
                  <c:v>75.84</c:v>
                </c:pt>
                <c:pt idx="240">
                  <c:v>75.84</c:v>
                </c:pt>
                <c:pt idx="241">
                  <c:v>75.84</c:v>
                </c:pt>
                <c:pt idx="242">
                  <c:v>75.83</c:v>
                </c:pt>
                <c:pt idx="243">
                  <c:v>75.84</c:v>
                </c:pt>
                <c:pt idx="244">
                  <c:v>75.84</c:v>
                </c:pt>
                <c:pt idx="245">
                  <c:v>75.84</c:v>
                </c:pt>
                <c:pt idx="246">
                  <c:v>75.83</c:v>
                </c:pt>
                <c:pt idx="247">
                  <c:v>75.84</c:v>
                </c:pt>
                <c:pt idx="248">
                  <c:v>75.820000000000007</c:v>
                </c:pt>
                <c:pt idx="249">
                  <c:v>75.84</c:v>
                </c:pt>
                <c:pt idx="250">
                  <c:v>75.84</c:v>
                </c:pt>
                <c:pt idx="251">
                  <c:v>75.84</c:v>
                </c:pt>
                <c:pt idx="252">
                  <c:v>75.850000000000009</c:v>
                </c:pt>
                <c:pt idx="253">
                  <c:v>75.83</c:v>
                </c:pt>
                <c:pt idx="254">
                  <c:v>75.84</c:v>
                </c:pt>
                <c:pt idx="255">
                  <c:v>75.84</c:v>
                </c:pt>
                <c:pt idx="256">
                  <c:v>75.84</c:v>
                </c:pt>
                <c:pt idx="257">
                  <c:v>75.84</c:v>
                </c:pt>
                <c:pt idx="258">
                  <c:v>75.84</c:v>
                </c:pt>
                <c:pt idx="259">
                  <c:v>75.850000000000009</c:v>
                </c:pt>
                <c:pt idx="260">
                  <c:v>75.83</c:v>
                </c:pt>
                <c:pt idx="261">
                  <c:v>75.84</c:v>
                </c:pt>
                <c:pt idx="262">
                  <c:v>75.84</c:v>
                </c:pt>
                <c:pt idx="263">
                  <c:v>75.84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AD3-4820-8283-3ED1BDE207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7650848"/>
        <c:axId val="347651240"/>
      </c:scatterChart>
      <c:valAx>
        <c:axId val="347650848"/>
        <c:scaling>
          <c:orientation val="minMax"/>
          <c:max val="3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chemeClr val="tx1"/>
                </a:solidFill>
                <a:latin typeface="+mn-lt"/>
                <a:ea typeface="新細明體"/>
                <a:cs typeface="新細明體"/>
              </a:defRPr>
            </a:pPr>
            <a:endParaRPr lang="zh-TW"/>
          </a:p>
        </c:txPr>
        <c:crossAx val="347651240"/>
        <c:crosses val="autoZero"/>
        <c:crossBetween val="midCat"/>
      </c:valAx>
      <c:valAx>
        <c:axId val="347651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47650848"/>
        <c:crosses val="autoZero"/>
        <c:crossBetween val="midCat"/>
      </c:valAx>
      <c:spPr>
        <a:noFill/>
        <a:ln w="25400">
          <a:noFill/>
        </a:ln>
      </c:spPr>
    </c:plotArea>
    <c:legend>
      <c:legendPos val="b"/>
      <c:overlay val="0"/>
      <c:txPr>
        <a:bodyPr/>
        <a:lstStyle/>
        <a:p>
          <a:pPr>
            <a:defRPr>
              <a:solidFill>
                <a:schemeClr val="tx1"/>
              </a:solidFill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b="1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endParaRPr lang="zh-TW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47637471757382205"/>
          <c:y val="1.77422931913949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4895320987461061"/>
          <c:y val="0.11229448170830499"/>
          <c:w val="0.79772702368466353"/>
          <c:h val="0.66418618968925192"/>
        </c:manualLayout>
      </c:layout>
      <c:scatterChart>
        <c:scatterStyle val="lineMarker"/>
        <c:varyColors val="0"/>
        <c:ser>
          <c:idx val="0"/>
          <c:order val="0"/>
          <c:tx>
            <c:v>OLSR_PI</c:v>
          </c:tx>
          <c:spPr>
            <a:ln w="158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'[自動控制(改).xlsx]OLSR_PI'!$B$254:$B$1766</c:f>
              <c:strCache>
                <c:ptCount val="1513"/>
                <c:pt idx="0">
                  <c:v>15:42:51</c:v>
                </c:pt>
                <c:pt idx="1">
                  <c:v>15:42:52</c:v>
                </c:pt>
                <c:pt idx="2">
                  <c:v>15:42:53</c:v>
                </c:pt>
                <c:pt idx="3">
                  <c:v>15:42:54</c:v>
                </c:pt>
                <c:pt idx="4">
                  <c:v>15:42:55</c:v>
                </c:pt>
                <c:pt idx="5">
                  <c:v>15:42:56</c:v>
                </c:pt>
                <c:pt idx="6">
                  <c:v>15:42:57</c:v>
                </c:pt>
                <c:pt idx="7">
                  <c:v>15:42:58</c:v>
                </c:pt>
                <c:pt idx="8">
                  <c:v>15:42:59</c:v>
                </c:pt>
                <c:pt idx="9">
                  <c:v>15:43:00</c:v>
                </c:pt>
                <c:pt idx="10">
                  <c:v>15:43:01</c:v>
                </c:pt>
                <c:pt idx="11">
                  <c:v>15:43:02</c:v>
                </c:pt>
                <c:pt idx="12">
                  <c:v>15:43:03</c:v>
                </c:pt>
                <c:pt idx="13">
                  <c:v>15:43:04</c:v>
                </c:pt>
                <c:pt idx="14">
                  <c:v>15:43:05</c:v>
                </c:pt>
                <c:pt idx="15">
                  <c:v>15:43:06</c:v>
                </c:pt>
                <c:pt idx="16">
                  <c:v>15:43:07</c:v>
                </c:pt>
                <c:pt idx="17">
                  <c:v>15:43:08</c:v>
                </c:pt>
                <c:pt idx="18">
                  <c:v>15:43:09</c:v>
                </c:pt>
                <c:pt idx="19">
                  <c:v>15:43:10</c:v>
                </c:pt>
                <c:pt idx="20">
                  <c:v>15:43:11</c:v>
                </c:pt>
                <c:pt idx="21">
                  <c:v>15:43:12</c:v>
                </c:pt>
                <c:pt idx="22">
                  <c:v>15:43:13</c:v>
                </c:pt>
                <c:pt idx="23">
                  <c:v>15:43:14</c:v>
                </c:pt>
                <c:pt idx="24">
                  <c:v>15:43:15</c:v>
                </c:pt>
                <c:pt idx="25">
                  <c:v>15:43:16</c:v>
                </c:pt>
                <c:pt idx="26">
                  <c:v>15:43:17</c:v>
                </c:pt>
                <c:pt idx="27">
                  <c:v>15:43:18</c:v>
                </c:pt>
                <c:pt idx="28">
                  <c:v>15:43:19</c:v>
                </c:pt>
                <c:pt idx="29">
                  <c:v>15:43:20</c:v>
                </c:pt>
                <c:pt idx="30">
                  <c:v>15:43:21</c:v>
                </c:pt>
                <c:pt idx="31">
                  <c:v>15:43:22</c:v>
                </c:pt>
                <c:pt idx="32">
                  <c:v>15:43:23</c:v>
                </c:pt>
                <c:pt idx="33">
                  <c:v>15:43:24</c:v>
                </c:pt>
                <c:pt idx="34">
                  <c:v>15:43:25</c:v>
                </c:pt>
                <c:pt idx="35">
                  <c:v>15:43:26</c:v>
                </c:pt>
                <c:pt idx="36">
                  <c:v>15:43:27</c:v>
                </c:pt>
                <c:pt idx="37">
                  <c:v>15:43:28</c:v>
                </c:pt>
                <c:pt idx="38">
                  <c:v>15:43:29</c:v>
                </c:pt>
                <c:pt idx="39">
                  <c:v>15:43:30</c:v>
                </c:pt>
                <c:pt idx="40">
                  <c:v>15:43:31</c:v>
                </c:pt>
                <c:pt idx="41">
                  <c:v>15:43:32</c:v>
                </c:pt>
                <c:pt idx="42">
                  <c:v>15:43:33</c:v>
                </c:pt>
                <c:pt idx="43">
                  <c:v>15:43:34</c:v>
                </c:pt>
                <c:pt idx="44">
                  <c:v>15:43:35</c:v>
                </c:pt>
                <c:pt idx="45">
                  <c:v>15:43:36</c:v>
                </c:pt>
                <c:pt idx="46">
                  <c:v>15:43:37</c:v>
                </c:pt>
                <c:pt idx="47">
                  <c:v>15:43:38</c:v>
                </c:pt>
                <c:pt idx="48">
                  <c:v>15:43:39</c:v>
                </c:pt>
                <c:pt idx="49">
                  <c:v>15:43:40</c:v>
                </c:pt>
                <c:pt idx="50">
                  <c:v>15:43:41</c:v>
                </c:pt>
                <c:pt idx="51">
                  <c:v>15:43:42</c:v>
                </c:pt>
                <c:pt idx="52">
                  <c:v>15:43:43</c:v>
                </c:pt>
                <c:pt idx="53">
                  <c:v>15:43:44</c:v>
                </c:pt>
                <c:pt idx="54">
                  <c:v>15:43:45</c:v>
                </c:pt>
                <c:pt idx="55">
                  <c:v>15:43:46</c:v>
                </c:pt>
                <c:pt idx="56">
                  <c:v>15:43:47</c:v>
                </c:pt>
                <c:pt idx="57">
                  <c:v>15:43:48</c:v>
                </c:pt>
                <c:pt idx="58">
                  <c:v>15:43:49</c:v>
                </c:pt>
                <c:pt idx="59">
                  <c:v>15:43:50</c:v>
                </c:pt>
                <c:pt idx="60">
                  <c:v>15:43:51</c:v>
                </c:pt>
                <c:pt idx="61">
                  <c:v>15:43:52</c:v>
                </c:pt>
                <c:pt idx="62">
                  <c:v>15:43:53</c:v>
                </c:pt>
                <c:pt idx="63">
                  <c:v>15:43:54</c:v>
                </c:pt>
                <c:pt idx="64">
                  <c:v>15:43:55</c:v>
                </c:pt>
                <c:pt idx="65">
                  <c:v>15:43:56</c:v>
                </c:pt>
                <c:pt idx="66">
                  <c:v>15:43:57</c:v>
                </c:pt>
                <c:pt idx="67">
                  <c:v>15:43:58</c:v>
                </c:pt>
                <c:pt idx="68">
                  <c:v>15:43:59</c:v>
                </c:pt>
                <c:pt idx="69">
                  <c:v>15:44:00</c:v>
                </c:pt>
                <c:pt idx="70">
                  <c:v>15:44:01</c:v>
                </c:pt>
                <c:pt idx="71">
                  <c:v>15:44:02</c:v>
                </c:pt>
                <c:pt idx="72">
                  <c:v>15:44:03</c:v>
                </c:pt>
                <c:pt idx="73">
                  <c:v>15:44:04</c:v>
                </c:pt>
                <c:pt idx="74">
                  <c:v>15:44:05</c:v>
                </c:pt>
                <c:pt idx="75">
                  <c:v>15:44:06</c:v>
                </c:pt>
                <c:pt idx="76">
                  <c:v>15:44:07</c:v>
                </c:pt>
                <c:pt idx="77">
                  <c:v>15:44:08</c:v>
                </c:pt>
                <c:pt idx="78">
                  <c:v>15:44:09</c:v>
                </c:pt>
                <c:pt idx="79">
                  <c:v>15:44:10</c:v>
                </c:pt>
                <c:pt idx="80">
                  <c:v>15:44:11</c:v>
                </c:pt>
                <c:pt idx="81">
                  <c:v>15:44:12</c:v>
                </c:pt>
                <c:pt idx="82">
                  <c:v>15:44:13</c:v>
                </c:pt>
                <c:pt idx="83">
                  <c:v>15:44:14</c:v>
                </c:pt>
                <c:pt idx="84">
                  <c:v>15:44:15</c:v>
                </c:pt>
                <c:pt idx="85">
                  <c:v>15:44:16</c:v>
                </c:pt>
                <c:pt idx="86">
                  <c:v>15:44:17</c:v>
                </c:pt>
                <c:pt idx="87">
                  <c:v>15:44:18</c:v>
                </c:pt>
                <c:pt idx="88">
                  <c:v>15:44:19</c:v>
                </c:pt>
                <c:pt idx="89">
                  <c:v>15:44:20</c:v>
                </c:pt>
                <c:pt idx="90">
                  <c:v>15:44:21</c:v>
                </c:pt>
                <c:pt idx="91">
                  <c:v>15:44:22</c:v>
                </c:pt>
                <c:pt idx="92">
                  <c:v>15:44:23</c:v>
                </c:pt>
                <c:pt idx="93">
                  <c:v>15:44:24</c:v>
                </c:pt>
                <c:pt idx="94">
                  <c:v>15:44:25</c:v>
                </c:pt>
                <c:pt idx="95">
                  <c:v>15:44:26</c:v>
                </c:pt>
                <c:pt idx="96">
                  <c:v>15:44:27</c:v>
                </c:pt>
                <c:pt idx="97">
                  <c:v>15:44:28</c:v>
                </c:pt>
                <c:pt idx="98">
                  <c:v>15:44:29</c:v>
                </c:pt>
                <c:pt idx="99">
                  <c:v>15:44:30</c:v>
                </c:pt>
                <c:pt idx="100">
                  <c:v>15:44:31</c:v>
                </c:pt>
                <c:pt idx="101">
                  <c:v>15:44:32</c:v>
                </c:pt>
                <c:pt idx="102">
                  <c:v>15:44:33</c:v>
                </c:pt>
                <c:pt idx="103">
                  <c:v>15:44:34</c:v>
                </c:pt>
                <c:pt idx="104">
                  <c:v>15:44:35</c:v>
                </c:pt>
                <c:pt idx="105">
                  <c:v>15:44:36</c:v>
                </c:pt>
                <c:pt idx="106">
                  <c:v>15:44:37</c:v>
                </c:pt>
                <c:pt idx="107">
                  <c:v>15:44:38</c:v>
                </c:pt>
                <c:pt idx="108">
                  <c:v>15:44:39</c:v>
                </c:pt>
                <c:pt idx="109">
                  <c:v>15:44:40</c:v>
                </c:pt>
                <c:pt idx="110">
                  <c:v>15:44:41</c:v>
                </c:pt>
                <c:pt idx="111">
                  <c:v>15:44:42</c:v>
                </c:pt>
                <c:pt idx="112">
                  <c:v>15:44:43</c:v>
                </c:pt>
                <c:pt idx="113">
                  <c:v>15:44:44</c:v>
                </c:pt>
                <c:pt idx="114">
                  <c:v>15:44:45</c:v>
                </c:pt>
                <c:pt idx="115">
                  <c:v>15:44:46</c:v>
                </c:pt>
                <c:pt idx="116">
                  <c:v>15:44:47</c:v>
                </c:pt>
                <c:pt idx="117">
                  <c:v>15:44:48</c:v>
                </c:pt>
                <c:pt idx="118">
                  <c:v>15:44:49</c:v>
                </c:pt>
                <c:pt idx="119">
                  <c:v>15:44:50</c:v>
                </c:pt>
                <c:pt idx="120">
                  <c:v>15:44:51</c:v>
                </c:pt>
                <c:pt idx="121">
                  <c:v>15:44:52</c:v>
                </c:pt>
                <c:pt idx="122">
                  <c:v>15:44:53</c:v>
                </c:pt>
                <c:pt idx="123">
                  <c:v>15:44:54</c:v>
                </c:pt>
                <c:pt idx="124">
                  <c:v>15:44:55</c:v>
                </c:pt>
                <c:pt idx="125">
                  <c:v>15:44:56</c:v>
                </c:pt>
                <c:pt idx="126">
                  <c:v>15:44:57</c:v>
                </c:pt>
                <c:pt idx="127">
                  <c:v>15:44:58</c:v>
                </c:pt>
                <c:pt idx="128">
                  <c:v>15:44:59</c:v>
                </c:pt>
                <c:pt idx="129">
                  <c:v>15:45:00</c:v>
                </c:pt>
                <c:pt idx="130">
                  <c:v>15:45:01</c:v>
                </c:pt>
                <c:pt idx="131">
                  <c:v>15:45:02</c:v>
                </c:pt>
                <c:pt idx="132">
                  <c:v>15:45:03</c:v>
                </c:pt>
                <c:pt idx="133">
                  <c:v>15:45:04</c:v>
                </c:pt>
                <c:pt idx="134">
                  <c:v>15:45:05</c:v>
                </c:pt>
                <c:pt idx="135">
                  <c:v>15:45:06</c:v>
                </c:pt>
                <c:pt idx="136">
                  <c:v>15:45:07</c:v>
                </c:pt>
                <c:pt idx="137">
                  <c:v>15:45:08</c:v>
                </c:pt>
                <c:pt idx="138">
                  <c:v>15:45:09</c:v>
                </c:pt>
                <c:pt idx="139">
                  <c:v>15:45:10</c:v>
                </c:pt>
                <c:pt idx="140">
                  <c:v>15:45:11</c:v>
                </c:pt>
                <c:pt idx="141">
                  <c:v>15:45:12</c:v>
                </c:pt>
                <c:pt idx="142">
                  <c:v>15:45:13</c:v>
                </c:pt>
                <c:pt idx="143">
                  <c:v>15:45:14</c:v>
                </c:pt>
                <c:pt idx="144">
                  <c:v>15:45:15</c:v>
                </c:pt>
                <c:pt idx="145">
                  <c:v>15:45:16</c:v>
                </c:pt>
                <c:pt idx="146">
                  <c:v>15:45:17</c:v>
                </c:pt>
                <c:pt idx="147">
                  <c:v>15:45:18</c:v>
                </c:pt>
                <c:pt idx="148">
                  <c:v>15:45:19</c:v>
                </c:pt>
                <c:pt idx="149">
                  <c:v>15:45:20</c:v>
                </c:pt>
                <c:pt idx="150">
                  <c:v>15:45:21</c:v>
                </c:pt>
                <c:pt idx="151">
                  <c:v>15:45:22</c:v>
                </c:pt>
                <c:pt idx="152">
                  <c:v>15:45:23</c:v>
                </c:pt>
                <c:pt idx="153">
                  <c:v>15:45:24</c:v>
                </c:pt>
                <c:pt idx="154">
                  <c:v>15:45:25</c:v>
                </c:pt>
                <c:pt idx="155">
                  <c:v>15:45:26</c:v>
                </c:pt>
                <c:pt idx="156">
                  <c:v>15:45:27</c:v>
                </c:pt>
                <c:pt idx="157">
                  <c:v>15:45:28</c:v>
                </c:pt>
                <c:pt idx="158">
                  <c:v>15:45:29</c:v>
                </c:pt>
                <c:pt idx="159">
                  <c:v>15:45:30</c:v>
                </c:pt>
                <c:pt idx="160">
                  <c:v>15:45:31</c:v>
                </c:pt>
                <c:pt idx="161">
                  <c:v>15:45:32</c:v>
                </c:pt>
                <c:pt idx="162">
                  <c:v>15:45:33</c:v>
                </c:pt>
                <c:pt idx="163">
                  <c:v>15:45:34</c:v>
                </c:pt>
                <c:pt idx="164">
                  <c:v>15:45:35</c:v>
                </c:pt>
                <c:pt idx="165">
                  <c:v>15:45:36</c:v>
                </c:pt>
                <c:pt idx="166">
                  <c:v>15:45:37</c:v>
                </c:pt>
                <c:pt idx="167">
                  <c:v>15:45:38</c:v>
                </c:pt>
                <c:pt idx="168">
                  <c:v>15:45:39</c:v>
                </c:pt>
                <c:pt idx="169">
                  <c:v>15:45:40</c:v>
                </c:pt>
                <c:pt idx="170">
                  <c:v>15:45:41</c:v>
                </c:pt>
                <c:pt idx="171">
                  <c:v>15:45:42</c:v>
                </c:pt>
                <c:pt idx="172">
                  <c:v>15:45:43</c:v>
                </c:pt>
                <c:pt idx="173">
                  <c:v>15:45:44</c:v>
                </c:pt>
                <c:pt idx="174">
                  <c:v>15:45:45</c:v>
                </c:pt>
                <c:pt idx="175">
                  <c:v>15:45:46</c:v>
                </c:pt>
                <c:pt idx="176">
                  <c:v>15:45:47</c:v>
                </c:pt>
                <c:pt idx="177">
                  <c:v>15:45:48</c:v>
                </c:pt>
                <c:pt idx="178">
                  <c:v>15:45:49</c:v>
                </c:pt>
                <c:pt idx="179">
                  <c:v>15:45:50</c:v>
                </c:pt>
                <c:pt idx="180">
                  <c:v>15:45:51</c:v>
                </c:pt>
                <c:pt idx="181">
                  <c:v>15:45:52</c:v>
                </c:pt>
                <c:pt idx="182">
                  <c:v>15:45:53</c:v>
                </c:pt>
                <c:pt idx="183">
                  <c:v>15:45:54</c:v>
                </c:pt>
                <c:pt idx="184">
                  <c:v>15:45:55</c:v>
                </c:pt>
                <c:pt idx="185">
                  <c:v>15:45:56</c:v>
                </c:pt>
                <c:pt idx="186">
                  <c:v>15:45:57</c:v>
                </c:pt>
                <c:pt idx="187">
                  <c:v>15:45:58</c:v>
                </c:pt>
                <c:pt idx="188">
                  <c:v>15:45:59</c:v>
                </c:pt>
                <c:pt idx="189">
                  <c:v>15:46:00</c:v>
                </c:pt>
                <c:pt idx="190">
                  <c:v>15:46:01</c:v>
                </c:pt>
                <c:pt idx="191">
                  <c:v>15:46:02</c:v>
                </c:pt>
                <c:pt idx="192">
                  <c:v>15:46:03</c:v>
                </c:pt>
                <c:pt idx="193">
                  <c:v>15:46:04</c:v>
                </c:pt>
                <c:pt idx="194">
                  <c:v>15:46:05</c:v>
                </c:pt>
                <c:pt idx="195">
                  <c:v>15:46:06</c:v>
                </c:pt>
                <c:pt idx="196">
                  <c:v>15:46:07</c:v>
                </c:pt>
                <c:pt idx="197">
                  <c:v>15:46:08</c:v>
                </c:pt>
                <c:pt idx="198">
                  <c:v>15:46:09</c:v>
                </c:pt>
                <c:pt idx="199">
                  <c:v>15:46:10</c:v>
                </c:pt>
                <c:pt idx="200">
                  <c:v>15:46:11</c:v>
                </c:pt>
                <c:pt idx="201">
                  <c:v>15:46:12</c:v>
                </c:pt>
                <c:pt idx="202">
                  <c:v>15:46:13</c:v>
                </c:pt>
                <c:pt idx="203">
                  <c:v>15:46:14</c:v>
                </c:pt>
                <c:pt idx="204">
                  <c:v>15:46:15</c:v>
                </c:pt>
                <c:pt idx="205">
                  <c:v>15:46:16</c:v>
                </c:pt>
                <c:pt idx="206">
                  <c:v>15:46:17</c:v>
                </c:pt>
                <c:pt idx="207">
                  <c:v>15:46:18</c:v>
                </c:pt>
                <c:pt idx="208">
                  <c:v>15:46:19</c:v>
                </c:pt>
                <c:pt idx="209">
                  <c:v>15:46:20</c:v>
                </c:pt>
                <c:pt idx="210">
                  <c:v>15:46:21</c:v>
                </c:pt>
                <c:pt idx="211">
                  <c:v>15:46:22</c:v>
                </c:pt>
                <c:pt idx="212">
                  <c:v>15:46:23</c:v>
                </c:pt>
                <c:pt idx="213">
                  <c:v>15:46:24</c:v>
                </c:pt>
                <c:pt idx="214">
                  <c:v>15:46:25</c:v>
                </c:pt>
                <c:pt idx="215">
                  <c:v>15:46:26</c:v>
                </c:pt>
                <c:pt idx="216">
                  <c:v>15:46:27</c:v>
                </c:pt>
                <c:pt idx="217">
                  <c:v>15:46:28</c:v>
                </c:pt>
                <c:pt idx="218">
                  <c:v>15:46:29</c:v>
                </c:pt>
                <c:pt idx="219">
                  <c:v>15:46:30</c:v>
                </c:pt>
                <c:pt idx="220">
                  <c:v>15:46:31</c:v>
                </c:pt>
                <c:pt idx="221">
                  <c:v>15:46:32</c:v>
                </c:pt>
                <c:pt idx="222">
                  <c:v>15:46:33</c:v>
                </c:pt>
                <c:pt idx="223">
                  <c:v>15:46:34</c:v>
                </c:pt>
                <c:pt idx="224">
                  <c:v>15:46:35</c:v>
                </c:pt>
                <c:pt idx="225">
                  <c:v>15:46:36</c:v>
                </c:pt>
                <c:pt idx="226">
                  <c:v>15:46:37</c:v>
                </c:pt>
                <c:pt idx="227">
                  <c:v>15:46:38</c:v>
                </c:pt>
                <c:pt idx="228">
                  <c:v>15:46:39</c:v>
                </c:pt>
                <c:pt idx="229">
                  <c:v>15:46:40</c:v>
                </c:pt>
                <c:pt idx="230">
                  <c:v>15:46:41</c:v>
                </c:pt>
                <c:pt idx="231">
                  <c:v>15:46:42</c:v>
                </c:pt>
                <c:pt idx="232">
                  <c:v>15:46:43</c:v>
                </c:pt>
                <c:pt idx="233">
                  <c:v>15:46:44</c:v>
                </c:pt>
                <c:pt idx="234">
                  <c:v>15:46:45</c:v>
                </c:pt>
                <c:pt idx="235">
                  <c:v>15:46:46</c:v>
                </c:pt>
                <c:pt idx="236">
                  <c:v>15:46:47</c:v>
                </c:pt>
                <c:pt idx="237">
                  <c:v>15:46:48</c:v>
                </c:pt>
                <c:pt idx="238">
                  <c:v>15:46:49</c:v>
                </c:pt>
                <c:pt idx="239">
                  <c:v>15:46:50</c:v>
                </c:pt>
                <c:pt idx="240">
                  <c:v>15:46:51</c:v>
                </c:pt>
                <c:pt idx="241">
                  <c:v>15:46:52</c:v>
                </c:pt>
                <c:pt idx="242">
                  <c:v>15:46:53</c:v>
                </c:pt>
                <c:pt idx="243">
                  <c:v>15:46:54</c:v>
                </c:pt>
                <c:pt idx="244">
                  <c:v>15:46:55</c:v>
                </c:pt>
                <c:pt idx="245">
                  <c:v>15:46:56</c:v>
                </c:pt>
                <c:pt idx="246">
                  <c:v>15:46:57</c:v>
                </c:pt>
                <c:pt idx="247">
                  <c:v>15:46:58</c:v>
                </c:pt>
                <c:pt idx="248">
                  <c:v>15:46:59</c:v>
                </c:pt>
                <c:pt idx="249">
                  <c:v>15:47:00</c:v>
                </c:pt>
                <c:pt idx="250">
                  <c:v>15:47:01</c:v>
                </c:pt>
                <c:pt idx="251">
                  <c:v>15:47:02</c:v>
                </c:pt>
                <c:pt idx="252">
                  <c:v>15:47:03</c:v>
                </c:pt>
                <c:pt idx="253">
                  <c:v>15:47:04</c:v>
                </c:pt>
                <c:pt idx="254">
                  <c:v>15:47:05</c:v>
                </c:pt>
                <c:pt idx="255">
                  <c:v>15:47:06</c:v>
                </c:pt>
                <c:pt idx="256">
                  <c:v>15:47:07</c:v>
                </c:pt>
                <c:pt idx="257">
                  <c:v>15:47:08</c:v>
                </c:pt>
                <c:pt idx="258">
                  <c:v>15:47:09</c:v>
                </c:pt>
                <c:pt idx="259">
                  <c:v>15:47:10</c:v>
                </c:pt>
                <c:pt idx="260">
                  <c:v>15:47:11</c:v>
                </c:pt>
                <c:pt idx="261">
                  <c:v>15:47:12</c:v>
                </c:pt>
                <c:pt idx="262">
                  <c:v>15:47:13</c:v>
                </c:pt>
                <c:pt idx="263">
                  <c:v>15:47:14</c:v>
                </c:pt>
                <c:pt idx="264">
                  <c:v>15:47:15</c:v>
                </c:pt>
                <c:pt idx="265">
                  <c:v>15:47:16</c:v>
                </c:pt>
                <c:pt idx="266">
                  <c:v>15:47:17</c:v>
                </c:pt>
                <c:pt idx="267">
                  <c:v>15:47:18</c:v>
                </c:pt>
                <c:pt idx="268">
                  <c:v>15:47:19</c:v>
                </c:pt>
                <c:pt idx="269">
                  <c:v>15:47:20</c:v>
                </c:pt>
                <c:pt idx="270">
                  <c:v>15:47:21</c:v>
                </c:pt>
                <c:pt idx="271">
                  <c:v>15:47:22</c:v>
                </c:pt>
                <c:pt idx="272">
                  <c:v>15:47:23</c:v>
                </c:pt>
                <c:pt idx="273">
                  <c:v>15:47:24</c:v>
                </c:pt>
                <c:pt idx="274">
                  <c:v>15:47:25</c:v>
                </c:pt>
                <c:pt idx="275">
                  <c:v>15:47:26</c:v>
                </c:pt>
                <c:pt idx="276">
                  <c:v>15:47:27</c:v>
                </c:pt>
                <c:pt idx="277">
                  <c:v>15:47:28</c:v>
                </c:pt>
                <c:pt idx="278">
                  <c:v>15:47:29</c:v>
                </c:pt>
                <c:pt idx="279">
                  <c:v>15:47:30</c:v>
                </c:pt>
                <c:pt idx="280">
                  <c:v>15:47:31</c:v>
                </c:pt>
                <c:pt idx="281">
                  <c:v>15:47:32</c:v>
                </c:pt>
                <c:pt idx="282">
                  <c:v>15:47:33</c:v>
                </c:pt>
                <c:pt idx="283">
                  <c:v>15:47:34</c:v>
                </c:pt>
                <c:pt idx="284">
                  <c:v>15:47:35</c:v>
                </c:pt>
                <c:pt idx="285">
                  <c:v>15:47:36</c:v>
                </c:pt>
                <c:pt idx="286">
                  <c:v>15:47:37</c:v>
                </c:pt>
                <c:pt idx="287">
                  <c:v>15:47:38</c:v>
                </c:pt>
                <c:pt idx="288">
                  <c:v>15:47:39</c:v>
                </c:pt>
                <c:pt idx="289">
                  <c:v>15:47:40</c:v>
                </c:pt>
                <c:pt idx="290">
                  <c:v>15:47:41</c:v>
                </c:pt>
                <c:pt idx="291">
                  <c:v>15:47:42</c:v>
                </c:pt>
                <c:pt idx="292">
                  <c:v>15:47:43</c:v>
                </c:pt>
                <c:pt idx="293">
                  <c:v>15:47:44</c:v>
                </c:pt>
                <c:pt idx="294">
                  <c:v>15:47:45</c:v>
                </c:pt>
                <c:pt idx="295">
                  <c:v>15:47:46</c:v>
                </c:pt>
                <c:pt idx="296">
                  <c:v>15:47:47</c:v>
                </c:pt>
                <c:pt idx="297">
                  <c:v>15:47:48</c:v>
                </c:pt>
                <c:pt idx="298">
                  <c:v>15:47:49</c:v>
                </c:pt>
                <c:pt idx="299">
                  <c:v>15:47:50</c:v>
                </c:pt>
                <c:pt idx="300">
                  <c:v>15:47:51</c:v>
                </c:pt>
                <c:pt idx="301">
                  <c:v>15:47:52</c:v>
                </c:pt>
                <c:pt idx="302">
                  <c:v>15:47:53</c:v>
                </c:pt>
                <c:pt idx="303">
                  <c:v>15:47:54</c:v>
                </c:pt>
                <c:pt idx="304">
                  <c:v>15:47:55</c:v>
                </c:pt>
                <c:pt idx="305">
                  <c:v>15:47:56</c:v>
                </c:pt>
                <c:pt idx="306">
                  <c:v>15:47:57</c:v>
                </c:pt>
                <c:pt idx="307">
                  <c:v>15:47:58</c:v>
                </c:pt>
                <c:pt idx="308">
                  <c:v>15:47:59</c:v>
                </c:pt>
                <c:pt idx="309">
                  <c:v>15:48:00</c:v>
                </c:pt>
                <c:pt idx="310">
                  <c:v>15:48:01</c:v>
                </c:pt>
                <c:pt idx="311">
                  <c:v>15:48:02</c:v>
                </c:pt>
                <c:pt idx="312">
                  <c:v>15:48:03</c:v>
                </c:pt>
                <c:pt idx="313">
                  <c:v>15:48:04</c:v>
                </c:pt>
                <c:pt idx="314">
                  <c:v>15:48:05</c:v>
                </c:pt>
                <c:pt idx="315">
                  <c:v>15:48:06</c:v>
                </c:pt>
                <c:pt idx="316">
                  <c:v>15:48:07</c:v>
                </c:pt>
                <c:pt idx="317">
                  <c:v>15:48:08</c:v>
                </c:pt>
                <c:pt idx="318">
                  <c:v>15:48:09</c:v>
                </c:pt>
                <c:pt idx="319">
                  <c:v>15:48:10</c:v>
                </c:pt>
                <c:pt idx="320">
                  <c:v>15:48:11</c:v>
                </c:pt>
                <c:pt idx="321">
                  <c:v>15:48:12</c:v>
                </c:pt>
                <c:pt idx="322">
                  <c:v>15:48:13</c:v>
                </c:pt>
                <c:pt idx="323">
                  <c:v>15:48:14</c:v>
                </c:pt>
                <c:pt idx="324">
                  <c:v>15:48:15</c:v>
                </c:pt>
                <c:pt idx="325">
                  <c:v>15:48:16</c:v>
                </c:pt>
                <c:pt idx="326">
                  <c:v>15:48:17</c:v>
                </c:pt>
                <c:pt idx="327">
                  <c:v>15:48:18</c:v>
                </c:pt>
                <c:pt idx="328">
                  <c:v>15:48:19</c:v>
                </c:pt>
                <c:pt idx="329">
                  <c:v>15:48:20</c:v>
                </c:pt>
                <c:pt idx="330">
                  <c:v>15:48:21</c:v>
                </c:pt>
                <c:pt idx="331">
                  <c:v>15:48:22</c:v>
                </c:pt>
                <c:pt idx="332">
                  <c:v>15:48:23</c:v>
                </c:pt>
                <c:pt idx="333">
                  <c:v>15:48:24</c:v>
                </c:pt>
                <c:pt idx="334">
                  <c:v>15:48:25</c:v>
                </c:pt>
                <c:pt idx="335">
                  <c:v>15:48:26</c:v>
                </c:pt>
                <c:pt idx="336">
                  <c:v>15:48:27</c:v>
                </c:pt>
                <c:pt idx="337">
                  <c:v>15:48:28</c:v>
                </c:pt>
                <c:pt idx="338">
                  <c:v>15:48:29</c:v>
                </c:pt>
                <c:pt idx="339">
                  <c:v>15:48:30</c:v>
                </c:pt>
                <c:pt idx="340">
                  <c:v>15:48:31</c:v>
                </c:pt>
                <c:pt idx="341">
                  <c:v>15:48:32</c:v>
                </c:pt>
                <c:pt idx="342">
                  <c:v>15:48:33</c:v>
                </c:pt>
                <c:pt idx="343">
                  <c:v>15:48:34</c:v>
                </c:pt>
                <c:pt idx="344">
                  <c:v>15:48:35</c:v>
                </c:pt>
                <c:pt idx="345">
                  <c:v>15:48:36</c:v>
                </c:pt>
                <c:pt idx="346">
                  <c:v>15:48:37</c:v>
                </c:pt>
                <c:pt idx="347">
                  <c:v>15:48:38</c:v>
                </c:pt>
                <c:pt idx="348">
                  <c:v>15:48:39</c:v>
                </c:pt>
                <c:pt idx="349">
                  <c:v>15:48:40</c:v>
                </c:pt>
                <c:pt idx="350">
                  <c:v>15:48:41</c:v>
                </c:pt>
                <c:pt idx="351">
                  <c:v>15:48:42</c:v>
                </c:pt>
                <c:pt idx="352">
                  <c:v>15:48:43</c:v>
                </c:pt>
                <c:pt idx="353">
                  <c:v>15:48:44</c:v>
                </c:pt>
                <c:pt idx="354">
                  <c:v>15:48:45</c:v>
                </c:pt>
                <c:pt idx="355">
                  <c:v>15:48:46</c:v>
                </c:pt>
                <c:pt idx="356">
                  <c:v>15:48:47</c:v>
                </c:pt>
                <c:pt idx="357">
                  <c:v>15:48:48</c:v>
                </c:pt>
                <c:pt idx="358">
                  <c:v>15:48:49</c:v>
                </c:pt>
                <c:pt idx="359">
                  <c:v>15:48:50</c:v>
                </c:pt>
                <c:pt idx="360">
                  <c:v>15:48:51</c:v>
                </c:pt>
                <c:pt idx="361">
                  <c:v>15:48:52</c:v>
                </c:pt>
                <c:pt idx="362">
                  <c:v>15:48:53</c:v>
                </c:pt>
                <c:pt idx="363">
                  <c:v>15:48:54</c:v>
                </c:pt>
                <c:pt idx="364">
                  <c:v>15:48:55</c:v>
                </c:pt>
                <c:pt idx="365">
                  <c:v>15:48:56</c:v>
                </c:pt>
                <c:pt idx="366">
                  <c:v>15:48:57</c:v>
                </c:pt>
                <c:pt idx="367">
                  <c:v>15:48:58</c:v>
                </c:pt>
                <c:pt idx="368">
                  <c:v>15:48:59</c:v>
                </c:pt>
                <c:pt idx="369">
                  <c:v>15:49:00</c:v>
                </c:pt>
                <c:pt idx="370">
                  <c:v>15:49:01</c:v>
                </c:pt>
                <c:pt idx="371">
                  <c:v>15:49:02</c:v>
                </c:pt>
                <c:pt idx="372">
                  <c:v>15:49:03</c:v>
                </c:pt>
                <c:pt idx="373">
                  <c:v>15:49:04</c:v>
                </c:pt>
                <c:pt idx="374">
                  <c:v>15:49:05</c:v>
                </c:pt>
                <c:pt idx="375">
                  <c:v>15:49:06</c:v>
                </c:pt>
                <c:pt idx="376">
                  <c:v>15:49:07</c:v>
                </c:pt>
                <c:pt idx="377">
                  <c:v>15:49:08</c:v>
                </c:pt>
                <c:pt idx="378">
                  <c:v>15:49:09</c:v>
                </c:pt>
                <c:pt idx="379">
                  <c:v>15:49:10</c:v>
                </c:pt>
                <c:pt idx="380">
                  <c:v>15:49:11</c:v>
                </c:pt>
                <c:pt idx="381">
                  <c:v>15:49:12</c:v>
                </c:pt>
                <c:pt idx="382">
                  <c:v>15:49:13</c:v>
                </c:pt>
                <c:pt idx="383">
                  <c:v>15:49:14</c:v>
                </c:pt>
                <c:pt idx="384">
                  <c:v>15:49:15</c:v>
                </c:pt>
                <c:pt idx="385">
                  <c:v>15:49:16</c:v>
                </c:pt>
                <c:pt idx="386">
                  <c:v>15:49:17</c:v>
                </c:pt>
                <c:pt idx="387">
                  <c:v>15:49:18</c:v>
                </c:pt>
                <c:pt idx="388">
                  <c:v>15:49:19</c:v>
                </c:pt>
                <c:pt idx="389">
                  <c:v>15:49:20</c:v>
                </c:pt>
                <c:pt idx="390">
                  <c:v>15:49:21</c:v>
                </c:pt>
                <c:pt idx="391">
                  <c:v>15:49:22</c:v>
                </c:pt>
                <c:pt idx="392">
                  <c:v>15:49:23</c:v>
                </c:pt>
                <c:pt idx="393">
                  <c:v>15:49:24</c:v>
                </c:pt>
                <c:pt idx="394">
                  <c:v>15:49:25</c:v>
                </c:pt>
                <c:pt idx="395">
                  <c:v>15:49:26</c:v>
                </c:pt>
                <c:pt idx="396">
                  <c:v>15:49:27</c:v>
                </c:pt>
                <c:pt idx="397">
                  <c:v>15:49:28</c:v>
                </c:pt>
                <c:pt idx="398">
                  <c:v>15:49:29</c:v>
                </c:pt>
                <c:pt idx="399">
                  <c:v>15:49:30</c:v>
                </c:pt>
                <c:pt idx="400">
                  <c:v>15:49:31</c:v>
                </c:pt>
                <c:pt idx="401">
                  <c:v>15:49:32</c:v>
                </c:pt>
                <c:pt idx="402">
                  <c:v>15:49:33</c:v>
                </c:pt>
                <c:pt idx="403">
                  <c:v>15:49:34</c:v>
                </c:pt>
                <c:pt idx="404">
                  <c:v>15:49:35</c:v>
                </c:pt>
                <c:pt idx="405">
                  <c:v>15:49:36</c:v>
                </c:pt>
                <c:pt idx="406">
                  <c:v>15:49:37</c:v>
                </c:pt>
                <c:pt idx="407">
                  <c:v>15:49:38</c:v>
                </c:pt>
                <c:pt idx="408">
                  <c:v>15:49:39</c:v>
                </c:pt>
                <c:pt idx="409">
                  <c:v>15:49:40</c:v>
                </c:pt>
                <c:pt idx="410">
                  <c:v>15:49:41</c:v>
                </c:pt>
                <c:pt idx="411">
                  <c:v>15:49:42</c:v>
                </c:pt>
                <c:pt idx="412">
                  <c:v>15:49:43</c:v>
                </c:pt>
                <c:pt idx="413">
                  <c:v>15:49:44</c:v>
                </c:pt>
                <c:pt idx="414">
                  <c:v>15:49:45</c:v>
                </c:pt>
                <c:pt idx="415">
                  <c:v>15:49:46</c:v>
                </c:pt>
                <c:pt idx="416">
                  <c:v>15:49:47</c:v>
                </c:pt>
                <c:pt idx="417">
                  <c:v>15:49:48</c:v>
                </c:pt>
                <c:pt idx="418">
                  <c:v>15:49:49</c:v>
                </c:pt>
                <c:pt idx="419">
                  <c:v>15:49:50</c:v>
                </c:pt>
                <c:pt idx="420">
                  <c:v>15:49:51</c:v>
                </c:pt>
                <c:pt idx="421">
                  <c:v>15:49:52</c:v>
                </c:pt>
                <c:pt idx="422">
                  <c:v>15:49:53</c:v>
                </c:pt>
                <c:pt idx="423">
                  <c:v>15:49:54</c:v>
                </c:pt>
                <c:pt idx="424">
                  <c:v>15:49:55</c:v>
                </c:pt>
                <c:pt idx="425">
                  <c:v>15:49:56</c:v>
                </c:pt>
                <c:pt idx="426">
                  <c:v>15:49:57</c:v>
                </c:pt>
                <c:pt idx="427">
                  <c:v>15:49:58</c:v>
                </c:pt>
                <c:pt idx="428">
                  <c:v>15:49:59</c:v>
                </c:pt>
                <c:pt idx="429">
                  <c:v>15:50:00</c:v>
                </c:pt>
                <c:pt idx="430">
                  <c:v>15:50:01</c:v>
                </c:pt>
                <c:pt idx="431">
                  <c:v>15:50:02</c:v>
                </c:pt>
                <c:pt idx="432">
                  <c:v>15:50:03</c:v>
                </c:pt>
                <c:pt idx="433">
                  <c:v>15:50:04</c:v>
                </c:pt>
                <c:pt idx="434">
                  <c:v>15:50:05</c:v>
                </c:pt>
                <c:pt idx="435">
                  <c:v>15:50:06</c:v>
                </c:pt>
                <c:pt idx="436">
                  <c:v>15:50:07</c:v>
                </c:pt>
                <c:pt idx="437">
                  <c:v>15:50:08</c:v>
                </c:pt>
                <c:pt idx="438">
                  <c:v>15:50:09</c:v>
                </c:pt>
                <c:pt idx="439">
                  <c:v>15:50:10</c:v>
                </c:pt>
                <c:pt idx="440">
                  <c:v>15:50:11</c:v>
                </c:pt>
                <c:pt idx="441">
                  <c:v>15:50:12</c:v>
                </c:pt>
                <c:pt idx="442">
                  <c:v>15:50:13</c:v>
                </c:pt>
                <c:pt idx="443">
                  <c:v>15:50:14</c:v>
                </c:pt>
                <c:pt idx="444">
                  <c:v>15:50:15</c:v>
                </c:pt>
                <c:pt idx="445">
                  <c:v>15:50:16</c:v>
                </c:pt>
                <c:pt idx="446">
                  <c:v>15:50:17</c:v>
                </c:pt>
                <c:pt idx="447">
                  <c:v>15:50:18</c:v>
                </c:pt>
                <c:pt idx="448">
                  <c:v>15:50:19</c:v>
                </c:pt>
                <c:pt idx="449">
                  <c:v>15:50:20</c:v>
                </c:pt>
                <c:pt idx="450">
                  <c:v>15:50:21</c:v>
                </c:pt>
                <c:pt idx="451">
                  <c:v>15:50:22</c:v>
                </c:pt>
                <c:pt idx="452">
                  <c:v>15:50:23</c:v>
                </c:pt>
                <c:pt idx="453">
                  <c:v>15:50:24</c:v>
                </c:pt>
                <c:pt idx="454">
                  <c:v>15:50:25</c:v>
                </c:pt>
                <c:pt idx="455">
                  <c:v>15:50:26</c:v>
                </c:pt>
                <c:pt idx="456">
                  <c:v>15:50:27</c:v>
                </c:pt>
                <c:pt idx="457">
                  <c:v>15:50:28</c:v>
                </c:pt>
                <c:pt idx="458">
                  <c:v>15:50:29</c:v>
                </c:pt>
                <c:pt idx="459">
                  <c:v>15:50:30</c:v>
                </c:pt>
                <c:pt idx="460">
                  <c:v>15:50:31</c:v>
                </c:pt>
                <c:pt idx="461">
                  <c:v>15:50:32</c:v>
                </c:pt>
                <c:pt idx="462">
                  <c:v>15:50:33</c:v>
                </c:pt>
                <c:pt idx="463">
                  <c:v>15:50:34</c:v>
                </c:pt>
                <c:pt idx="464">
                  <c:v>15:50:35</c:v>
                </c:pt>
                <c:pt idx="465">
                  <c:v>15:50:36</c:v>
                </c:pt>
                <c:pt idx="466">
                  <c:v>15:50:37</c:v>
                </c:pt>
                <c:pt idx="467">
                  <c:v>15:50:38</c:v>
                </c:pt>
                <c:pt idx="468">
                  <c:v>15:50:39</c:v>
                </c:pt>
                <c:pt idx="469">
                  <c:v>15:50:40</c:v>
                </c:pt>
                <c:pt idx="470">
                  <c:v>15:50:41</c:v>
                </c:pt>
                <c:pt idx="471">
                  <c:v>15:50:42</c:v>
                </c:pt>
                <c:pt idx="472">
                  <c:v>15:50:43</c:v>
                </c:pt>
                <c:pt idx="473">
                  <c:v>15:50:44</c:v>
                </c:pt>
                <c:pt idx="474">
                  <c:v>15:50:45</c:v>
                </c:pt>
                <c:pt idx="475">
                  <c:v>15:50:46</c:v>
                </c:pt>
                <c:pt idx="476">
                  <c:v>15:50:47</c:v>
                </c:pt>
                <c:pt idx="477">
                  <c:v>15:50:48</c:v>
                </c:pt>
                <c:pt idx="478">
                  <c:v>15:50:49</c:v>
                </c:pt>
                <c:pt idx="479">
                  <c:v>15:50:50</c:v>
                </c:pt>
                <c:pt idx="480">
                  <c:v>15:50:51</c:v>
                </c:pt>
                <c:pt idx="481">
                  <c:v>15:50:52</c:v>
                </c:pt>
                <c:pt idx="482">
                  <c:v>15:50:53</c:v>
                </c:pt>
                <c:pt idx="483">
                  <c:v>15:50:54</c:v>
                </c:pt>
                <c:pt idx="484">
                  <c:v>15:50:55</c:v>
                </c:pt>
                <c:pt idx="485">
                  <c:v>15:50:56</c:v>
                </c:pt>
                <c:pt idx="486">
                  <c:v>15:50:57</c:v>
                </c:pt>
                <c:pt idx="487">
                  <c:v>15:50:58</c:v>
                </c:pt>
                <c:pt idx="488">
                  <c:v>15:50:59</c:v>
                </c:pt>
                <c:pt idx="489">
                  <c:v>15:51:00</c:v>
                </c:pt>
                <c:pt idx="490">
                  <c:v>15:51:01</c:v>
                </c:pt>
                <c:pt idx="491">
                  <c:v>15:51:02</c:v>
                </c:pt>
                <c:pt idx="492">
                  <c:v>15:51:03</c:v>
                </c:pt>
                <c:pt idx="493">
                  <c:v>15:51:04</c:v>
                </c:pt>
                <c:pt idx="494">
                  <c:v>15:51:05</c:v>
                </c:pt>
                <c:pt idx="495">
                  <c:v>15:51:06</c:v>
                </c:pt>
                <c:pt idx="496">
                  <c:v>15:51:07</c:v>
                </c:pt>
                <c:pt idx="497">
                  <c:v>15:51:08</c:v>
                </c:pt>
                <c:pt idx="498">
                  <c:v>15:51:09</c:v>
                </c:pt>
                <c:pt idx="499">
                  <c:v>15:51:10</c:v>
                </c:pt>
                <c:pt idx="500">
                  <c:v>15:51:11</c:v>
                </c:pt>
                <c:pt idx="501">
                  <c:v>15:51:12</c:v>
                </c:pt>
                <c:pt idx="502">
                  <c:v>15:51:13</c:v>
                </c:pt>
                <c:pt idx="503">
                  <c:v>15:51:14</c:v>
                </c:pt>
                <c:pt idx="504">
                  <c:v>15:51:15</c:v>
                </c:pt>
                <c:pt idx="505">
                  <c:v>15:51:16</c:v>
                </c:pt>
                <c:pt idx="506">
                  <c:v>15:51:17</c:v>
                </c:pt>
                <c:pt idx="507">
                  <c:v>15:51:18</c:v>
                </c:pt>
                <c:pt idx="508">
                  <c:v>15:51:19</c:v>
                </c:pt>
                <c:pt idx="509">
                  <c:v>15:51:20</c:v>
                </c:pt>
                <c:pt idx="510">
                  <c:v>15:51:21</c:v>
                </c:pt>
                <c:pt idx="511">
                  <c:v>15:51:22</c:v>
                </c:pt>
                <c:pt idx="512">
                  <c:v>15:51:23</c:v>
                </c:pt>
                <c:pt idx="513">
                  <c:v>15:51:24</c:v>
                </c:pt>
                <c:pt idx="514">
                  <c:v>15:51:25</c:v>
                </c:pt>
                <c:pt idx="515">
                  <c:v>15:51:26</c:v>
                </c:pt>
                <c:pt idx="516">
                  <c:v>15:51:27</c:v>
                </c:pt>
                <c:pt idx="517">
                  <c:v>15:51:28</c:v>
                </c:pt>
                <c:pt idx="518">
                  <c:v>15:51:29</c:v>
                </c:pt>
                <c:pt idx="519">
                  <c:v>15:51:30</c:v>
                </c:pt>
                <c:pt idx="520">
                  <c:v>15:51:31</c:v>
                </c:pt>
                <c:pt idx="521">
                  <c:v>15:51:32</c:v>
                </c:pt>
                <c:pt idx="522">
                  <c:v>15:51:33</c:v>
                </c:pt>
                <c:pt idx="523">
                  <c:v>15:51:34</c:v>
                </c:pt>
                <c:pt idx="524">
                  <c:v>15:51:35</c:v>
                </c:pt>
                <c:pt idx="525">
                  <c:v>15:51:36</c:v>
                </c:pt>
                <c:pt idx="526">
                  <c:v>15:51:37</c:v>
                </c:pt>
                <c:pt idx="527">
                  <c:v>15:51:38</c:v>
                </c:pt>
                <c:pt idx="528">
                  <c:v>15:51:39</c:v>
                </c:pt>
                <c:pt idx="529">
                  <c:v>15:51:40</c:v>
                </c:pt>
                <c:pt idx="530">
                  <c:v>15:51:41</c:v>
                </c:pt>
                <c:pt idx="531">
                  <c:v>15:51:42</c:v>
                </c:pt>
                <c:pt idx="532">
                  <c:v>15:51:43</c:v>
                </c:pt>
                <c:pt idx="533">
                  <c:v>15:51:44</c:v>
                </c:pt>
                <c:pt idx="534">
                  <c:v>15:51:45</c:v>
                </c:pt>
                <c:pt idx="535">
                  <c:v>15:51:46</c:v>
                </c:pt>
                <c:pt idx="536">
                  <c:v>15:51:47</c:v>
                </c:pt>
                <c:pt idx="537">
                  <c:v>15:51:48</c:v>
                </c:pt>
                <c:pt idx="538">
                  <c:v>15:51:49</c:v>
                </c:pt>
                <c:pt idx="539">
                  <c:v>15:51:50</c:v>
                </c:pt>
                <c:pt idx="540">
                  <c:v>15:51:51</c:v>
                </c:pt>
                <c:pt idx="541">
                  <c:v>15:51:52</c:v>
                </c:pt>
                <c:pt idx="542">
                  <c:v>15:51:53</c:v>
                </c:pt>
                <c:pt idx="543">
                  <c:v>15:51:54</c:v>
                </c:pt>
                <c:pt idx="544">
                  <c:v>15:51:55</c:v>
                </c:pt>
                <c:pt idx="545">
                  <c:v>15:51:56</c:v>
                </c:pt>
                <c:pt idx="546">
                  <c:v>15:51:57</c:v>
                </c:pt>
                <c:pt idx="547">
                  <c:v>15:51:58</c:v>
                </c:pt>
                <c:pt idx="548">
                  <c:v>15:51:59</c:v>
                </c:pt>
                <c:pt idx="549">
                  <c:v>15:52:00</c:v>
                </c:pt>
                <c:pt idx="550">
                  <c:v>15:52:01</c:v>
                </c:pt>
                <c:pt idx="551">
                  <c:v>15:52:02</c:v>
                </c:pt>
                <c:pt idx="552">
                  <c:v>15:52:03</c:v>
                </c:pt>
                <c:pt idx="553">
                  <c:v>15:52:04</c:v>
                </c:pt>
                <c:pt idx="554">
                  <c:v>15:52:05</c:v>
                </c:pt>
                <c:pt idx="555">
                  <c:v>15:52:06</c:v>
                </c:pt>
                <c:pt idx="556">
                  <c:v>15:52:07</c:v>
                </c:pt>
                <c:pt idx="557">
                  <c:v>15:52:08</c:v>
                </c:pt>
                <c:pt idx="558">
                  <c:v>15:52:09</c:v>
                </c:pt>
                <c:pt idx="559">
                  <c:v>15:52:10</c:v>
                </c:pt>
                <c:pt idx="560">
                  <c:v>15:52:11</c:v>
                </c:pt>
                <c:pt idx="561">
                  <c:v>15:52:12</c:v>
                </c:pt>
                <c:pt idx="562">
                  <c:v>15:52:13</c:v>
                </c:pt>
                <c:pt idx="563">
                  <c:v>15:52:14</c:v>
                </c:pt>
                <c:pt idx="564">
                  <c:v>15:52:15</c:v>
                </c:pt>
                <c:pt idx="565">
                  <c:v>15:52:16</c:v>
                </c:pt>
                <c:pt idx="566">
                  <c:v>15:52:17</c:v>
                </c:pt>
                <c:pt idx="567">
                  <c:v>15:52:18</c:v>
                </c:pt>
                <c:pt idx="568">
                  <c:v>15:52:19</c:v>
                </c:pt>
                <c:pt idx="569">
                  <c:v>15:52:20</c:v>
                </c:pt>
                <c:pt idx="570">
                  <c:v>15:52:21</c:v>
                </c:pt>
                <c:pt idx="571">
                  <c:v>15:52:22</c:v>
                </c:pt>
                <c:pt idx="572">
                  <c:v>15:52:23</c:v>
                </c:pt>
                <c:pt idx="573">
                  <c:v>15:52:24</c:v>
                </c:pt>
                <c:pt idx="574">
                  <c:v>15:52:25</c:v>
                </c:pt>
                <c:pt idx="575">
                  <c:v>15:52:26</c:v>
                </c:pt>
                <c:pt idx="576">
                  <c:v>15:52:27</c:v>
                </c:pt>
                <c:pt idx="577">
                  <c:v>15:52:28</c:v>
                </c:pt>
                <c:pt idx="578">
                  <c:v>15:52:29</c:v>
                </c:pt>
                <c:pt idx="579">
                  <c:v>15:52:30</c:v>
                </c:pt>
                <c:pt idx="580">
                  <c:v>15:52:31</c:v>
                </c:pt>
                <c:pt idx="581">
                  <c:v>15:52:32</c:v>
                </c:pt>
                <c:pt idx="582">
                  <c:v>15:52:33</c:v>
                </c:pt>
                <c:pt idx="583">
                  <c:v>15:52:34</c:v>
                </c:pt>
                <c:pt idx="584">
                  <c:v>15:52:35</c:v>
                </c:pt>
                <c:pt idx="585">
                  <c:v>15:52:36</c:v>
                </c:pt>
                <c:pt idx="586">
                  <c:v>15:52:37</c:v>
                </c:pt>
                <c:pt idx="587">
                  <c:v>15:52:38</c:v>
                </c:pt>
                <c:pt idx="588">
                  <c:v>15:52:39</c:v>
                </c:pt>
                <c:pt idx="589">
                  <c:v>15:52:40</c:v>
                </c:pt>
                <c:pt idx="590">
                  <c:v>15:52:41</c:v>
                </c:pt>
                <c:pt idx="591">
                  <c:v>15:52:42</c:v>
                </c:pt>
                <c:pt idx="592">
                  <c:v>15:52:43</c:v>
                </c:pt>
                <c:pt idx="593">
                  <c:v>15:52:44</c:v>
                </c:pt>
                <c:pt idx="594">
                  <c:v>15:52:45</c:v>
                </c:pt>
                <c:pt idx="595">
                  <c:v>15:52:46</c:v>
                </c:pt>
                <c:pt idx="596">
                  <c:v>15:52:47</c:v>
                </c:pt>
                <c:pt idx="597">
                  <c:v>15:52:48</c:v>
                </c:pt>
                <c:pt idx="598">
                  <c:v>15:52:49</c:v>
                </c:pt>
                <c:pt idx="599">
                  <c:v>15:52:50</c:v>
                </c:pt>
                <c:pt idx="600">
                  <c:v>15:52:51</c:v>
                </c:pt>
                <c:pt idx="601">
                  <c:v>15:52:52</c:v>
                </c:pt>
                <c:pt idx="602">
                  <c:v>15:52:53</c:v>
                </c:pt>
                <c:pt idx="603">
                  <c:v>15:52:54</c:v>
                </c:pt>
                <c:pt idx="604">
                  <c:v>15:52:55</c:v>
                </c:pt>
                <c:pt idx="605">
                  <c:v>15:52:56</c:v>
                </c:pt>
                <c:pt idx="606">
                  <c:v>15:52:57</c:v>
                </c:pt>
                <c:pt idx="607">
                  <c:v>15:52:58</c:v>
                </c:pt>
                <c:pt idx="608">
                  <c:v>15:52:59</c:v>
                </c:pt>
                <c:pt idx="609">
                  <c:v>15:53:00</c:v>
                </c:pt>
                <c:pt idx="610">
                  <c:v>15:53:01</c:v>
                </c:pt>
                <c:pt idx="611">
                  <c:v>15:53:02</c:v>
                </c:pt>
                <c:pt idx="612">
                  <c:v>15:53:03</c:v>
                </c:pt>
                <c:pt idx="613">
                  <c:v>15:53:04</c:v>
                </c:pt>
                <c:pt idx="614">
                  <c:v>15:53:05</c:v>
                </c:pt>
                <c:pt idx="615">
                  <c:v>15:53:06</c:v>
                </c:pt>
                <c:pt idx="616">
                  <c:v>15:53:07</c:v>
                </c:pt>
                <c:pt idx="617">
                  <c:v>15:53:08</c:v>
                </c:pt>
                <c:pt idx="618">
                  <c:v>15:53:09</c:v>
                </c:pt>
                <c:pt idx="619">
                  <c:v>15:53:10</c:v>
                </c:pt>
                <c:pt idx="620">
                  <c:v>15:53:11</c:v>
                </c:pt>
                <c:pt idx="621">
                  <c:v>15:53:12</c:v>
                </c:pt>
                <c:pt idx="622">
                  <c:v>15:53:13</c:v>
                </c:pt>
                <c:pt idx="623">
                  <c:v>15:53:14</c:v>
                </c:pt>
                <c:pt idx="624">
                  <c:v>15:53:15</c:v>
                </c:pt>
                <c:pt idx="625">
                  <c:v>15:53:16</c:v>
                </c:pt>
                <c:pt idx="626">
                  <c:v>15:53:17</c:v>
                </c:pt>
                <c:pt idx="627">
                  <c:v>15:53:18</c:v>
                </c:pt>
                <c:pt idx="628">
                  <c:v>15:53:19</c:v>
                </c:pt>
                <c:pt idx="629">
                  <c:v>15:53:20</c:v>
                </c:pt>
                <c:pt idx="630">
                  <c:v>15:53:21</c:v>
                </c:pt>
                <c:pt idx="631">
                  <c:v>15:53:22</c:v>
                </c:pt>
                <c:pt idx="632">
                  <c:v>15:53:23</c:v>
                </c:pt>
                <c:pt idx="633">
                  <c:v>15:53:24</c:v>
                </c:pt>
                <c:pt idx="634">
                  <c:v>15:53:25</c:v>
                </c:pt>
                <c:pt idx="635">
                  <c:v>15:53:26</c:v>
                </c:pt>
                <c:pt idx="636">
                  <c:v>15:53:27</c:v>
                </c:pt>
                <c:pt idx="637">
                  <c:v>15:53:28</c:v>
                </c:pt>
                <c:pt idx="638">
                  <c:v>15:53:29</c:v>
                </c:pt>
                <c:pt idx="639">
                  <c:v>15:53:30</c:v>
                </c:pt>
                <c:pt idx="640">
                  <c:v>15:53:31</c:v>
                </c:pt>
                <c:pt idx="641">
                  <c:v>15:53:32</c:v>
                </c:pt>
                <c:pt idx="642">
                  <c:v>15:53:33</c:v>
                </c:pt>
                <c:pt idx="643">
                  <c:v>15:53:34</c:v>
                </c:pt>
                <c:pt idx="644">
                  <c:v>15:53:35</c:v>
                </c:pt>
                <c:pt idx="645">
                  <c:v>15:53:36</c:v>
                </c:pt>
                <c:pt idx="646">
                  <c:v>15:53:37</c:v>
                </c:pt>
                <c:pt idx="647">
                  <c:v>15:53:38</c:v>
                </c:pt>
                <c:pt idx="648">
                  <c:v>15:53:39</c:v>
                </c:pt>
                <c:pt idx="649">
                  <c:v>15:53:40</c:v>
                </c:pt>
                <c:pt idx="650">
                  <c:v>15:53:41</c:v>
                </c:pt>
                <c:pt idx="651">
                  <c:v>15:53:42</c:v>
                </c:pt>
                <c:pt idx="652">
                  <c:v>15:53:43</c:v>
                </c:pt>
                <c:pt idx="653">
                  <c:v>15:53:44</c:v>
                </c:pt>
                <c:pt idx="654">
                  <c:v>15:53:45</c:v>
                </c:pt>
                <c:pt idx="655">
                  <c:v>15:53:46</c:v>
                </c:pt>
                <c:pt idx="656">
                  <c:v>15:53:47</c:v>
                </c:pt>
                <c:pt idx="657">
                  <c:v>15:53:48</c:v>
                </c:pt>
                <c:pt idx="658">
                  <c:v>15:53:49</c:v>
                </c:pt>
                <c:pt idx="659">
                  <c:v>15:53:50</c:v>
                </c:pt>
                <c:pt idx="660">
                  <c:v>15:53:51</c:v>
                </c:pt>
                <c:pt idx="661">
                  <c:v>15:53:52</c:v>
                </c:pt>
                <c:pt idx="662">
                  <c:v>15:53:53</c:v>
                </c:pt>
                <c:pt idx="663">
                  <c:v>15:53:54</c:v>
                </c:pt>
                <c:pt idx="664">
                  <c:v>15:53:55</c:v>
                </c:pt>
                <c:pt idx="665">
                  <c:v>15:53:56</c:v>
                </c:pt>
                <c:pt idx="666">
                  <c:v>15:53:57</c:v>
                </c:pt>
                <c:pt idx="667">
                  <c:v>15:53:58</c:v>
                </c:pt>
                <c:pt idx="668">
                  <c:v>15:53:59</c:v>
                </c:pt>
                <c:pt idx="669">
                  <c:v>15:54:00</c:v>
                </c:pt>
                <c:pt idx="670">
                  <c:v>15:54:01</c:v>
                </c:pt>
                <c:pt idx="671">
                  <c:v>15:54:02</c:v>
                </c:pt>
                <c:pt idx="672">
                  <c:v>15:54:03</c:v>
                </c:pt>
                <c:pt idx="673">
                  <c:v>15:54:04</c:v>
                </c:pt>
                <c:pt idx="674">
                  <c:v>15:54:05</c:v>
                </c:pt>
                <c:pt idx="675">
                  <c:v>15:54:06</c:v>
                </c:pt>
                <c:pt idx="676">
                  <c:v>15:54:07</c:v>
                </c:pt>
                <c:pt idx="677">
                  <c:v>15:54:08</c:v>
                </c:pt>
                <c:pt idx="678">
                  <c:v>15:54:09</c:v>
                </c:pt>
                <c:pt idx="679">
                  <c:v>15:54:10</c:v>
                </c:pt>
                <c:pt idx="680">
                  <c:v>15:54:11</c:v>
                </c:pt>
                <c:pt idx="681">
                  <c:v>15:54:12</c:v>
                </c:pt>
                <c:pt idx="682">
                  <c:v>15:54:13</c:v>
                </c:pt>
                <c:pt idx="683">
                  <c:v>15:54:14</c:v>
                </c:pt>
                <c:pt idx="684">
                  <c:v>15:54:15</c:v>
                </c:pt>
                <c:pt idx="685">
                  <c:v>15:54:16</c:v>
                </c:pt>
                <c:pt idx="686">
                  <c:v>15:54:17</c:v>
                </c:pt>
                <c:pt idx="687">
                  <c:v>15:54:18</c:v>
                </c:pt>
                <c:pt idx="688">
                  <c:v>15:54:19</c:v>
                </c:pt>
                <c:pt idx="689">
                  <c:v>15:54:20</c:v>
                </c:pt>
                <c:pt idx="690">
                  <c:v>15:54:21</c:v>
                </c:pt>
                <c:pt idx="691">
                  <c:v>15:54:22</c:v>
                </c:pt>
                <c:pt idx="692">
                  <c:v>15:54:23</c:v>
                </c:pt>
                <c:pt idx="693">
                  <c:v>15:54:24</c:v>
                </c:pt>
                <c:pt idx="694">
                  <c:v>15:54:25</c:v>
                </c:pt>
                <c:pt idx="695">
                  <c:v>15:54:26</c:v>
                </c:pt>
                <c:pt idx="696">
                  <c:v>15:54:27</c:v>
                </c:pt>
                <c:pt idx="697">
                  <c:v>15:54:28</c:v>
                </c:pt>
                <c:pt idx="698">
                  <c:v>15:54:29</c:v>
                </c:pt>
                <c:pt idx="699">
                  <c:v>15:54:30</c:v>
                </c:pt>
                <c:pt idx="700">
                  <c:v>15:54:31</c:v>
                </c:pt>
                <c:pt idx="701">
                  <c:v>15:54:32</c:v>
                </c:pt>
                <c:pt idx="702">
                  <c:v>15:54:33</c:v>
                </c:pt>
                <c:pt idx="703">
                  <c:v>15:54:34</c:v>
                </c:pt>
                <c:pt idx="704">
                  <c:v>15:54:35</c:v>
                </c:pt>
                <c:pt idx="705">
                  <c:v>15:54:36</c:v>
                </c:pt>
                <c:pt idx="706">
                  <c:v>15:54:37</c:v>
                </c:pt>
                <c:pt idx="707">
                  <c:v>15:54:38</c:v>
                </c:pt>
                <c:pt idx="708">
                  <c:v>15:54:39</c:v>
                </c:pt>
                <c:pt idx="709">
                  <c:v>15:54:40</c:v>
                </c:pt>
                <c:pt idx="710">
                  <c:v>15:54:41</c:v>
                </c:pt>
                <c:pt idx="711">
                  <c:v>15:54:42</c:v>
                </c:pt>
                <c:pt idx="712">
                  <c:v>15:54:43</c:v>
                </c:pt>
                <c:pt idx="713">
                  <c:v>15:54:44</c:v>
                </c:pt>
                <c:pt idx="714">
                  <c:v>15:54:45</c:v>
                </c:pt>
                <c:pt idx="715">
                  <c:v>15:54:46</c:v>
                </c:pt>
                <c:pt idx="716">
                  <c:v>15:54:47</c:v>
                </c:pt>
                <c:pt idx="717">
                  <c:v>15:54:48</c:v>
                </c:pt>
                <c:pt idx="718">
                  <c:v>15:54:49</c:v>
                </c:pt>
                <c:pt idx="719">
                  <c:v>15:54:50</c:v>
                </c:pt>
                <c:pt idx="720">
                  <c:v>15:54:51</c:v>
                </c:pt>
                <c:pt idx="721">
                  <c:v>15:54:52</c:v>
                </c:pt>
                <c:pt idx="722">
                  <c:v>15:54:53</c:v>
                </c:pt>
                <c:pt idx="723">
                  <c:v>15:54:54</c:v>
                </c:pt>
                <c:pt idx="724">
                  <c:v>15:54:55</c:v>
                </c:pt>
                <c:pt idx="725">
                  <c:v>15:54:56</c:v>
                </c:pt>
                <c:pt idx="726">
                  <c:v>15:54:57</c:v>
                </c:pt>
                <c:pt idx="727">
                  <c:v>15:54:58</c:v>
                </c:pt>
                <c:pt idx="728">
                  <c:v>15:54:59</c:v>
                </c:pt>
                <c:pt idx="729">
                  <c:v>15:55:00</c:v>
                </c:pt>
                <c:pt idx="730">
                  <c:v>15:55:01</c:v>
                </c:pt>
                <c:pt idx="731">
                  <c:v>15:55:02</c:v>
                </c:pt>
                <c:pt idx="732">
                  <c:v>15:55:03</c:v>
                </c:pt>
                <c:pt idx="733">
                  <c:v>15:55:04</c:v>
                </c:pt>
                <c:pt idx="734">
                  <c:v>15:55:05</c:v>
                </c:pt>
                <c:pt idx="735">
                  <c:v>15:55:06</c:v>
                </c:pt>
                <c:pt idx="736">
                  <c:v>15:55:07</c:v>
                </c:pt>
                <c:pt idx="737">
                  <c:v>15:55:08</c:v>
                </c:pt>
                <c:pt idx="738">
                  <c:v>15:55:09</c:v>
                </c:pt>
                <c:pt idx="739">
                  <c:v>15:55:10</c:v>
                </c:pt>
                <c:pt idx="740">
                  <c:v>15:55:11</c:v>
                </c:pt>
                <c:pt idx="741">
                  <c:v>15:55:12</c:v>
                </c:pt>
                <c:pt idx="742">
                  <c:v>15:55:13</c:v>
                </c:pt>
                <c:pt idx="743">
                  <c:v>15:55:14</c:v>
                </c:pt>
                <c:pt idx="744">
                  <c:v>15:55:15</c:v>
                </c:pt>
                <c:pt idx="745">
                  <c:v>15:55:16</c:v>
                </c:pt>
                <c:pt idx="746">
                  <c:v>15:55:17</c:v>
                </c:pt>
                <c:pt idx="747">
                  <c:v>15:55:18</c:v>
                </c:pt>
                <c:pt idx="748">
                  <c:v>15:55:19</c:v>
                </c:pt>
                <c:pt idx="749">
                  <c:v>15:55:20</c:v>
                </c:pt>
                <c:pt idx="750">
                  <c:v>15:55:21</c:v>
                </c:pt>
                <c:pt idx="751">
                  <c:v>15:55:22</c:v>
                </c:pt>
                <c:pt idx="752">
                  <c:v>15:55:23</c:v>
                </c:pt>
                <c:pt idx="753">
                  <c:v>15:55:24</c:v>
                </c:pt>
                <c:pt idx="754">
                  <c:v>15:55:25</c:v>
                </c:pt>
                <c:pt idx="755">
                  <c:v>15:55:26</c:v>
                </c:pt>
                <c:pt idx="756">
                  <c:v>15:55:27</c:v>
                </c:pt>
                <c:pt idx="757">
                  <c:v>15:55:28</c:v>
                </c:pt>
                <c:pt idx="758">
                  <c:v>15:55:29</c:v>
                </c:pt>
                <c:pt idx="759">
                  <c:v>15:55:30</c:v>
                </c:pt>
                <c:pt idx="760">
                  <c:v>15:55:31</c:v>
                </c:pt>
                <c:pt idx="761">
                  <c:v>15:55:32</c:v>
                </c:pt>
                <c:pt idx="762">
                  <c:v>15:55:33</c:v>
                </c:pt>
                <c:pt idx="763">
                  <c:v>15:55:34</c:v>
                </c:pt>
                <c:pt idx="764">
                  <c:v>15:55:35</c:v>
                </c:pt>
                <c:pt idx="765">
                  <c:v>15:55:36</c:v>
                </c:pt>
                <c:pt idx="766">
                  <c:v>15:55:37</c:v>
                </c:pt>
                <c:pt idx="767">
                  <c:v>15:55:38</c:v>
                </c:pt>
                <c:pt idx="768">
                  <c:v>15:55:39</c:v>
                </c:pt>
                <c:pt idx="769">
                  <c:v>15:55:40</c:v>
                </c:pt>
                <c:pt idx="770">
                  <c:v>15:55:41</c:v>
                </c:pt>
                <c:pt idx="771">
                  <c:v>15:55:42</c:v>
                </c:pt>
                <c:pt idx="772">
                  <c:v>15:55:43</c:v>
                </c:pt>
                <c:pt idx="773">
                  <c:v>15:55:44</c:v>
                </c:pt>
                <c:pt idx="774">
                  <c:v>15:55:45</c:v>
                </c:pt>
                <c:pt idx="775">
                  <c:v>15:55:46</c:v>
                </c:pt>
                <c:pt idx="776">
                  <c:v>15:55:47</c:v>
                </c:pt>
                <c:pt idx="777">
                  <c:v>15:55:48</c:v>
                </c:pt>
                <c:pt idx="778">
                  <c:v>15:55:49</c:v>
                </c:pt>
                <c:pt idx="779">
                  <c:v>15:55:50</c:v>
                </c:pt>
                <c:pt idx="780">
                  <c:v>15:55:51</c:v>
                </c:pt>
                <c:pt idx="781">
                  <c:v>15:55:52</c:v>
                </c:pt>
                <c:pt idx="782">
                  <c:v>15:55:53</c:v>
                </c:pt>
                <c:pt idx="783">
                  <c:v>15:55:54</c:v>
                </c:pt>
                <c:pt idx="784">
                  <c:v>15:55:55</c:v>
                </c:pt>
                <c:pt idx="785">
                  <c:v>15:55:56</c:v>
                </c:pt>
                <c:pt idx="786">
                  <c:v>15:55:57</c:v>
                </c:pt>
                <c:pt idx="787">
                  <c:v>15:55:58</c:v>
                </c:pt>
                <c:pt idx="788">
                  <c:v>15:55:59</c:v>
                </c:pt>
                <c:pt idx="789">
                  <c:v>15:56:00</c:v>
                </c:pt>
                <c:pt idx="790">
                  <c:v>15:56:01</c:v>
                </c:pt>
                <c:pt idx="791">
                  <c:v>15:56:02</c:v>
                </c:pt>
                <c:pt idx="792">
                  <c:v>15:56:03</c:v>
                </c:pt>
                <c:pt idx="793">
                  <c:v>15:56:04</c:v>
                </c:pt>
                <c:pt idx="794">
                  <c:v>15:56:05</c:v>
                </c:pt>
                <c:pt idx="795">
                  <c:v>15:56:06</c:v>
                </c:pt>
                <c:pt idx="796">
                  <c:v>15:56:07</c:v>
                </c:pt>
                <c:pt idx="797">
                  <c:v>15:56:08</c:v>
                </c:pt>
                <c:pt idx="798">
                  <c:v>15:56:09</c:v>
                </c:pt>
                <c:pt idx="799">
                  <c:v>15:56:10</c:v>
                </c:pt>
                <c:pt idx="800">
                  <c:v>15:56:11</c:v>
                </c:pt>
                <c:pt idx="801">
                  <c:v>15:56:12</c:v>
                </c:pt>
                <c:pt idx="802">
                  <c:v>15:56:13</c:v>
                </c:pt>
                <c:pt idx="803">
                  <c:v>15:56:14</c:v>
                </c:pt>
                <c:pt idx="804">
                  <c:v>15:56:15</c:v>
                </c:pt>
                <c:pt idx="805">
                  <c:v>15:56:16</c:v>
                </c:pt>
                <c:pt idx="806">
                  <c:v>15:56:17</c:v>
                </c:pt>
                <c:pt idx="807">
                  <c:v>15:56:18</c:v>
                </c:pt>
                <c:pt idx="808">
                  <c:v>15:56:19</c:v>
                </c:pt>
                <c:pt idx="809">
                  <c:v>15:56:20</c:v>
                </c:pt>
                <c:pt idx="810">
                  <c:v>15:56:21</c:v>
                </c:pt>
                <c:pt idx="811">
                  <c:v>15:56:22</c:v>
                </c:pt>
                <c:pt idx="812">
                  <c:v>15:56:23</c:v>
                </c:pt>
                <c:pt idx="813">
                  <c:v>15:56:24</c:v>
                </c:pt>
                <c:pt idx="814">
                  <c:v>15:56:25</c:v>
                </c:pt>
                <c:pt idx="815">
                  <c:v>15:56:26</c:v>
                </c:pt>
                <c:pt idx="816">
                  <c:v>15:56:27</c:v>
                </c:pt>
                <c:pt idx="817">
                  <c:v>15:56:28</c:v>
                </c:pt>
                <c:pt idx="818">
                  <c:v>15:56:29</c:v>
                </c:pt>
                <c:pt idx="819">
                  <c:v>15:56:30</c:v>
                </c:pt>
                <c:pt idx="820">
                  <c:v>15:56:31</c:v>
                </c:pt>
                <c:pt idx="821">
                  <c:v>15:56:32</c:v>
                </c:pt>
                <c:pt idx="822">
                  <c:v>15:56:33</c:v>
                </c:pt>
                <c:pt idx="823">
                  <c:v>15:56:34</c:v>
                </c:pt>
                <c:pt idx="824">
                  <c:v>15:56:35</c:v>
                </c:pt>
                <c:pt idx="825">
                  <c:v>15:56:36</c:v>
                </c:pt>
                <c:pt idx="826">
                  <c:v>15:56:37</c:v>
                </c:pt>
                <c:pt idx="827">
                  <c:v>15:56:38</c:v>
                </c:pt>
                <c:pt idx="828">
                  <c:v>15:56:39</c:v>
                </c:pt>
                <c:pt idx="829">
                  <c:v>15:56:40</c:v>
                </c:pt>
                <c:pt idx="830">
                  <c:v>15:56:41</c:v>
                </c:pt>
                <c:pt idx="831">
                  <c:v>15:56:42</c:v>
                </c:pt>
                <c:pt idx="832">
                  <c:v>15:56:43</c:v>
                </c:pt>
                <c:pt idx="833">
                  <c:v>15:56:44</c:v>
                </c:pt>
                <c:pt idx="834">
                  <c:v>15:56:45</c:v>
                </c:pt>
                <c:pt idx="835">
                  <c:v>15:56:46</c:v>
                </c:pt>
                <c:pt idx="836">
                  <c:v>15:56:47</c:v>
                </c:pt>
                <c:pt idx="837">
                  <c:v>15:56:48</c:v>
                </c:pt>
                <c:pt idx="838">
                  <c:v>15:56:49</c:v>
                </c:pt>
                <c:pt idx="839">
                  <c:v>15:56:50</c:v>
                </c:pt>
                <c:pt idx="840">
                  <c:v>15:56:51</c:v>
                </c:pt>
                <c:pt idx="841">
                  <c:v>15:56:52</c:v>
                </c:pt>
                <c:pt idx="842">
                  <c:v>15:56:53</c:v>
                </c:pt>
                <c:pt idx="843">
                  <c:v>15:56:54</c:v>
                </c:pt>
                <c:pt idx="844">
                  <c:v>15:56:55</c:v>
                </c:pt>
                <c:pt idx="845">
                  <c:v>15:56:56</c:v>
                </c:pt>
                <c:pt idx="846">
                  <c:v>15:56:57</c:v>
                </c:pt>
                <c:pt idx="847">
                  <c:v>15:56:58</c:v>
                </c:pt>
                <c:pt idx="848">
                  <c:v>15:56:59</c:v>
                </c:pt>
                <c:pt idx="849">
                  <c:v>15:57:00</c:v>
                </c:pt>
                <c:pt idx="850">
                  <c:v>15:57:01</c:v>
                </c:pt>
                <c:pt idx="851">
                  <c:v>15:57:02</c:v>
                </c:pt>
                <c:pt idx="852">
                  <c:v>15:57:03</c:v>
                </c:pt>
                <c:pt idx="853">
                  <c:v>15:57:04</c:v>
                </c:pt>
                <c:pt idx="854">
                  <c:v>15:57:05</c:v>
                </c:pt>
                <c:pt idx="855">
                  <c:v>15:57:06</c:v>
                </c:pt>
                <c:pt idx="856">
                  <c:v>15:57:07</c:v>
                </c:pt>
                <c:pt idx="857">
                  <c:v>15:57:08</c:v>
                </c:pt>
                <c:pt idx="858">
                  <c:v>15:57:09</c:v>
                </c:pt>
                <c:pt idx="859">
                  <c:v>15:57:10</c:v>
                </c:pt>
                <c:pt idx="860">
                  <c:v>15:57:11</c:v>
                </c:pt>
                <c:pt idx="861">
                  <c:v>15:57:12</c:v>
                </c:pt>
                <c:pt idx="862">
                  <c:v>15:57:13</c:v>
                </c:pt>
                <c:pt idx="863">
                  <c:v>15:57:14</c:v>
                </c:pt>
                <c:pt idx="864">
                  <c:v>15:57:15</c:v>
                </c:pt>
                <c:pt idx="865">
                  <c:v>15:57:16</c:v>
                </c:pt>
                <c:pt idx="866">
                  <c:v>15:57:17</c:v>
                </c:pt>
                <c:pt idx="867">
                  <c:v>15:57:18</c:v>
                </c:pt>
                <c:pt idx="868">
                  <c:v>15:57:19</c:v>
                </c:pt>
                <c:pt idx="869">
                  <c:v>15:57:20</c:v>
                </c:pt>
                <c:pt idx="870">
                  <c:v>15:57:21</c:v>
                </c:pt>
                <c:pt idx="871">
                  <c:v>15:57:22</c:v>
                </c:pt>
                <c:pt idx="872">
                  <c:v>15:57:23</c:v>
                </c:pt>
                <c:pt idx="873">
                  <c:v>15:57:24</c:v>
                </c:pt>
                <c:pt idx="874">
                  <c:v>15:57:25</c:v>
                </c:pt>
                <c:pt idx="875">
                  <c:v>15:57:26</c:v>
                </c:pt>
                <c:pt idx="876">
                  <c:v>15:57:27</c:v>
                </c:pt>
                <c:pt idx="877">
                  <c:v>15:57:28</c:v>
                </c:pt>
                <c:pt idx="878">
                  <c:v>15:57:29</c:v>
                </c:pt>
                <c:pt idx="879">
                  <c:v>15:57:30</c:v>
                </c:pt>
                <c:pt idx="880">
                  <c:v>15:57:31</c:v>
                </c:pt>
                <c:pt idx="881">
                  <c:v>15:57:32</c:v>
                </c:pt>
                <c:pt idx="882">
                  <c:v>15:57:33</c:v>
                </c:pt>
                <c:pt idx="883">
                  <c:v>15:57:34</c:v>
                </c:pt>
                <c:pt idx="884">
                  <c:v>15:57:35</c:v>
                </c:pt>
                <c:pt idx="885">
                  <c:v>15:57:36</c:v>
                </c:pt>
                <c:pt idx="886">
                  <c:v>15:57:37</c:v>
                </c:pt>
                <c:pt idx="887">
                  <c:v>15:57:38</c:v>
                </c:pt>
                <c:pt idx="888">
                  <c:v>15:57:39</c:v>
                </c:pt>
                <c:pt idx="889">
                  <c:v>15:57:40</c:v>
                </c:pt>
                <c:pt idx="890">
                  <c:v>15:57:41</c:v>
                </c:pt>
                <c:pt idx="891">
                  <c:v>15:57:42</c:v>
                </c:pt>
                <c:pt idx="892">
                  <c:v>15:57:43</c:v>
                </c:pt>
                <c:pt idx="893">
                  <c:v>15:57:44</c:v>
                </c:pt>
                <c:pt idx="894">
                  <c:v>15:57:45</c:v>
                </c:pt>
                <c:pt idx="895">
                  <c:v>15:57:46</c:v>
                </c:pt>
                <c:pt idx="896">
                  <c:v>15:57:47</c:v>
                </c:pt>
                <c:pt idx="897">
                  <c:v>15:57:48</c:v>
                </c:pt>
                <c:pt idx="898">
                  <c:v>15:57:49</c:v>
                </c:pt>
                <c:pt idx="899">
                  <c:v>15:57:50</c:v>
                </c:pt>
                <c:pt idx="900">
                  <c:v>15:57:51</c:v>
                </c:pt>
                <c:pt idx="901">
                  <c:v>15:57:52</c:v>
                </c:pt>
                <c:pt idx="902">
                  <c:v>15:57:53</c:v>
                </c:pt>
                <c:pt idx="903">
                  <c:v>15:57:54</c:v>
                </c:pt>
                <c:pt idx="904">
                  <c:v>15:57:55</c:v>
                </c:pt>
                <c:pt idx="905">
                  <c:v>15:57:56</c:v>
                </c:pt>
                <c:pt idx="906">
                  <c:v>15:57:57</c:v>
                </c:pt>
                <c:pt idx="907">
                  <c:v>15:57:58</c:v>
                </c:pt>
                <c:pt idx="908">
                  <c:v>15:57:59</c:v>
                </c:pt>
                <c:pt idx="909">
                  <c:v>15:58:00</c:v>
                </c:pt>
                <c:pt idx="910">
                  <c:v>15:58:01</c:v>
                </c:pt>
                <c:pt idx="911">
                  <c:v>15:58:02</c:v>
                </c:pt>
                <c:pt idx="912">
                  <c:v>15:58:03</c:v>
                </c:pt>
                <c:pt idx="913">
                  <c:v>15:58:04</c:v>
                </c:pt>
                <c:pt idx="914">
                  <c:v>15:58:05</c:v>
                </c:pt>
                <c:pt idx="915">
                  <c:v>15:58:06</c:v>
                </c:pt>
                <c:pt idx="916">
                  <c:v>15:58:07</c:v>
                </c:pt>
                <c:pt idx="917">
                  <c:v>15:58:08</c:v>
                </c:pt>
                <c:pt idx="918">
                  <c:v>15:58:09</c:v>
                </c:pt>
                <c:pt idx="919">
                  <c:v>15:58:10</c:v>
                </c:pt>
                <c:pt idx="920">
                  <c:v>15:58:11</c:v>
                </c:pt>
                <c:pt idx="921">
                  <c:v>15:58:12</c:v>
                </c:pt>
                <c:pt idx="922">
                  <c:v>15:58:13</c:v>
                </c:pt>
                <c:pt idx="923">
                  <c:v>15:58:14</c:v>
                </c:pt>
                <c:pt idx="924">
                  <c:v>15:58:15</c:v>
                </c:pt>
                <c:pt idx="925">
                  <c:v>15:58:16</c:v>
                </c:pt>
                <c:pt idx="926">
                  <c:v>15:58:17</c:v>
                </c:pt>
                <c:pt idx="927">
                  <c:v>15:58:18</c:v>
                </c:pt>
                <c:pt idx="928">
                  <c:v>15:58:19</c:v>
                </c:pt>
                <c:pt idx="929">
                  <c:v>15:58:20</c:v>
                </c:pt>
                <c:pt idx="930">
                  <c:v>15:58:21</c:v>
                </c:pt>
                <c:pt idx="931">
                  <c:v>15:58:22</c:v>
                </c:pt>
                <c:pt idx="932">
                  <c:v>15:58:23</c:v>
                </c:pt>
                <c:pt idx="933">
                  <c:v>15:58:24</c:v>
                </c:pt>
                <c:pt idx="934">
                  <c:v>15:58:25</c:v>
                </c:pt>
                <c:pt idx="935">
                  <c:v>15:58:26</c:v>
                </c:pt>
                <c:pt idx="936">
                  <c:v>15:58:27</c:v>
                </c:pt>
                <c:pt idx="937">
                  <c:v>15:58:28</c:v>
                </c:pt>
                <c:pt idx="938">
                  <c:v>15:58:29</c:v>
                </c:pt>
                <c:pt idx="939">
                  <c:v>15:58:30</c:v>
                </c:pt>
                <c:pt idx="940">
                  <c:v>15:58:31</c:v>
                </c:pt>
                <c:pt idx="941">
                  <c:v>15:58:32</c:v>
                </c:pt>
                <c:pt idx="942">
                  <c:v>15:58:33</c:v>
                </c:pt>
                <c:pt idx="943">
                  <c:v>15:58:34</c:v>
                </c:pt>
                <c:pt idx="944">
                  <c:v>15:58:35</c:v>
                </c:pt>
                <c:pt idx="945">
                  <c:v>15:58:36</c:v>
                </c:pt>
                <c:pt idx="946">
                  <c:v>15:58:37</c:v>
                </c:pt>
                <c:pt idx="947">
                  <c:v>15:58:38</c:v>
                </c:pt>
                <c:pt idx="948">
                  <c:v>15:58:39</c:v>
                </c:pt>
                <c:pt idx="949">
                  <c:v>15:58:40</c:v>
                </c:pt>
                <c:pt idx="950">
                  <c:v>15:58:41</c:v>
                </c:pt>
                <c:pt idx="951">
                  <c:v>15:58:42</c:v>
                </c:pt>
                <c:pt idx="952">
                  <c:v>15:58:43</c:v>
                </c:pt>
                <c:pt idx="953">
                  <c:v>15:58:44</c:v>
                </c:pt>
                <c:pt idx="954">
                  <c:v>15:58:45</c:v>
                </c:pt>
                <c:pt idx="955">
                  <c:v>15:58:46</c:v>
                </c:pt>
                <c:pt idx="956">
                  <c:v>15:58:47</c:v>
                </c:pt>
                <c:pt idx="957">
                  <c:v>15:58:48</c:v>
                </c:pt>
                <c:pt idx="958">
                  <c:v>15:58:49</c:v>
                </c:pt>
                <c:pt idx="959">
                  <c:v>15:58:50</c:v>
                </c:pt>
                <c:pt idx="960">
                  <c:v>15:58:51</c:v>
                </c:pt>
                <c:pt idx="961">
                  <c:v>15:58:52</c:v>
                </c:pt>
                <c:pt idx="962">
                  <c:v>15:58:53</c:v>
                </c:pt>
                <c:pt idx="963">
                  <c:v>15:58:54</c:v>
                </c:pt>
                <c:pt idx="964">
                  <c:v>15:58:55</c:v>
                </c:pt>
                <c:pt idx="965">
                  <c:v>15:58:56</c:v>
                </c:pt>
                <c:pt idx="966">
                  <c:v>15:58:57</c:v>
                </c:pt>
                <c:pt idx="967">
                  <c:v>15:58:58</c:v>
                </c:pt>
                <c:pt idx="968">
                  <c:v>15:58:59</c:v>
                </c:pt>
                <c:pt idx="969">
                  <c:v>15:59:00</c:v>
                </c:pt>
                <c:pt idx="970">
                  <c:v>15:59:01</c:v>
                </c:pt>
                <c:pt idx="971">
                  <c:v>15:59:02</c:v>
                </c:pt>
                <c:pt idx="972">
                  <c:v>15:59:03</c:v>
                </c:pt>
                <c:pt idx="973">
                  <c:v>15:59:04</c:v>
                </c:pt>
                <c:pt idx="974">
                  <c:v>15:59:05</c:v>
                </c:pt>
                <c:pt idx="975">
                  <c:v>15:59:06</c:v>
                </c:pt>
                <c:pt idx="976">
                  <c:v>15:59:07</c:v>
                </c:pt>
                <c:pt idx="977">
                  <c:v>15:59:08</c:v>
                </c:pt>
                <c:pt idx="978">
                  <c:v>15:59:09</c:v>
                </c:pt>
                <c:pt idx="979">
                  <c:v>15:59:10</c:v>
                </c:pt>
                <c:pt idx="980">
                  <c:v>15:59:11</c:v>
                </c:pt>
                <c:pt idx="981">
                  <c:v>15:59:12</c:v>
                </c:pt>
                <c:pt idx="982">
                  <c:v>15:59:13</c:v>
                </c:pt>
                <c:pt idx="983">
                  <c:v>15:59:14</c:v>
                </c:pt>
                <c:pt idx="984">
                  <c:v>15:59:15</c:v>
                </c:pt>
                <c:pt idx="985">
                  <c:v>15:59:16</c:v>
                </c:pt>
                <c:pt idx="986">
                  <c:v>15:59:17</c:v>
                </c:pt>
                <c:pt idx="987">
                  <c:v>15:59:18</c:v>
                </c:pt>
                <c:pt idx="988">
                  <c:v>15:59:19</c:v>
                </c:pt>
                <c:pt idx="989">
                  <c:v>15:59:20</c:v>
                </c:pt>
                <c:pt idx="990">
                  <c:v>15:59:21</c:v>
                </c:pt>
                <c:pt idx="991">
                  <c:v>15:59:22</c:v>
                </c:pt>
                <c:pt idx="992">
                  <c:v>15:59:23</c:v>
                </c:pt>
                <c:pt idx="993">
                  <c:v>15:59:24</c:v>
                </c:pt>
                <c:pt idx="994">
                  <c:v>15:59:25</c:v>
                </c:pt>
                <c:pt idx="995">
                  <c:v>15:59:26</c:v>
                </c:pt>
                <c:pt idx="996">
                  <c:v>15:59:27</c:v>
                </c:pt>
                <c:pt idx="997">
                  <c:v>15:59:28</c:v>
                </c:pt>
                <c:pt idx="998">
                  <c:v>15:59:29</c:v>
                </c:pt>
                <c:pt idx="999">
                  <c:v>15:59:30</c:v>
                </c:pt>
                <c:pt idx="1000">
                  <c:v>15:59:31</c:v>
                </c:pt>
                <c:pt idx="1001">
                  <c:v>15:59:32</c:v>
                </c:pt>
                <c:pt idx="1002">
                  <c:v>15:59:33</c:v>
                </c:pt>
                <c:pt idx="1003">
                  <c:v>15:59:34</c:v>
                </c:pt>
                <c:pt idx="1004">
                  <c:v>15:59:35</c:v>
                </c:pt>
                <c:pt idx="1005">
                  <c:v>15:59:36</c:v>
                </c:pt>
                <c:pt idx="1006">
                  <c:v>15:59:37</c:v>
                </c:pt>
                <c:pt idx="1007">
                  <c:v>15:59:38</c:v>
                </c:pt>
                <c:pt idx="1008">
                  <c:v>15:59:39</c:v>
                </c:pt>
                <c:pt idx="1009">
                  <c:v>15:59:40</c:v>
                </c:pt>
                <c:pt idx="1010">
                  <c:v>15:59:41</c:v>
                </c:pt>
                <c:pt idx="1011">
                  <c:v>15:59:42</c:v>
                </c:pt>
                <c:pt idx="1012">
                  <c:v>15:59:43</c:v>
                </c:pt>
                <c:pt idx="1013">
                  <c:v>15:59:44</c:v>
                </c:pt>
                <c:pt idx="1014">
                  <c:v>15:59:45</c:v>
                </c:pt>
                <c:pt idx="1015">
                  <c:v>15:59:46</c:v>
                </c:pt>
                <c:pt idx="1016">
                  <c:v>15:59:47</c:v>
                </c:pt>
                <c:pt idx="1017">
                  <c:v>15:59:48</c:v>
                </c:pt>
                <c:pt idx="1018">
                  <c:v>15:59:49</c:v>
                </c:pt>
                <c:pt idx="1019">
                  <c:v>15:59:50</c:v>
                </c:pt>
                <c:pt idx="1020">
                  <c:v>15:59:51</c:v>
                </c:pt>
                <c:pt idx="1021">
                  <c:v>15:59:52</c:v>
                </c:pt>
                <c:pt idx="1022">
                  <c:v>15:59:53</c:v>
                </c:pt>
                <c:pt idx="1023">
                  <c:v>15:59:54</c:v>
                </c:pt>
                <c:pt idx="1024">
                  <c:v>15:59:55</c:v>
                </c:pt>
                <c:pt idx="1025">
                  <c:v>15:59:56</c:v>
                </c:pt>
                <c:pt idx="1026">
                  <c:v>15:59:57</c:v>
                </c:pt>
                <c:pt idx="1027">
                  <c:v>15:59:58</c:v>
                </c:pt>
                <c:pt idx="1028">
                  <c:v>15:59:59</c:v>
                </c:pt>
                <c:pt idx="1029">
                  <c:v>16:00:00</c:v>
                </c:pt>
                <c:pt idx="1030">
                  <c:v>16:00:01</c:v>
                </c:pt>
                <c:pt idx="1031">
                  <c:v>16:00:02</c:v>
                </c:pt>
                <c:pt idx="1032">
                  <c:v>16:00:03</c:v>
                </c:pt>
                <c:pt idx="1033">
                  <c:v>16:00:04</c:v>
                </c:pt>
                <c:pt idx="1034">
                  <c:v>16:00:05</c:v>
                </c:pt>
                <c:pt idx="1035">
                  <c:v>16:00:06</c:v>
                </c:pt>
                <c:pt idx="1036">
                  <c:v>16:00:07</c:v>
                </c:pt>
                <c:pt idx="1037">
                  <c:v>16:00:08</c:v>
                </c:pt>
                <c:pt idx="1038">
                  <c:v>16:00:09</c:v>
                </c:pt>
                <c:pt idx="1039">
                  <c:v>16:00:10</c:v>
                </c:pt>
                <c:pt idx="1040">
                  <c:v>16:00:11</c:v>
                </c:pt>
                <c:pt idx="1041">
                  <c:v>16:00:12</c:v>
                </c:pt>
                <c:pt idx="1042">
                  <c:v>16:00:13</c:v>
                </c:pt>
                <c:pt idx="1043">
                  <c:v>16:00:14</c:v>
                </c:pt>
                <c:pt idx="1044">
                  <c:v>16:00:15</c:v>
                </c:pt>
                <c:pt idx="1045">
                  <c:v>16:00:16</c:v>
                </c:pt>
                <c:pt idx="1046">
                  <c:v>16:00:17</c:v>
                </c:pt>
                <c:pt idx="1047">
                  <c:v>16:00:18</c:v>
                </c:pt>
                <c:pt idx="1048">
                  <c:v>16:00:19</c:v>
                </c:pt>
                <c:pt idx="1049">
                  <c:v>16:00:20</c:v>
                </c:pt>
                <c:pt idx="1050">
                  <c:v>16:00:21</c:v>
                </c:pt>
                <c:pt idx="1051">
                  <c:v>16:00:22</c:v>
                </c:pt>
                <c:pt idx="1052">
                  <c:v>16:00:23</c:v>
                </c:pt>
                <c:pt idx="1053">
                  <c:v>16:00:24</c:v>
                </c:pt>
                <c:pt idx="1054">
                  <c:v>16:00:25</c:v>
                </c:pt>
                <c:pt idx="1055">
                  <c:v>16:00:26</c:v>
                </c:pt>
                <c:pt idx="1056">
                  <c:v>16:00:27</c:v>
                </c:pt>
                <c:pt idx="1057">
                  <c:v>16:00:28</c:v>
                </c:pt>
                <c:pt idx="1058">
                  <c:v>16:00:29</c:v>
                </c:pt>
                <c:pt idx="1059">
                  <c:v>16:00:30</c:v>
                </c:pt>
                <c:pt idx="1060">
                  <c:v>16:00:31</c:v>
                </c:pt>
                <c:pt idx="1061">
                  <c:v>16:00:32</c:v>
                </c:pt>
                <c:pt idx="1062">
                  <c:v>16:00:33</c:v>
                </c:pt>
                <c:pt idx="1063">
                  <c:v>16:00:34</c:v>
                </c:pt>
                <c:pt idx="1064">
                  <c:v>16:00:35</c:v>
                </c:pt>
                <c:pt idx="1065">
                  <c:v>16:00:36</c:v>
                </c:pt>
                <c:pt idx="1066">
                  <c:v>16:00:37</c:v>
                </c:pt>
                <c:pt idx="1067">
                  <c:v>16:00:38</c:v>
                </c:pt>
                <c:pt idx="1068">
                  <c:v>16:00:39</c:v>
                </c:pt>
                <c:pt idx="1069">
                  <c:v>16:00:40</c:v>
                </c:pt>
                <c:pt idx="1070">
                  <c:v>16:00:41</c:v>
                </c:pt>
                <c:pt idx="1071">
                  <c:v>16:00:42</c:v>
                </c:pt>
                <c:pt idx="1072">
                  <c:v>16:00:43</c:v>
                </c:pt>
                <c:pt idx="1073">
                  <c:v>16:00:44</c:v>
                </c:pt>
                <c:pt idx="1074">
                  <c:v>16:00:45</c:v>
                </c:pt>
                <c:pt idx="1075">
                  <c:v>16:00:46</c:v>
                </c:pt>
                <c:pt idx="1076">
                  <c:v>16:00:47</c:v>
                </c:pt>
                <c:pt idx="1077">
                  <c:v>16:00:48</c:v>
                </c:pt>
                <c:pt idx="1078">
                  <c:v>16:00:49</c:v>
                </c:pt>
                <c:pt idx="1079">
                  <c:v>16:00:50</c:v>
                </c:pt>
                <c:pt idx="1080">
                  <c:v>16:00:51</c:v>
                </c:pt>
                <c:pt idx="1081">
                  <c:v>16:00:52</c:v>
                </c:pt>
                <c:pt idx="1082">
                  <c:v>16:00:53</c:v>
                </c:pt>
                <c:pt idx="1083">
                  <c:v>16:00:54</c:v>
                </c:pt>
                <c:pt idx="1084">
                  <c:v>16:00:55</c:v>
                </c:pt>
                <c:pt idx="1085">
                  <c:v>16:00:56</c:v>
                </c:pt>
                <c:pt idx="1086">
                  <c:v>16:00:57</c:v>
                </c:pt>
                <c:pt idx="1087">
                  <c:v>16:00:58</c:v>
                </c:pt>
                <c:pt idx="1088">
                  <c:v>16:00:59</c:v>
                </c:pt>
                <c:pt idx="1089">
                  <c:v>16:01:00</c:v>
                </c:pt>
                <c:pt idx="1090">
                  <c:v>16:01:01</c:v>
                </c:pt>
                <c:pt idx="1091">
                  <c:v>16:01:02</c:v>
                </c:pt>
                <c:pt idx="1092">
                  <c:v>16:01:03</c:v>
                </c:pt>
                <c:pt idx="1093">
                  <c:v>16:01:04</c:v>
                </c:pt>
                <c:pt idx="1094">
                  <c:v>16:01:05</c:v>
                </c:pt>
                <c:pt idx="1095">
                  <c:v>16:01:06</c:v>
                </c:pt>
                <c:pt idx="1096">
                  <c:v>16:01:07</c:v>
                </c:pt>
                <c:pt idx="1097">
                  <c:v>16:01:08</c:v>
                </c:pt>
                <c:pt idx="1098">
                  <c:v>16:01:09</c:v>
                </c:pt>
                <c:pt idx="1099">
                  <c:v>16:01:10</c:v>
                </c:pt>
                <c:pt idx="1100">
                  <c:v>16:01:11</c:v>
                </c:pt>
                <c:pt idx="1101">
                  <c:v>16:01:12</c:v>
                </c:pt>
                <c:pt idx="1102">
                  <c:v>16:01:13</c:v>
                </c:pt>
                <c:pt idx="1103">
                  <c:v>16:01:14</c:v>
                </c:pt>
                <c:pt idx="1104">
                  <c:v>16:01:15</c:v>
                </c:pt>
                <c:pt idx="1105">
                  <c:v>16:01:16</c:v>
                </c:pt>
                <c:pt idx="1106">
                  <c:v>16:01:17</c:v>
                </c:pt>
                <c:pt idx="1107">
                  <c:v>16:01:18</c:v>
                </c:pt>
                <c:pt idx="1108">
                  <c:v>16:01:19</c:v>
                </c:pt>
                <c:pt idx="1109">
                  <c:v>16:01:20</c:v>
                </c:pt>
                <c:pt idx="1110">
                  <c:v>16:01:21</c:v>
                </c:pt>
                <c:pt idx="1111">
                  <c:v>16:01:22</c:v>
                </c:pt>
                <c:pt idx="1112">
                  <c:v>16:01:23</c:v>
                </c:pt>
                <c:pt idx="1113">
                  <c:v>16:01:24</c:v>
                </c:pt>
                <c:pt idx="1114">
                  <c:v>16:01:25</c:v>
                </c:pt>
                <c:pt idx="1115">
                  <c:v>16:01:26</c:v>
                </c:pt>
                <c:pt idx="1116">
                  <c:v>16:01:27</c:v>
                </c:pt>
                <c:pt idx="1117">
                  <c:v>16:01:28</c:v>
                </c:pt>
                <c:pt idx="1118">
                  <c:v>16:01:29</c:v>
                </c:pt>
                <c:pt idx="1119">
                  <c:v>16:01:30</c:v>
                </c:pt>
                <c:pt idx="1120">
                  <c:v>16:01:31</c:v>
                </c:pt>
                <c:pt idx="1121">
                  <c:v>16:01:32</c:v>
                </c:pt>
                <c:pt idx="1122">
                  <c:v>16:01:33</c:v>
                </c:pt>
                <c:pt idx="1123">
                  <c:v>16:01:34</c:v>
                </c:pt>
                <c:pt idx="1124">
                  <c:v>16:01:35</c:v>
                </c:pt>
                <c:pt idx="1125">
                  <c:v>16:01:36</c:v>
                </c:pt>
                <c:pt idx="1126">
                  <c:v>16:01:37</c:v>
                </c:pt>
                <c:pt idx="1127">
                  <c:v>16:01:38</c:v>
                </c:pt>
                <c:pt idx="1128">
                  <c:v>16:01:39</c:v>
                </c:pt>
                <c:pt idx="1129">
                  <c:v>16:01:40</c:v>
                </c:pt>
                <c:pt idx="1130">
                  <c:v>16:01:41</c:v>
                </c:pt>
                <c:pt idx="1131">
                  <c:v>16:01:42</c:v>
                </c:pt>
                <c:pt idx="1132">
                  <c:v>16:01:43</c:v>
                </c:pt>
                <c:pt idx="1133">
                  <c:v>16:01:44</c:v>
                </c:pt>
                <c:pt idx="1134">
                  <c:v>16:01:45</c:v>
                </c:pt>
                <c:pt idx="1135">
                  <c:v>16:01:46</c:v>
                </c:pt>
                <c:pt idx="1136">
                  <c:v>16:01:47</c:v>
                </c:pt>
                <c:pt idx="1137">
                  <c:v>16:01:48</c:v>
                </c:pt>
                <c:pt idx="1138">
                  <c:v>16:01:49</c:v>
                </c:pt>
                <c:pt idx="1139">
                  <c:v>16:01:50</c:v>
                </c:pt>
                <c:pt idx="1140">
                  <c:v>16:01:51</c:v>
                </c:pt>
                <c:pt idx="1141">
                  <c:v>16:01:52</c:v>
                </c:pt>
                <c:pt idx="1142">
                  <c:v>16:01:53</c:v>
                </c:pt>
                <c:pt idx="1143">
                  <c:v>16:01:54</c:v>
                </c:pt>
                <c:pt idx="1144">
                  <c:v>16:01:55</c:v>
                </c:pt>
                <c:pt idx="1145">
                  <c:v>16:01:56</c:v>
                </c:pt>
                <c:pt idx="1146">
                  <c:v>16:01:57</c:v>
                </c:pt>
                <c:pt idx="1147">
                  <c:v>16:01:58</c:v>
                </c:pt>
                <c:pt idx="1148">
                  <c:v>16:01:59</c:v>
                </c:pt>
                <c:pt idx="1149">
                  <c:v>16:02:00</c:v>
                </c:pt>
                <c:pt idx="1150">
                  <c:v>16:02:01</c:v>
                </c:pt>
                <c:pt idx="1151">
                  <c:v>16:02:02</c:v>
                </c:pt>
                <c:pt idx="1152">
                  <c:v>16:02:03</c:v>
                </c:pt>
                <c:pt idx="1153">
                  <c:v>16:02:04</c:v>
                </c:pt>
                <c:pt idx="1154">
                  <c:v>16:02:05</c:v>
                </c:pt>
                <c:pt idx="1155">
                  <c:v>16:02:06</c:v>
                </c:pt>
                <c:pt idx="1156">
                  <c:v>16:02:07</c:v>
                </c:pt>
                <c:pt idx="1157">
                  <c:v>16:02:08</c:v>
                </c:pt>
                <c:pt idx="1158">
                  <c:v>16:02:09</c:v>
                </c:pt>
                <c:pt idx="1159">
                  <c:v>16:02:10</c:v>
                </c:pt>
                <c:pt idx="1160">
                  <c:v>16:02:11</c:v>
                </c:pt>
                <c:pt idx="1161">
                  <c:v>16:02:12</c:v>
                </c:pt>
                <c:pt idx="1162">
                  <c:v>16:02:13</c:v>
                </c:pt>
                <c:pt idx="1163">
                  <c:v>16:02:14</c:v>
                </c:pt>
                <c:pt idx="1164">
                  <c:v>16:02:15</c:v>
                </c:pt>
                <c:pt idx="1165">
                  <c:v>16:02:16</c:v>
                </c:pt>
                <c:pt idx="1166">
                  <c:v>16:02:17</c:v>
                </c:pt>
                <c:pt idx="1167">
                  <c:v>16:02:18</c:v>
                </c:pt>
                <c:pt idx="1168">
                  <c:v>16:02:19</c:v>
                </c:pt>
                <c:pt idx="1169">
                  <c:v>16:02:20</c:v>
                </c:pt>
                <c:pt idx="1170">
                  <c:v>16:02:21</c:v>
                </c:pt>
                <c:pt idx="1171">
                  <c:v>16:02:22</c:v>
                </c:pt>
                <c:pt idx="1172">
                  <c:v>16:02:23</c:v>
                </c:pt>
                <c:pt idx="1173">
                  <c:v>16:02:24</c:v>
                </c:pt>
                <c:pt idx="1174">
                  <c:v>16:02:25</c:v>
                </c:pt>
                <c:pt idx="1175">
                  <c:v>16:02:26</c:v>
                </c:pt>
                <c:pt idx="1176">
                  <c:v>16:02:27</c:v>
                </c:pt>
                <c:pt idx="1177">
                  <c:v>16:02:28</c:v>
                </c:pt>
                <c:pt idx="1178">
                  <c:v>16:02:29</c:v>
                </c:pt>
                <c:pt idx="1179">
                  <c:v>16:02:30</c:v>
                </c:pt>
                <c:pt idx="1180">
                  <c:v>16:02:31</c:v>
                </c:pt>
                <c:pt idx="1181">
                  <c:v>16:02:32</c:v>
                </c:pt>
                <c:pt idx="1182">
                  <c:v>16:02:33</c:v>
                </c:pt>
                <c:pt idx="1183">
                  <c:v>16:02:34</c:v>
                </c:pt>
                <c:pt idx="1184">
                  <c:v>16:02:35</c:v>
                </c:pt>
                <c:pt idx="1185">
                  <c:v>16:02:36</c:v>
                </c:pt>
                <c:pt idx="1186">
                  <c:v>16:02:37</c:v>
                </c:pt>
                <c:pt idx="1187">
                  <c:v>16:02:38</c:v>
                </c:pt>
                <c:pt idx="1188">
                  <c:v>16:02:39</c:v>
                </c:pt>
                <c:pt idx="1189">
                  <c:v>16:02:40</c:v>
                </c:pt>
                <c:pt idx="1190">
                  <c:v>16:02:41</c:v>
                </c:pt>
                <c:pt idx="1191">
                  <c:v>16:02:42</c:v>
                </c:pt>
                <c:pt idx="1192">
                  <c:v>16:02:43</c:v>
                </c:pt>
                <c:pt idx="1193">
                  <c:v>16:02:44</c:v>
                </c:pt>
                <c:pt idx="1194">
                  <c:v>16:02:45</c:v>
                </c:pt>
                <c:pt idx="1195">
                  <c:v>16:02:46</c:v>
                </c:pt>
                <c:pt idx="1196">
                  <c:v>16:02:47</c:v>
                </c:pt>
                <c:pt idx="1197">
                  <c:v>16:02:48</c:v>
                </c:pt>
                <c:pt idx="1198">
                  <c:v>16:02:49</c:v>
                </c:pt>
                <c:pt idx="1199">
                  <c:v>16:02:50</c:v>
                </c:pt>
                <c:pt idx="1200">
                  <c:v>16:02:51</c:v>
                </c:pt>
                <c:pt idx="1201">
                  <c:v>16:02:52</c:v>
                </c:pt>
                <c:pt idx="1202">
                  <c:v>16:02:53</c:v>
                </c:pt>
                <c:pt idx="1203">
                  <c:v>16:02:54</c:v>
                </c:pt>
                <c:pt idx="1204">
                  <c:v>16:02:55</c:v>
                </c:pt>
                <c:pt idx="1205">
                  <c:v>16:02:56</c:v>
                </c:pt>
                <c:pt idx="1206">
                  <c:v>16:02:57</c:v>
                </c:pt>
                <c:pt idx="1207">
                  <c:v>16:02:58</c:v>
                </c:pt>
                <c:pt idx="1208">
                  <c:v>16:02:59</c:v>
                </c:pt>
                <c:pt idx="1209">
                  <c:v>16:03:00</c:v>
                </c:pt>
                <c:pt idx="1210">
                  <c:v>16:03:01</c:v>
                </c:pt>
                <c:pt idx="1211">
                  <c:v>16:03:02</c:v>
                </c:pt>
                <c:pt idx="1212">
                  <c:v>16:03:03</c:v>
                </c:pt>
                <c:pt idx="1213">
                  <c:v>16:03:04</c:v>
                </c:pt>
                <c:pt idx="1214">
                  <c:v>16:03:05</c:v>
                </c:pt>
                <c:pt idx="1215">
                  <c:v>16:03:06</c:v>
                </c:pt>
                <c:pt idx="1216">
                  <c:v>16:03:07</c:v>
                </c:pt>
                <c:pt idx="1217">
                  <c:v>16:03:08</c:v>
                </c:pt>
                <c:pt idx="1218">
                  <c:v>16:03:09</c:v>
                </c:pt>
                <c:pt idx="1219">
                  <c:v>16:03:10</c:v>
                </c:pt>
                <c:pt idx="1220">
                  <c:v>16:03:11</c:v>
                </c:pt>
                <c:pt idx="1221">
                  <c:v>16:03:12</c:v>
                </c:pt>
                <c:pt idx="1222">
                  <c:v>16:03:13</c:v>
                </c:pt>
                <c:pt idx="1223">
                  <c:v>16:03:14</c:v>
                </c:pt>
                <c:pt idx="1224">
                  <c:v>16:03:15</c:v>
                </c:pt>
                <c:pt idx="1225">
                  <c:v>16:03:16</c:v>
                </c:pt>
                <c:pt idx="1226">
                  <c:v>16:03:17</c:v>
                </c:pt>
                <c:pt idx="1227">
                  <c:v>16:03:18</c:v>
                </c:pt>
                <c:pt idx="1228">
                  <c:v>16:03:19</c:v>
                </c:pt>
                <c:pt idx="1229">
                  <c:v>16:03:20</c:v>
                </c:pt>
                <c:pt idx="1230">
                  <c:v>16:03:21</c:v>
                </c:pt>
                <c:pt idx="1231">
                  <c:v>16:03:22</c:v>
                </c:pt>
                <c:pt idx="1232">
                  <c:v>16:03:23</c:v>
                </c:pt>
                <c:pt idx="1233">
                  <c:v>16:03:24</c:v>
                </c:pt>
                <c:pt idx="1234">
                  <c:v>16:03:25</c:v>
                </c:pt>
                <c:pt idx="1235">
                  <c:v>16:03:26</c:v>
                </c:pt>
                <c:pt idx="1236">
                  <c:v>16:03:27</c:v>
                </c:pt>
                <c:pt idx="1237">
                  <c:v>16:03:28</c:v>
                </c:pt>
                <c:pt idx="1238">
                  <c:v>16:03:29</c:v>
                </c:pt>
                <c:pt idx="1239">
                  <c:v>16:03:30</c:v>
                </c:pt>
                <c:pt idx="1240">
                  <c:v>16:03:31</c:v>
                </c:pt>
                <c:pt idx="1241">
                  <c:v>16:03:32</c:v>
                </c:pt>
                <c:pt idx="1242">
                  <c:v>16:03:33</c:v>
                </c:pt>
                <c:pt idx="1243">
                  <c:v>16:03:34</c:v>
                </c:pt>
                <c:pt idx="1244">
                  <c:v>16:03:35</c:v>
                </c:pt>
                <c:pt idx="1245">
                  <c:v>16:03:36</c:v>
                </c:pt>
                <c:pt idx="1246">
                  <c:v>16:03:37</c:v>
                </c:pt>
                <c:pt idx="1247">
                  <c:v>16:03:38</c:v>
                </c:pt>
                <c:pt idx="1248">
                  <c:v>16:03:39</c:v>
                </c:pt>
                <c:pt idx="1249">
                  <c:v>16:03:40</c:v>
                </c:pt>
                <c:pt idx="1250">
                  <c:v>16:03:41</c:v>
                </c:pt>
                <c:pt idx="1251">
                  <c:v>16:03:42</c:v>
                </c:pt>
                <c:pt idx="1252">
                  <c:v>16:03:43</c:v>
                </c:pt>
                <c:pt idx="1253">
                  <c:v>16:03:44</c:v>
                </c:pt>
                <c:pt idx="1254">
                  <c:v>16:03:45</c:v>
                </c:pt>
                <c:pt idx="1255">
                  <c:v>16:03:46</c:v>
                </c:pt>
                <c:pt idx="1256">
                  <c:v>16:03:47</c:v>
                </c:pt>
                <c:pt idx="1257">
                  <c:v>16:03:48</c:v>
                </c:pt>
                <c:pt idx="1258">
                  <c:v>16:03:49</c:v>
                </c:pt>
                <c:pt idx="1259">
                  <c:v>16:03:50</c:v>
                </c:pt>
                <c:pt idx="1260">
                  <c:v>16:03:51</c:v>
                </c:pt>
                <c:pt idx="1261">
                  <c:v>16:03:52</c:v>
                </c:pt>
                <c:pt idx="1262">
                  <c:v>16:03:53</c:v>
                </c:pt>
                <c:pt idx="1263">
                  <c:v>16:03:54</c:v>
                </c:pt>
                <c:pt idx="1264">
                  <c:v>16:03:55</c:v>
                </c:pt>
                <c:pt idx="1265">
                  <c:v>16:03:56</c:v>
                </c:pt>
                <c:pt idx="1266">
                  <c:v>16:03:57</c:v>
                </c:pt>
                <c:pt idx="1267">
                  <c:v>16:03:58</c:v>
                </c:pt>
                <c:pt idx="1268">
                  <c:v>16:03:59</c:v>
                </c:pt>
                <c:pt idx="1269">
                  <c:v>16:04:00</c:v>
                </c:pt>
                <c:pt idx="1270">
                  <c:v>16:04:01</c:v>
                </c:pt>
                <c:pt idx="1271">
                  <c:v>16:04:02</c:v>
                </c:pt>
                <c:pt idx="1272">
                  <c:v>16:04:03</c:v>
                </c:pt>
                <c:pt idx="1273">
                  <c:v>16:04:04</c:v>
                </c:pt>
                <c:pt idx="1274">
                  <c:v>16:04:05</c:v>
                </c:pt>
                <c:pt idx="1275">
                  <c:v>16:04:06</c:v>
                </c:pt>
                <c:pt idx="1276">
                  <c:v>16:04:07</c:v>
                </c:pt>
                <c:pt idx="1277">
                  <c:v>16:04:08</c:v>
                </c:pt>
                <c:pt idx="1278">
                  <c:v>16:04:09</c:v>
                </c:pt>
                <c:pt idx="1279">
                  <c:v>16:04:10</c:v>
                </c:pt>
                <c:pt idx="1280">
                  <c:v>16:04:11</c:v>
                </c:pt>
                <c:pt idx="1281">
                  <c:v>16:04:12</c:v>
                </c:pt>
                <c:pt idx="1282">
                  <c:v>16:04:13</c:v>
                </c:pt>
                <c:pt idx="1283">
                  <c:v>16:04:14</c:v>
                </c:pt>
                <c:pt idx="1284">
                  <c:v>16:04:15</c:v>
                </c:pt>
                <c:pt idx="1285">
                  <c:v>16:04:16</c:v>
                </c:pt>
                <c:pt idx="1286">
                  <c:v>16:04:17</c:v>
                </c:pt>
                <c:pt idx="1287">
                  <c:v>16:04:18</c:v>
                </c:pt>
                <c:pt idx="1288">
                  <c:v>16:04:19</c:v>
                </c:pt>
                <c:pt idx="1289">
                  <c:v>16:04:20</c:v>
                </c:pt>
                <c:pt idx="1290">
                  <c:v>16:04:21</c:v>
                </c:pt>
                <c:pt idx="1291">
                  <c:v>16:04:22</c:v>
                </c:pt>
                <c:pt idx="1292">
                  <c:v>16:04:23</c:v>
                </c:pt>
                <c:pt idx="1293">
                  <c:v>16:04:24</c:v>
                </c:pt>
                <c:pt idx="1294">
                  <c:v>16:04:25</c:v>
                </c:pt>
                <c:pt idx="1295">
                  <c:v>16:04:26</c:v>
                </c:pt>
                <c:pt idx="1296">
                  <c:v>16:04:27</c:v>
                </c:pt>
                <c:pt idx="1297">
                  <c:v>16:04:28</c:v>
                </c:pt>
                <c:pt idx="1298">
                  <c:v>16:04:29</c:v>
                </c:pt>
                <c:pt idx="1299">
                  <c:v>16:04:30</c:v>
                </c:pt>
                <c:pt idx="1300">
                  <c:v>16:04:31</c:v>
                </c:pt>
                <c:pt idx="1301">
                  <c:v>16:04:32</c:v>
                </c:pt>
                <c:pt idx="1302">
                  <c:v>16:04:33</c:v>
                </c:pt>
                <c:pt idx="1303">
                  <c:v>16:04:34</c:v>
                </c:pt>
                <c:pt idx="1304">
                  <c:v>16:04:35</c:v>
                </c:pt>
                <c:pt idx="1305">
                  <c:v>16:04:36</c:v>
                </c:pt>
                <c:pt idx="1306">
                  <c:v>16:04:37</c:v>
                </c:pt>
                <c:pt idx="1307">
                  <c:v>16:04:38</c:v>
                </c:pt>
                <c:pt idx="1308">
                  <c:v>16:04:39</c:v>
                </c:pt>
                <c:pt idx="1309">
                  <c:v>16:04:40</c:v>
                </c:pt>
                <c:pt idx="1310">
                  <c:v>16:04:41</c:v>
                </c:pt>
                <c:pt idx="1311">
                  <c:v>16:04:42</c:v>
                </c:pt>
                <c:pt idx="1312">
                  <c:v>16:04:43</c:v>
                </c:pt>
                <c:pt idx="1313">
                  <c:v>16:04:44</c:v>
                </c:pt>
                <c:pt idx="1314">
                  <c:v>16:04:45</c:v>
                </c:pt>
                <c:pt idx="1315">
                  <c:v>16:04:46</c:v>
                </c:pt>
                <c:pt idx="1316">
                  <c:v>16:04:47</c:v>
                </c:pt>
                <c:pt idx="1317">
                  <c:v>16:04:48</c:v>
                </c:pt>
                <c:pt idx="1318">
                  <c:v>16:04:49</c:v>
                </c:pt>
                <c:pt idx="1319">
                  <c:v>16:04:50</c:v>
                </c:pt>
                <c:pt idx="1320">
                  <c:v>16:04:51</c:v>
                </c:pt>
                <c:pt idx="1321">
                  <c:v>16:04:52</c:v>
                </c:pt>
                <c:pt idx="1322">
                  <c:v>16:04:53</c:v>
                </c:pt>
                <c:pt idx="1323">
                  <c:v>16:04:54</c:v>
                </c:pt>
                <c:pt idx="1324">
                  <c:v>16:04:55</c:v>
                </c:pt>
                <c:pt idx="1325">
                  <c:v>16:04:56</c:v>
                </c:pt>
                <c:pt idx="1326">
                  <c:v>16:04:57</c:v>
                </c:pt>
                <c:pt idx="1327">
                  <c:v>16:04:58</c:v>
                </c:pt>
                <c:pt idx="1328">
                  <c:v>16:04:59</c:v>
                </c:pt>
                <c:pt idx="1329">
                  <c:v>16:05:00</c:v>
                </c:pt>
                <c:pt idx="1330">
                  <c:v>16:05:01</c:v>
                </c:pt>
                <c:pt idx="1331">
                  <c:v>16:05:02</c:v>
                </c:pt>
                <c:pt idx="1332">
                  <c:v>16:05:03</c:v>
                </c:pt>
                <c:pt idx="1333">
                  <c:v>16:05:04</c:v>
                </c:pt>
                <c:pt idx="1334">
                  <c:v>16:05:05</c:v>
                </c:pt>
                <c:pt idx="1335">
                  <c:v>16:05:06</c:v>
                </c:pt>
                <c:pt idx="1336">
                  <c:v>16:05:07</c:v>
                </c:pt>
                <c:pt idx="1337">
                  <c:v>16:05:08</c:v>
                </c:pt>
                <c:pt idx="1338">
                  <c:v>16:05:09</c:v>
                </c:pt>
                <c:pt idx="1339">
                  <c:v>16:05:10</c:v>
                </c:pt>
                <c:pt idx="1340">
                  <c:v>16:05:11</c:v>
                </c:pt>
                <c:pt idx="1341">
                  <c:v>16:05:12</c:v>
                </c:pt>
                <c:pt idx="1342">
                  <c:v>16:05:13</c:v>
                </c:pt>
                <c:pt idx="1343">
                  <c:v>16:05:14</c:v>
                </c:pt>
                <c:pt idx="1344">
                  <c:v>16:05:15</c:v>
                </c:pt>
                <c:pt idx="1345">
                  <c:v>16:05:16</c:v>
                </c:pt>
                <c:pt idx="1346">
                  <c:v>16:05:17</c:v>
                </c:pt>
                <c:pt idx="1347">
                  <c:v>16:05:18</c:v>
                </c:pt>
                <c:pt idx="1348">
                  <c:v>16:05:19</c:v>
                </c:pt>
                <c:pt idx="1349">
                  <c:v>16:05:20</c:v>
                </c:pt>
                <c:pt idx="1350">
                  <c:v>16:05:21</c:v>
                </c:pt>
                <c:pt idx="1351">
                  <c:v>16:05:22</c:v>
                </c:pt>
                <c:pt idx="1352">
                  <c:v>16:05:23</c:v>
                </c:pt>
                <c:pt idx="1353">
                  <c:v>16:05:24</c:v>
                </c:pt>
                <c:pt idx="1354">
                  <c:v>16:05:25</c:v>
                </c:pt>
                <c:pt idx="1355">
                  <c:v>16:05:26</c:v>
                </c:pt>
                <c:pt idx="1356">
                  <c:v>16:05:27</c:v>
                </c:pt>
                <c:pt idx="1357">
                  <c:v>16:05:28</c:v>
                </c:pt>
                <c:pt idx="1358">
                  <c:v>16:05:29</c:v>
                </c:pt>
                <c:pt idx="1359">
                  <c:v>16:05:30</c:v>
                </c:pt>
                <c:pt idx="1360">
                  <c:v>16:05:31</c:v>
                </c:pt>
                <c:pt idx="1361">
                  <c:v>16:05:32</c:v>
                </c:pt>
                <c:pt idx="1362">
                  <c:v>16:05:33</c:v>
                </c:pt>
                <c:pt idx="1363">
                  <c:v>16:05:34</c:v>
                </c:pt>
                <c:pt idx="1364">
                  <c:v>16:05:35</c:v>
                </c:pt>
                <c:pt idx="1365">
                  <c:v>16:05:36</c:v>
                </c:pt>
                <c:pt idx="1366">
                  <c:v>16:05:37</c:v>
                </c:pt>
                <c:pt idx="1367">
                  <c:v>16:05:38</c:v>
                </c:pt>
                <c:pt idx="1368">
                  <c:v>16:05:39</c:v>
                </c:pt>
                <c:pt idx="1369">
                  <c:v>16:05:40</c:v>
                </c:pt>
                <c:pt idx="1370">
                  <c:v>16:05:41</c:v>
                </c:pt>
                <c:pt idx="1371">
                  <c:v>16:05:42</c:v>
                </c:pt>
                <c:pt idx="1372">
                  <c:v>16:05:43</c:v>
                </c:pt>
                <c:pt idx="1373">
                  <c:v>16:05:44</c:v>
                </c:pt>
                <c:pt idx="1374">
                  <c:v>16:05:45</c:v>
                </c:pt>
                <c:pt idx="1375">
                  <c:v>16:05:46</c:v>
                </c:pt>
                <c:pt idx="1376">
                  <c:v>16:05:47</c:v>
                </c:pt>
                <c:pt idx="1377">
                  <c:v>16:05:48</c:v>
                </c:pt>
                <c:pt idx="1378">
                  <c:v>16:05:49</c:v>
                </c:pt>
                <c:pt idx="1379">
                  <c:v>16:05:50</c:v>
                </c:pt>
                <c:pt idx="1380">
                  <c:v>16:05:51</c:v>
                </c:pt>
                <c:pt idx="1381">
                  <c:v>16:05:52</c:v>
                </c:pt>
                <c:pt idx="1382">
                  <c:v>16:05:53</c:v>
                </c:pt>
                <c:pt idx="1383">
                  <c:v>16:05:54</c:v>
                </c:pt>
                <c:pt idx="1384">
                  <c:v>16:05:55</c:v>
                </c:pt>
                <c:pt idx="1385">
                  <c:v>16:05:56</c:v>
                </c:pt>
                <c:pt idx="1386">
                  <c:v>16:05:57</c:v>
                </c:pt>
                <c:pt idx="1387">
                  <c:v>16:05:58</c:v>
                </c:pt>
                <c:pt idx="1388">
                  <c:v>16:05:59</c:v>
                </c:pt>
                <c:pt idx="1389">
                  <c:v>16:06:00</c:v>
                </c:pt>
                <c:pt idx="1390">
                  <c:v>16:06:01</c:v>
                </c:pt>
                <c:pt idx="1391">
                  <c:v>16:06:02</c:v>
                </c:pt>
                <c:pt idx="1392">
                  <c:v>16:06:03</c:v>
                </c:pt>
                <c:pt idx="1393">
                  <c:v>16:06:04</c:v>
                </c:pt>
                <c:pt idx="1394">
                  <c:v>16:06:05</c:v>
                </c:pt>
                <c:pt idx="1395">
                  <c:v>16:06:06</c:v>
                </c:pt>
                <c:pt idx="1396">
                  <c:v>16:06:07</c:v>
                </c:pt>
                <c:pt idx="1397">
                  <c:v>16:06:08</c:v>
                </c:pt>
                <c:pt idx="1398">
                  <c:v>16:06:09</c:v>
                </c:pt>
                <c:pt idx="1399">
                  <c:v>16:06:10</c:v>
                </c:pt>
                <c:pt idx="1400">
                  <c:v>16:06:11</c:v>
                </c:pt>
                <c:pt idx="1401">
                  <c:v>16:06:12</c:v>
                </c:pt>
                <c:pt idx="1402">
                  <c:v>16:06:13</c:v>
                </c:pt>
                <c:pt idx="1403">
                  <c:v>16:06:14</c:v>
                </c:pt>
                <c:pt idx="1404">
                  <c:v>16:06:15</c:v>
                </c:pt>
                <c:pt idx="1405">
                  <c:v>16:06:16</c:v>
                </c:pt>
                <c:pt idx="1406">
                  <c:v>16:06:17</c:v>
                </c:pt>
                <c:pt idx="1407">
                  <c:v>16:06:18</c:v>
                </c:pt>
                <c:pt idx="1408">
                  <c:v>16:06:19</c:v>
                </c:pt>
                <c:pt idx="1409">
                  <c:v>16:06:20</c:v>
                </c:pt>
                <c:pt idx="1410">
                  <c:v>16:06:21</c:v>
                </c:pt>
                <c:pt idx="1411">
                  <c:v>16:06:22</c:v>
                </c:pt>
                <c:pt idx="1412">
                  <c:v>16:06:23</c:v>
                </c:pt>
                <c:pt idx="1413">
                  <c:v>16:06:24</c:v>
                </c:pt>
                <c:pt idx="1414">
                  <c:v>16:06:25</c:v>
                </c:pt>
                <c:pt idx="1415">
                  <c:v>16:06:26</c:v>
                </c:pt>
                <c:pt idx="1416">
                  <c:v>16:06:27</c:v>
                </c:pt>
                <c:pt idx="1417">
                  <c:v>16:06:28</c:v>
                </c:pt>
                <c:pt idx="1418">
                  <c:v>16:06:29</c:v>
                </c:pt>
                <c:pt idx="1419">
                  <c:v>16:06:30</c:v>
                </c:pt>
                <c:pt idx="1420">
                  <c:v>16:06:31</c:v>
                </c:pt>
                <c:pt idx="1421">
                  <c:v>16:06:32</c:v>
                </c:pt>
                <c:pt idx="1422">
                  <c:v>16:06:33</c:v>
                </c:pt>
                <c:pt idx="1423">
                  <c:v>16:06:34</c:v>
                </c:pt>
                <c:pt idx="1424">
                  <c:v>16:06:35</c:v>
                </c:pt>
                <c:pt idx="1425">
                  <c:v>16:06:36</c:v>
                </c:pt>
                <c:pt idx="1426">
                  <c:v>16:06:37</c:v>
                </c:pt>
                <c:pt idx="1427">
                  <c:v>16:06:38</c:v>
                </c:pt>
                <c:pt idx="1428">
                  <c:v>16:06:39</c:v>
                </c:pt>
                <c:pt idx="1429">
                  <c:v>16:06:40</c:v>
                </c:pt>
                <c:pt idx="1430">
                  <c:v>16:06:41</c:v>
                </c:pt>
                <c:pt idx="1431">
                  <c:v>16:06:42</c:v>
                </c:pt>
                <c:pt idx="1432">
                  <c:v>16:06:43</c:v>
                </c:pt>
                <c:pt idx="1433">
                  <c:v>16:06:44</c:v>
                </c:pt>
                <c:pt idx="1434">
                  <c:v>16:06:45</c:v>
                </c:pt>
                <c:pt idx="1435">
                  <c:v>16:06:46</c:v>
                </c:pt>
                <c:pt idx="1436">
                  <c:v>16:06:47</c:v>
                </c:pt>
                <c:pt idx="1437">
                  <c:v>16:06:48</c:v>
                </c:pt>
                <c:pt idx="1438">
                  <c:v>16:06:49</c:v>
                </c:pt>
                <c:pt idx="1439">
                  <c:v>16:06:50</c:v>
                </c:pt>
                <c:pt idx="1440">
                  <c:v>16:06:51</c:v>
                </c:pt>
                <c:pt idx="1441">
                  <c:v>16:06:52</c:v>
                </c:pt>
                <c:pt idx="1442">
                  <c:v>16:06:53</c:v>
                </c:pt>
                <c:pt idx="1443">
                  <c:v>16:06:54</c:v>
                </c:pt>
                <c:pt idx="1444">
                  <c:v>16:06:55</c:v>
                </c:pt>
                <c:pt idx="1445">
                  <c:v>16:06:56</c:v>
                </c:pt>
                <c:pt idx="1446">
                  <c:v>16:06:57</c:v>
                </c:pt>
                <c:pt idx="1447">
                  <c:v>16:06:58</c:v>
                </c:pt>
                <c:pt idx="1448">
                  <c:v>16:06:59</c:v>
                </c:pt>
                <c:pt idx="1449">
                  <c:v>16:07:00</c:v>
                </c:pt>
                <c:pt idx="1450">
                  <c:v>16:07:01</c:v>
                </c:pt>
                <c:pt idx="1451">
                  <c:v>16:07:02</c:v>
                </c:pt>
                <c:pt idx="1452">
                  <c:v>16:07:03</c:v>
                </c:pt>
                <c:pt idx="1453">
                  <c:v>16:07:04</c:v>
                </c:pt>
                <c:pt idx="1454">
                  <c:v>16:07:05</c:v>
                </c:pt>
                <c:pt idx="1455">
                  <c:v>16:07:06</c:v>
                </c:pt>
                <c:pt idx="1456">
                  <c:v>16:07:07</c:v>
                </c:pt>
                <c:pt idx="1457">
                  <c:v>16:07:08</c:v>
                </c:pt>
                <c:pt idx="1458">
                  <c:v>16:07:09</c:v>
                </c:pt>
                <c:pt idx="1459">
                  <c:v>16:07:10</c:v>
                </c:pt>
                <c:pt idx="1460">
                  <c:v>16:07:11</c:v>
                </c:pt>
                <c:pt idx="1461">
                  <c:v>16:07:12</c:v>
                </c:pt>
                <c:pt idx="1462">
                  <c:v>16:07:13</c:v>
                </c:pt>
                <c:pt idx="1463">
                  <c:v>16:07:14</c:v>
                </c:pt>
                <c:pt idx="1464">
                  <c:v>16:07:15</c:v>
                </c:pt>
                <c:pt idx="1465">
                  <c:v>16:07:16</c:v>
                </c:pt>
                <c:pt idx="1466">
                  <c:v>16:07:17</c:v>
                </c:pt>
                <c:pt idx="1467">
                  <c:v>16:07:18</c:v>
                </c:pt>
                <c:pt idx="1468">
                  <c:v>16:07:19</c:v>
                </c:pt>
                <c:pt idx="1469">
                  <c:v>16:07:20</c:v>
                </c:pt>
                <c:pt idx="1470">
                  <c:v>16:07:21</c:v>
                </c:pt>
                <c:pt idx="1471">
                  <c:v>16:07:22</c:v>
                </c:pt>
                <c:pt idx="1472">
                  <c:v>16:07:23</c:v>
                </c:pt>
                <c:pt idx="1473">
                  <c:v>16:07:24</c:v>
                </c:pt>
                <c:pt idx="1474">
                  <c:v>16:07:25</c:v>
                </c:pt>
                <c:pt idx="1475">
                  <c:v>16:07:26</c:v>
                </c:pt>
                <c:pt idx="1476">
                  <c:v>16:07:27</c:v>
                </c:pt>
                <c:pt idx="1477">
                  <c:v>16:07:28</c:v>
                </c:pt>
                <c:pt idx="1478">
                  <c:v>16:07:29</c:v>
                </c:pt>
                <c:pt idx="1479">
                  <c:v>16:07:30</c:v>
                </c:pt>
                <c:pt idx="1480">
                  <c:v>16:07:31</c:v>
                </c:pt>
                <c:pt idx="1481">
                  <c:v>16:07:32</c:v>
                </c:pt>
                <c:pt idx="1482">
                  <c:v>16:07:33</c:v>
                </c:pt>
                <c:pt idx="1483">
                  <c:v>16:07:34</c:v>
                </c:pt>
                <c:pt idx="1484">
                  <c:v>16:07:35</c:v>
                </c:pt>
                <c:pt idx="1485">
                  <c:v>16:07:36</c:v>
                </c:pt>
                <c:pt idx="1486">
                  <c:v>16:07:37</c:v>
                </c:pt>
                <c:pt idx="1487">
                  <c:v>16:07:38</c:v>
                </c:pt>
                <c:pt idx="1488">
                  <c:v>16:07:39</c:v>
                </c:pt>
                <c:pt idx="1489">
                  <c:v>16:07:40</c:v>
                </c:pt>
                <c:pt idx="1490">
                  <c:v>16:07:41</c:v>
                </c:pt>
                <c:pt idx="1491">
                  <c:v>16:07:42</c:v>
                </c:pt>
                <c:pt idx="1492">
                  <c:v>16:07:43</c:v>
                </c:pt>
                <c:pt idx="1493">
                  <c:v>16:07:44</c:v>
                </c:pt>
                <c:pt idx="1494">
                  <c:v>16:07:45</c:v>
                </c:pt>
                <c:pt idx="1495">
                  <c:v>16:07:46</c:v>
                </c:pt>
                <c:pt idx="1496">
                  <c:v>16:07:47</c:v>
                </c:pt>
                <c:pt idx="1497">
                  <c:v>16:07:48</c:v>
                </c:pt>
                <c:pt idx="1498">
                  <c:v>16:07:49</c:v>
                </c:pt>
                <c:pt idx="1499">
                  <c:v>16:07:50</c:v>
                </c:pt>
                <c:pt idx="1500">
                  <c:v>16:07:51</c:v>
                </c:pt>
                <c:pt idx="1501">
                  <c:v>16:07:52</c:v>
                </c:pt>
                <c:pt idx="1502">
                  <c:v>16:07:53</c:v>
                </c:pt>
                <c:pt idx="1503">
                  <c:v>16:07:54</c:v>
                </c:pt>
                <c:pt idx="1504">
                  <c:v>16:07:55</c:v>
                </c:pt>
                <c:pt idx="1505">
                  <c:v>16:07:56</c:v>
                </c:pt>
                <c:pt idx="1506">
                  <c:v>16:07:57</c:v>
                </c:pt>
                <c:pt idx="1507">
                  <c:v>16:07:58</c:v>
                </c:pt>
                <c:pt idx="1508">
                  <c:v>16:07:59</c:v>
                </c:pt>
                <c:pt idx="1509">
                  <c:v>16:08:00</c:v>
                </c:pt>
                <c:pt idx="1510">
                  <c:v>16:08:01</c:v>
                </c:pt>
                <c:pt idx="1511">
                  <c:v>16:08:02</c:v>
                </c:pt>
                <c:pt idx="1512">
                  <c:v>16:08:03</c:v>
                </c:pt>
              </c:strCache>
            </c:strRef>
          </c:xVal>
          <c:yVal>
            <c:numRef>
              <c:f>'[自動控制(改).xlsx]OLSR_PI'!$E$254:$E$1766</c:f>
              <c:numCache>
                <c:formatCode>0.00</c:formatCode>
                <c:ptCount val="1513"/>
                <c:pt idx="0">
                  <c:v>72.16</c:v>
                </c:pt>
                <c:pt idx="1">
                  <c:v>72.42</c:v>
                </c:pt>
                <c:pt idx="2">
                  <c:v>72.72</c:v>
                </c:pt>
                <c:pt idx="3">
                  <c:v>72.989999999999995</c:v>
                </c:pt>
                <c:pt idx="4">
                  <c:v>73.27</c:v>
                </c:pt>
                <c:pt idx="5">
                  <c:v>73.430000000000007</c:v>
                </c:pt>
                <c:pt idx="6">
                  <c:v>73.55</c:v>
                </c:pt>
                <c:pt idx="7">
                  <c:v>73.680000000000007</c:v>
                </c:pt>
                <c:pt idx="8">
                  <c:v>73.77</c:v>
                </c:pt>
                <c:pt idx="9">
                  <c:v>73.86</c:v>
                </c:pt>
                <c:pt idx="10">
                  <c:v>73.92</c:v>
                </c:pt>
                <c:pt idx="11">
                  <c:v>74</c:v>
                </c:pt>
                <c:pt idx="12">
                  <c:v>74.040000000000006</c:v>
                </c:pt>
                <c:pt idx="13">
                  <c:v>74.100000000000009</c:v>
                </c:pt>
                <c:pt idx="14">
                  <c:v>74.12</c:v>
                </c:pt>
                <c:pt idx="15">
                  <c:v>74.16</c:v>
                </c:pt>
                <c:pt idx="16">
                  <c:v>74.19</c:v>
                </c:pt>
                <c:pt idx="17">
                  <c:v>74.210000000000008</c:v>
                </c:pt>
                <c:pt idx="18">
                  <c:v>74.22</c:v>
                </c:pt>
                <c:pt idx="19">
                  <c:v>74.25</c:v>
                </c:pt>
                <c:pt idx="20">
                  <c:v>74.25</c:v>
                </c:pt>
                <c:pt idx="21">
                  <c:v>74.28</c:v>
                </c:pt>
                <c:pt idx="22">
                  <c:v>74.28</c:v>
                </c:pt>
                <c:pt idx="23">
                  <c:v>74.290000000000006</c:v>
                </c:pt>
                <c:pt idx="24">
                  <c:v>74.31</c:v>
                </c:pt>
                <c:pt idx="25">
                  <c:v>74.31</c:v>
                </c:pt>
                <c:pt idx="26">
                  <c:v>74.33</c:v>
                </c:pt>
                <c:pt idx="27">
                  <c:v>74.33</c:v>
                </c:pt>
                <c:pt idx="28">
                  <c:v>74.34</c:v>
                </c:pt>
                <c:pt idx="29">
                  <c:v>74.34</c:v>
                </c:pt>
                <c:pt idx="30">
                  <c:v>74.34</c:v>
                </c:pt>
                <c:pt idx="31">
                  <c:v>74.34</c:v>
                </c:pt>
                <c:pt idx="32">
                  <c:v>74.36</c:v>
                </c:pt>
                <c:pt idx="33">
                  <c:v>74.36</c:v>
                </c:pt>
                <c:pt idx="34">
                  <c:v>74.37</c:v>
                </c:pt>
                <c:pt idx="35">
                  <c:v>74.350000000000009</c:v>
                </c:pt>
                <c:pt idx="36">
                  <c:v>74.37</c:v>
                </c:pt>
                <c:pt idx="37">
                  <c:v>74.37</c:v>
                </c:pt>
                <c:pt idx="38">
                  <c:v>74.38</c:v>
                </c:pt>
                <c:pt idx="39">
                  <c:v>74.37</c:v>
                </c:pt>
                <c:pt idx="40">
                  <c:v>74.400000000000006</c:v>
                </c:pt>
                <c:pt idx="41">
                  <c:v>74.39</c:v>
                </c:pt>
                <c:pt idx="42">
                  <c:v>74.400000000000006</c:v>
                </c:pt>
                <c:pt idx="43">
                  <c:v>74.38</c:v>
                </c:pt>
                <c:pt idx="44">
                  <c:v>74.41</c:v>
                </c:pt>
                <c:pt idx="45">
                  <c:v>74.400000000000006</c:v>
                </c:pt>
                <c:pt idx="46">
                  <c:v>74.430000000000007</c:v>
                </c:pt>
                <c:pt idx="47">
                  <c:v>74.41</c:v>
                </c:pt>
                <c:pt idx="48">
                  <c:v>74.430000000000007</c:v>
                </c:pt>
                <c:pt idx="49">
                  <c:v>74.430000000000007</c:v>
                </c:pt>
                <c:pt idx="50">
                  <c:v>74.430000000000007</c:v>
                </c:pt>
                <c:pt idx="51">
                  <c:v>74.430000000000007</c:v>
                </c:pt>
                <c:pt idx="52">
                  <c:v>74.430000000000007</c:v>
                </c:pt>
                <c:pt idx="53">
                  <c:v>74.45</c:v>
                </c:pt>
                <c:pt idx="54">
                  <c:v>74.430000000000007</c:v>
                </c:pt>
                <c:pt idx="55">
                  <c:v>74.460000000000008</c:v>
                </c:pt>
                <c:pt idx="56">
                  <c:v>74.44</c:v>
                </c:pt>
                <c:pt idx="57">
                  <c:v>74.460000000000008</c:v>
                </c:pt>
                <c:pt idx="58">
                  <c:v>74.460000000000008</c:v>
                </c:pt>
                <c:pt idx="59">
                  <c:v>74.48</c:v>
                </c:pt>
                <c:pt idx="60">
                  <c:v>74.45</c:v>
                </c:pt>
                <c:pt idx="61">
                  <c:v>74.48</c:v>
                </c:pt>
                <c:pt idx="62">
                  <c:v>74.47</c:v>
                </c:pt>
                <c:pt idx="63">
                  <c:v>74.489999999999995</c:v>
                </c:pt>
                <c:pt idx="64">
                  <c:v>74.48</c:v>
                </c:pt>
                <c:pt idx="65">
                  <c:v>74.5</c:v>
                </c:pt>
                <c:pt idx="66">
                  <c:v>74.489999999999995</c:v>
                </c:pt>
                <c:pt idx="67">
                  <c:v>74.5</c:v>
                </c:pt>
                <c:pt idx="68">
                  <c:v>74.5</c:v>
                </c:pt>
                <c:pt idx="69">
                  <c:v>74.510000000000005</c:v>
                </c:pt>
                <c:pt idx="70">
                  <c:v>74.52</c:v>
                </c:pt>
                <c:pt idx="71">
                  <c:v>74.52</c:v>
                </c:pt>
                <c:pt idx="72">
                  <c:v>74.53</c:v>
                </c:pt>
                <c:pt idx="73">
                  <c:v>74.52</c:v>
                </c:pt>
                <c:pt idx="74">
                  <c:v>74.55</c:v>
                </c:pt>
                <c:pt idx="75">
                  <c:v>74.510000000000005</c:v>
                </c:pt>
                <c:pt idx="76">
                  <c:v>74.56</c:v>
                </c:pt>
                <c:pt idx="77">
                  <c:v>74.53</c:v>
                </c:pt>
                <c:pt idx="78">
                  <c:v>74.56</c:v>
                </c:pt>
                <c:pt idx="79">
                  <c:v>74.540000000000006</c:v>
                </c:pt>
                <c:pt idx="80">
                  <c:v>74.56</c:v>
                </c:pt>
                <c:pt idx="81">
                  <c:v>74.55</c:v>
                </c:pt>
                <c:pt idx="82">
                  <c:v>74.55</c:v>
                </c:pt>
                <c:pt idx="83">
                  <c:v>74.58</c:v>
                </c:pt>
                <c:pt idx="84">
                  <c:v>74.540000000000006</c:v>
                </c:pt>
                <c:pt idx="85">
                  <c:v>74.58</c:v>
                </c:pt>
                <c:pt idx="86">
                  <c:v>74.55</c:v>
                </c:pt>
                <c:pt idx="87">
                  <c:v>74.59</c:v>
                </c:pt>
                <c:pt idx="88">
                  <c:v>74.55</c:v>
                </c:pt>
                <c:pt idx="89">
                  <c:v>74.59</c:v>
                </c:pt>
                <c:pt idx="90">
                  <c:v>74.58</c:v>
                </c:pt>
                <c:pt idx="91">
                  <c:v>74.61</c:v>
                </c:pt>
                <c:pt idx="92">
                  <c:v>74.600000000000009</c:v>
                </c:pt>
                <c:pt idx="93">
                  <c:v>74.61</c:v>
                </c:pt>
                <c:pt idx="94">
                  <c:v>74.600000000000009</c:v>
                </c:pt>
                <c:pt idx="95">
                  <c:v>74.61</c:v>
                </c:pt>
                <c:pt idx="96">
                  <c:v>74.61</c:v>
                </c:pt>
                <c:pt idx="97">
                  <c:v>74.61</c:v>
                </c:pt>
                <c:pt idx="98">
                  <c:v>74.61</c:v>
                </c:pt>
                <c:pt idx="99">
                  <c:v>74.63</c:v>
                </c:pt>
                <c:pt idx="100">
                  <c:v>74.62</c:v>
                </c:pt>
                <c:pt idx="101">
                  <c:v>74.64</c:v>
                </c:pt>
                <c:pt idx="102">
                  <c:v>74.62</c:v>
                </c:pt>
                <c:pt idx="103">
                  <c:v>74.63</c:v>
                </c:pt>
                <c:pt idx="104">
                  <c:v>74.62</c:v>
                </c:pt>
                <c:pt idx="105">
                  <c:v>74.63</c:v>
                </c:pt>
                <c:pt idx="106">
                  <c:v>74.62</c:v>
                </c:pt>
                <c:pt idx="107">
                  <c:v>74.63</c:v>
                </c:pt>
                <c:pt idx="108">
                  <c:v>74.650000000000006</c:v>
                </c:pt>
                <c:pt idx="109">
                  <c:v>74.64</c:v>
                </c:pt>
                <c:pt idx="110">
                  <c:v>74.66</c:v>
                </c:pt>
                <c:pt idx="111">
                  <c:v>74.66</c:v>
                </c:pt>
                <c:pt idx="112">
                  <c:v>74.66</c:v>
                </c:pt>
                <c:pt idx="113">
                  <c:v>74.67</c:v>
                </c:pt>
                <c:pt idx="114">
                  <c:v>74.67</c:v>
                </c:pt>
                <c:pt idx="115">
                  <c:v>74.69</c:v>
                </c:pt>
                <c:pt idx="116">
                  <c:v>74.680000000000007</c:v>
                </c:pt>
                <c:pt idx="117">
                  <c:v>74.7</c:v>
                </c:pt>
                <c:pt idx="118">
                  <c:v>74.69</c:v>
                </c:pt>
                <c:pt idx="119">
                  <c:v>74.680000000000007</c:v>
                </c:pt>
                <c:pt idx="120">
                  <c:v>74.7</c:v>
                </c:pt>
                <c:pt idx="121">
                  <c:v>74.7</c:v>
                </c:pt>
                <c:pt idx="122">
                  <c:v>74.7</c:v>
                </c:pt>
                <c:pt idx="123">
                  <c:v>74.7</c:v>
                </c:pt>
                <c:pt idx="124">
                  <c:v>74.7</c:v>
                </c:pt>
                <c:pt idx="125">
                  <c:v>74.7</c:v>
                </c:pt>
                <c:pt idx="126">
                  <c:v>74.72</c:v>
                </c:pt>
                <c:pt idx="127">
                  <c:v>74.7</c:v>
                </c:pt>
                <c:pt idx="128">
                  <c:v>74.72</c:v>
                </c:pt>
                <c:pt idx="129">
                  <c:v>74.7</c:v>
                </c:pt>
                <c:pt idx="130">
                  <c:v>74.73</c:v>
                </c:pt>
                <c:pt idx="131">
                  <c:v>74.73</c:v>
                </c:pt>
                <c:pt idx="132">
                  <c:v>74.73</c:v>
                </c:pt>
                <c:pt idx="133">
                  <c:v>74.739999999999995</c:v>
                </c:pt>
                <c:pt idx="134">
                  <c:v>74.73</c:v>
                </c:pt>
                <c:pt idx="135">
                  <c:v>74.739999999999995</c:v>
                </c:pt>
                <c:pt idx="136">
                  <c:v>74.739999999999995</c:v>
                </c:pt>
                <c:pt idx="137">
                  <c:v>74.760000000000005</c:v>
                </c:pt>
                <c:pt idx="138">
                  <c:v>74.760000000000005</c:v>
                </c:pt>
                <c:pt idx="139">
                  <c:v>74.77</c:v>
                </c:pt>
                <c:pt idx="140">
                  <c:v>74.760000000000005</c:v>
                </c:pt>
                <c:pt idx="141">
                  <c:v>74.77</c:v>
                </c:pt>
                <c:pt idx="142">
                  <c:v>74.760000000000005</c:v>
                </c:pt>
                <c:pt idx="143">
                  <c:v>74.78</c:v>
                </c:pt>
                <c:pt idx="144">
                  <c:v>74.760000000000005</c:v>
                </c:pt>
                <c:pt idx="145">
                  <c:v>74.78</c:v>
                </c:pt>
                <c:pt idx="146">
                  <c:v>74.760000000000005</c:v>
                </c:pt>
                <c:pt idx="147">
                  <c:v>74.77</c:v>
                </c:pt>
                <c:pt idx="148">
                  <c:v>74.77</c:v>
                </c:pt>
                <c:pt idx="149">
                  <c:v>74.760000000000005</c:v>
                </c:pt>
                <c:pt idx="150">
                  <c:v>74.790000000000006</c:v>
                </c:pt>
                <c:pt idx="151">
                  <c:v>74.77</c:v>
                </c:pt>
                <c:pt idx="152">
                  <c:v>74.77</c:v>
                </c:pt>
                <c:pt idx="153">
                  <c:v>74.77</c:v>
                </c:pt>
                <c:pt idx="154">
                  <c:v>74.8</c:v>
                </c:pt>
                <c:pt idx="155">
                  <c:v>74.790000000000006</c:v>
                </c:pt>
                <c:pt idx="156">
                  <c:v>74.8</c:v>
                </c:pt>
                <c:pt idx="157">
                  <c:v>74.81</c:v>
                </c:pt>
                <c:pt idx="158">
                  <c:v>74.820000000000007</c:v>
                </c:pt>
                <c:pt idx="159">
                  <c:v>74.81</c:v>
                </c:pt>
                <c:pt idx="160">
                  <c:v>74.83</c:v>
                </c:pt>
                <c:pt idx="161">
                  <c:v>74.820000000000007</c:v>
                </c:pt>
                <c:pt idx="162">
                  <c:v>74.820000000000007</c:v>
                </c:pt>
                <c:pt idx="163">
                  <c:v>74.83</c:v>
                </c:pt>
                <c:pt idx="164">
                  <c:v>74.84</c:v>
                </c:pt>
                <c:pt idx="165">
                  <c:v>74.850000000000009</c:v>
                </c:pt>
                <c:pt idx="166">
                  <c:v>74.850000000000009</c:v>
                </c:pt>
                <c:pt idx="167">
                  <c:v>74.850000000000009</c:v>
                </c:pt>
                <c:pt idx="168">
                  <c:v>74.850000000000009</c:v>
                </c:pt>
                <c:pt idx="169">
                  <c:v>74.86</c:v>
                </c:pt>
                <c:pt idx="170">
                  <c:v>74.86</c:v>
                </c:pt>
                <c:pt idx="171">
                  <c:v>74.850000000000009</c:v>
                </c:pt>
                <c:pt idx="172">
                  <c:v>74.87</c:v>
                </c:pt>
                <c:pt idx="173">
                  <c:v>74.850000000000009</c:v>
                </c:pt>
                <c:pt idx="174">
                  <c:v>74.87</c:v>
                </c:pt>
                <c:pt idx="175">
                  <c:v>74.86</c:v>
                </c:pt>
                <c:pt idx="176">
                  <c:v>74.86</c:v>
                </c:pt>
                <c:pt idx="177">
                  <c:v>74.88</c:v>
                </c:pt>
                <c:pt idx="178">
                  <c:v>74.86</c:v>
                </c:pt>
                <c:pt idx="179">
                  <c:v>74.900000000000006</c:v>
                </c:pt>
                <c:pt idx="180">
                  <c:v>74.88</c:v>
                </c:pt>
                <c:pt idx="181">
                  <c:v>74.900000000000006</c:v>
                </c:pt>
                <c:pt idx="182">
                  <c:v>74.88</c:v>
                </c:pt>
                <c:pt idx="183">
                  <c:v>74.91</c:v>
                </c:pt>
                <c:pt idx="184">
                  <c:v>74.89</c:v>
                </c:pt>
                <c:pt idx="185">
                  <c:v>74.92</c:v>
                </c:pt>
                <c:pt idx="186">
                  <c:v>74.900000000000006</c:v>
                </c:pt>
                <c:pt idx="187">
                  <c:v>74.91</c:v>
                </c:pt>
                <c:pt idx="188">
                  <c:v>74.91</c:v>
                </c:pt>
                <c:pt idx="189">
                  <c:v>74.930000000000007</c:v>
                </c:pt>
                <c:pt idx="190">
                  <c:v>74.91</c:v>
                </c:pt>
                <c:pt idx="191">
                  <c:v>74.91</c:v>
                </c:pt>
                <c:pt idx="192">
                  <c:v>74.91</c:v>
                </c:pt>
                <c:pt idx="193">
                  <c:v>74.91</c:v>
                </c:pt>
                <c:pt idx="194">
                  <c:v>74.91</c:v>
                </c:pt>
                <c:pt idx="195">
                  <c:v>74.92</c:v>
                </c:pt>
                <c:pt idx="196">
                  <c:v>74.91</c:v>
                </c:pt>
                <c:pt idx="197">
                  <c:v>74.930000000000007</c:v>
                </c:pt>
                <c:pt idx="198">
                  <c:v>74.91</c:v>
                </c:pt>
                <c:pt idx="199">
                  <c:v>74.94</c:v>
                </c:pt>
                <c:pt idx="200">
                  <c:v>74.92</c:v>
                </c:pt>
                <c:pt idx="201">
                  <c:v>74.94</c:v>
                </c:pt>
                <c:pt idx="202">
                  <c:v>74.94</c:v>
                </c:pt>
                <c:pt idx="203">
                  <c:v>74.94</c:v>
                </c:pt>
                <c:pt idx="204">
                  <c:v>74.960000000000008</c:v>
                </c:pt>
                <c:pt idx="205">
                  <c:v>74.960000000000008</c:v>
                </c:pt>
                <c:pt idx="206">
                  <c:v>74.97</c:v>
                </c:pt>
                <c:pt idx="207">
                  <c:v>74.960000000000008</c:v>
                </c:pt>
                <c:pt idx="208">
                  <c:v>74.989999999999995</c:v>
                </c:pt>
                <c:pt idx="209">
                  <c:v>74.960000000000008</c:v>
                </c:pt>
                <c:pt idx="210">
                  <c:v>74.989999999999995</c:v>
                </c:pt>
                <c:pt idx="211">
                  <c:v>74.97</c:v>
                </c:pt>
                <c:pt idx="212">
                  <c:v>75</c:v>
                </c:pt>
                <c:pt idx="213">
                  <c:v>74.960000000000008</c:v>
                </c:pt>
                <c:pt idx="214">
                  <c:v>75</c:v>
                </c:pt>
                <c:pt idx="215">
                  <c:v>74.97</c:v>
                </c:pt>
                <c:pt idx="216">
                  <c:v>75</c:v>
                </c:pt>
                <c:pt idx="217">
                  <c:v>74.97</c:v>
                </c:pt>
                <c:pt idx="218">
                  <c:v>75</c:v>
                </c:pt>
                <c:pt idx="219">
                  <c:v>74.97</c:v>
                </c:pt>
                <c:pt idx="220">
                  <c:v>75.010000000000005</c:v>
                </c:pt>
                <c:pt idx="221">
                  <c:v>74.989999999999995</c:v>
                </c:pt>
                <c:pt idx="222">
                  <c:v>75.010000000000005</c:v>
                </c:pt>
                <c:pt idx="223">
                  <c:v>75</c:v>
                </c:pt>
                <c:pt idx="224">
                  <c:v>75.02</c:v>
                </c:pt>
                <c:pt idx="225">
                  <c:v>75</c:v>
                </c:pt>
                <c:pt idx="226">
                  <c:v>75.03</c:v>
                </c:pt>
                <c:pt idx="227">
                  <c:v>75.02</c:v>
                </c:pt>
                <c:pt idx="228">
                  <c:v>75.02</c:v>
                </c:pt>
                <c:pt idx="229">
                  <c:v>75.03</c:v>
                </c:pt>
                <c:pt idx="230">
                  <c:v>75.03</c:v>
                </c:pt>
                <c:pt idx="231">
                  <c:v>75.03</c:v>
                </c:pt>
                <c:pt idx="232">
                  <c:v>75.040000000000006</c:v>
                </c:pt>
                <c:pt idx="233">
                  <c:v>75.05</c:v>
                </c:pt>
                <c:pt idx="234">
                  <c:v>75.040000000000006</c:v>
                </c:pt>
                <c:pt idx="235">
                  <c:v>75.06</c:v>
                </c:pt>
                <c:pt idx="236">
                  <c:v>75.03</c:v>
                </c:pt>
                <c:pt idx="237">
                  <c:v>75.08</c:v>
                </c:pt>
                <c:pt idx="238">
                  <c:v>75.040000000000006</c:v>
                </c:pt>
                <c:pt idx="239">
                  <c:v>75.08</c:v>
                </c:pt>
                <c:pt idx="240">
                  <c:v>75.03</c:v>
                </c:pt>
                <c:pt idx="241">
                  <c:v>75.08</c:v>
                </c:pt>
                <c:pt idx="242">
                  <c:v>75.040000000000006</c:v>
                </c:pt>
                <c:pt idx="243">
                  <c:v>75.09</c:v>
                </c:pt>
                <c:pt idx="244">
                  <c:v>75.040000000000006</c:v>
                </c:pt>
                <c:pt idx="245">
                  <c:v>75.09</c:v>
                </c:pt>
                <c:pt idx="246">
                  <c:v>75.05</c:v>
                </c:pt>
                <c:pt idx="247">
                  <c:v>75.09</c:v>
                </c:pt>
                <c:pt idx="248">
                  <c:v>75.06</c:v>
                </c:pt>
                <c:pt idx="249">
                  <c:v>75.09</c:v>
                </c:pt>
                <c:pt idx="250">
                  <c:v>75.06</c:v>
                </c:pt>
                <c:pt idx="251">
                  <c:v>75.09</c:v>
                </c:pt>
                <c:pt idx="252">
                  <c:v>75.08</c:v>
                </c:pt>
                <c:pt idx="253">
                  <c:v>75.09</c:v>
                </c:pt>
                <c:pt idx="254">
                  <c:v>75.09</c:v>
                </c:pt>
                <c:pt idx="255">
                  <c:v>75.09</c:v>
                </c:pt>
                <c:pt idx="256">
                  <c:v>75.11</c:v>
                </c:pt>
                <c:pt idx="257">
                  <c:v>75.100000000000009</c:v>
                </c:pt>
                <c:pt idx="258">
                  <c:v>75.12</c:v>
                </c:pt>
                <c:pt idx="259">
                  <c:v>75.100000000000009</c:v>
                </c:pt>
                <c:pt idx="260">
                  <c:v>75.14</c:v>
                </c:pt>
                <c:pt idx="261">
                  <c:v>75.100000000000009</c:v>
                </c:pt>
                <c:pt idx="262">
                  <c:v>75.150000000000006</c:v>
                </c:pt>
                <c:pt idx="263">
                  <c:v>75.100000000000009</c:v>
                </c:pt>
                <c:pt idx="264">
                  <c:v>75.14</c:v>
                </c:pt>
                <c:pt idx="265">
                  <c:v>75.12</c:v>
                </c:pt>
                <c:pt idx="266">
                  <c:v>75.13</c:v>
                </c:pt>
                <c:pt idx="267">
                  <c:v>75.12</c:v>
                </c:pt>
                <c:pt idx="268">
                  <c:v>75.13</c:v>
                </c:pt>
                <c:pt idx="269">
                  <c:v>75.12</c:v>
                </c:pt>
                <c:pt idx="270">
                  <c:v>75.13</c:v>
                </c:pt>
                <c:pt idx="271">
                  <c:v>75.13</c:v>
                </c:pt>
                <c:pt idx="272">
                  <c:v>75.14</c:v>
                </c:pt>
                <c:pt idx="273">
                  <c:v>75.150000000000006</c:v>
                </c:pt>
                <c:pt idx="274">
                  <c:v>75.14</c:v>
                </c:pt>
                <c:pt idx="275">
                  <c:v>75.150000000000006</c:v>
                </c:pt>
                <c:pt idx="276">
                  <c:v>75.150000000000006</c:v>
                </c:pt>
                <c:pt idx="277">
                  <c:v>75.16</c:v>
                </c:pt>
                <c:pt idx="278">
                  <c:v>75.150000000000006</c:v>
                </c:pt>
                <c:pt idx="279">
                  <c:v>75.16</c:v>
                </c:pt>
                <c:pt idx="280">
                  <c:v>75.16</c:v>
                </c:pt>
                <c:pt idx="281">
                  <c:v>75.16</c:v>
                </c:pt>
                <c:pt idx="282">
                  <c:v>75.17</c:v>
                </c:pt>
                <c:pt idx="283">
                  <c:v>75.17</c:v>
                </c:pt>
                <c:pt idx="284">
                  <c:v>75.17</c:v>
                </c:pt>
                <c:pt idx="285">
                  <c:v>75.16</c:v>
                </c:pt>
                <c:pt idx="286">
                  <c:v>75.180000000000007</c:v>
                </c:pt>
                <c:pt idx="287">
                  <c:v>75.180000000000007</c:v>
                </c:pt>
                <c:pt idx="288">
                  <c:v>75.17</c:v>
                </c:pt>
                <c:pt idx="289">
                  <c:v>75.180000000000007</c:v>
                </c:pt>
                <c:pt idx="290">
                  <c:v>75.180000000000007</c:v>
                </c:pt>
                <c:pt idx="291">
                  <c:v>75.180000000000007</c:v>
                </c:pt>
                <c:pt idx="292">
                  <c:v>75.17</c:v>
                </c:pt>
                <c:pt idx="293">
                  <c:v>75.19</c:v>
                </c:pt>
                <c:pt idx="294">
                  <c:v>75.180000000000007</c:v>
                </c:pt>
                <c:pt idx="295">
                  <c:v>75.19</c:v>
                </c:pt>
                <c:pt idx="296">
                  <c:v>75.19</c:v>
                </c:pt>
                <c:pt idx="297">
                  <c:v>75.210000000000008</c:v>
                </c:pt>
                <c:pt idx="298">
                  <c:v>75.210000000000008</c:v>
                </c:pt>
                <c:pt idx="299">
                  <c:v>75.210000000000008</c:v>
                </c:pt>
                <c:pt idx="300">
                  <c:v>75.210000000000008</c:v>
                </c:pt>
                <c:pt idx="301">
                  <c:v>75.210000000000008</c:v>
                </c:pt>
                <c:pt idx="302">
                  <c:v>75.210000000000008</c:v>
                </c:pt>
                <c:pt idx="303">
                  <c:v>75.22</c:v>
                </c:pt>
                <c:pt idx="304">
                  <c:v>75.22</c:v>
                </c:pt>
                <c:pt idx="305">
                  <c:v>75.210000000000008</c:v>
                </c:pt>
                <c:pt idx="306">
                  <c:v>75.22</c:v>
                </c:pt>
                <c:pt idx="307">
                  <c:v>75.210000000000008</c:v>
                </c:pt>
                <c:pt idx="308">
                  <c:v>75.239999999999995</c:v>
                </c:pt>
                <c:pt idx="309">
                  <c:v>75.22</c:v>
                </c:pt>
                <c:pt idx="310">
                  <c:v>75.260000000000005</c:v>
                </c:pt>
                <c:pt idx="311">
                  <c:v>75.23</c:v>
                </c:pt>
                <c:pt idx="312">
                  <c:v>75.27</c:v>
                </c:pt>
                <c:pt idx="313">
                  <c:v>75.239999999999995</c:v>
                </c:pt>
                <c:pt idx="314">
                  <c:v>75.239999999999995</c:v>
                </c:pt>
                <c:pt idx="315">
                  <c:v>75.239999999999995</c:v>
                </c:pt>
                <c:pt idx="316">
                  <c:v>75.25</c:v>
                </c:pt>
                <c:pt idx="317">
                  <c:v>75.239999999999995</c:v>
                </c:pt>
                <c:pt idx="318">
                  <c:v>75.239999999999995</c:v>
                </c:pt>
                <c:pt idx="319">
                  <c:v>75.239999999999995</c:v>
                </c:pt>
                <c:pt idx="320">
                  <c:v>75.25</c:v>
                </c:pt>
                <c:pt idx="321">
                  <c:v>75.239999999999995</c:v>
                </c:pt>
                <c:pt idx="322">
                  <c:v>75.239999999999995</c:v>
                </c:pt>
                <c:pt idx="323">
                  <c:v>75.260000000000005</c:v>
                </c:pt>
                <c:pt idx="324">
                  <c:v>75.239999999999995</c:v>
                </c:pt>
                <c:pt idx="325">
                  <c:v>75.27</c:v>
                </c:pt>
                <c:pt idx="326">
                  <c:v>75.239999999999995</c:v>
                </c:pt>
                <c:pt idx="327">
                  <c:v>75.27</c:v>
                </c:pt>
                <c:pt idx="328">
                  <c:v>75.27</c:v>
                </c:pt>
                <c:pt idx="329">
                  <c:v>75.27</c:v>
                </c:pt>
                <c:pt idx="330">
                  <c:v>75.260000000000005</c:v>
                </c:pt>
                <c:pt idx="331">
                  <c:v>75.27</c:v>
                </c:pt>
                <c:pt idx="332">
                  <c:v>75.260000000000005</c:v>
                </c:pt>
                <c:pt idx="333">
                  <c:v>75.28</c:v>
                </c:pt>
                <c:pt idx="334">
                  <c:v>75.27</c:v>
                </c:pt>
                <c:pt idx="335">
                  <c:v>75.290000000000006</c:v>
                </c:pt>
                <c:pt idx="336">
                  <c:v>75.27</c:v>
                </c:pt>
                <c:pt idx="337">
                  <c:v>75.3</c:v>
                </c:pt>
                <c:pt idx="338">
                  <c:v>75.290000000000006</c:v>
                </c:pt>
                <c:pt idx="339">
                  <c:v>75.3</c:v>
                </c:pt>
                <c:pt idx="340">
                  <c:v>75.28</c:v>
                </c:pt>
                <c:pt idx="341">
                  <c:v>75.31</c:v>
                </c:pt>
                <c:pt idx="342">
                  <c:v>75.28</c:v>
                </c:pt>
                <c:pt idx="343">
                  <c:v>75.3</c:v>
                </c:pt>
                <c:pt idx="344">
                  <c:v>75.3</c:v>
                </c:pt>
                <c:pt idx="345">
                  <c:v>75.3</c:v>
                </c:pt>
                <c:pt idx="346">
                  <c:v>75.31</c:v>
                </c:pt>
                <c:pt idx="347">
                  <c:v>75.290000000000006</c:v>
                </c:pt>
                <c:pt idx="348">
                  <c:v>75.31</c:v>
                </c:pt>
                <c:pt idx="349">
                  <c:v>75.3</c:v>
                </c:pt>
                <c:pt idx="350">
                  <c:v>75.31</c:v>
                </c:pt>
                <c:pt idx="351">
                  <c:v>75.3</c:v>
                </c:pt>
                <c:pt idx="352">
                  <c:v>75.33</c:v>
                </c:pt>
                <c:pt idx="353">
                  <c:v>75.320000000000007</c:v>
                </c:pt>
                <c:pt idx="354">
                  <c:v>75.33</c:v>
                </c:pt>
                <c:pt idx="355">
                  <c:v>75.33</c:v>
                </c:pt>
                <c:pt idx="356">
                  <c:v>75.33</c:v>
                </c:pt>
                <c:pt idx="357">
                  <c:v>75.320000000000007</c:v>
                </c:pt>
                <c:pt idx="358">
                  <c:v>75.33</c:v>
                </c:pt>
                <c:pt idx="359">
                  <c:v>75.33</c:v>
                </c:pt>
                <c:pt idx="360">
                  <c:v>75.33</c:v>
                </c:pt>
                <c:pt idx="361">
                  <c:v>75.33</c:v>
                </c:pt>
                <c:pt idx="362">
                  <c:v>75.33</c:v>
                </c:pt>
                <c:pt idx="363">
                  <c:v>75.33</c:v>
                </c:pt>
                <c:pt idx="364">
                  <c:v>75.320000000000007</c:v>
                </c:pt>
                <c:pt idx="365">
                  <c:v>75.33</c:v>
                </c:pt>
                <c:pt idx="366">
                  <c:v>75.33</c:v>
                </c:pt>
                <c:pt idx="367">
                  <c:v>75.34</c:v>
                </c:pt>
                <c:pt idx="368">
                  <c:v>75.33</c:v>
                </c:pt>
                <c:pt idx="369">
                  <c:v>75.33</c:v>
                </c:pt>
                <c:pt idx="370">
                  <c:v>75.33</c:v>
                </c:pt>
                <c:pt idx="371">
                  <c:v>75.350000000000009</c:v>
                </c:pt>
                <c:pt idx="372">
                  <c:v>75.33</c:v>
                </c:pt>
                <c:pt idx="373">
                  <c:v>75.36</c:v>
                </c:pt>
                <c:pt idx="374">
                  <c:v>75.34</c:v>
                </c:pt>
                <c:pt idx="375">
                  <c:v>75.36</c:v>
                </c:pt>
                <c:pt idx="376">
                  <c:v>75.350000000000009</c:v>
                </c:pt>
                <c:pt idx="377">
                  <c:v>75.36</c:v>
                </c:pt>
                <c:pt idx="378">
                  <c:v>75.36</c:v>
                </c:pt>
                <c:pt idx="379">
                  <c:v>75.38</c:v>
                </c:pt>
                <c:pt idx="380">
                  <c:v>75.36</c:v>
                </c:pt>
                <c:pt idx="381">
                  <c:v>75.38</c:v>
                </c:pt>
                <c:pt idx="382">
                  <c:v>75.36</c:v>
                </c:pt>
                <c:pt idx="383">
                  <c:v>75.38</c:v>
                </c:pt>
                <c:pt idx="384">
                  <c:v>75.38</c:v>
                </c:pt>
                <c:pt idx="385">
                  <c:v>75.38</c:v>
                </c:pt>
                <c:pt idx="386">
                  <c:v>75.38</c:v>
                </c:pt>
                <c:pt idx="387">
                  <c:v>75.38</c:v>
                </c:pt>
                <c:pt idx="388">
                  <c:v>75.38</c:v>
                </c:pt>
                <c:pt idx="389">
                  <c:v>75.38</c:v>
                </c:pt>
                <c:pt idx="390">
                  <c:v>75.37</c:v>
                </c:pt>
                <c:pt idx="391">
                  <c:v>75.38</c:v>
                </c:pt>
                <c:pt idx="392">
                  <c:v>75.38</c:v>
                </c:pt>
                <c:pt idx="393">
                  <c:v>75.400000000000006</c:v>
                </c:pt>
                <c:pt idx="394">
                  <c:v>75.39</c:v>
                </c:pt>
                <c:pt idx="395">
                  <c:v>75.38</c:v>
                </c:pt>
                <c:pt idx="396">
                  <c:v>75.400000000000006</c:v>
                </c:pt>
                <c:pt idx="397">
                  <c:v>75.41</c:v>
                </c:pt>
                <c:pt idx="398">
                  <c:v>75.41</c:v>
                </c:pt>
                <c:pt idx="399">
                  <c:v>75.41</c:v>
                </c:pt>
                <c:pt idx="400">
                  <c:v>75.41</c:v>
                </c:pt>
                <c:pt idx="401">
                  <c:v>75.41</c:v>
                </c:pt>
                <c:pt idx="402">
                  <c:v>75.41</c:v>
                </c:pt>
                <c:pt idx="403">
                  <c:v>75.41</c:v>
                </c:pt>
                <c:pt idx="404">
                  <c:v>75.400000000000006</c:v>
                </c:pt>
                <c:pt idx="405">
                  <c:v>75.430000000000007</c:v>
                </c:pt>
                <c:pt idx="406">
                  <c:v>75.400000000000006</c:v>
                </c:pt>
                <c:pt idx="407">
                  <c:v>75.44</c:v>
                </c:pt>
                <c:pt idx="408">
                  <c:v>75.42</c:v>
                </c:pt>
                <c:pt idx="409">
                  <c:v>75.42</c:v>
                </c:pt>
                <c:pt idx="410">
                  <c:v>75.430000000000007</c:v>
                </c:pt>
                <c:pt idx="411">
                  <c:v>75.430000000000007</c:v>
                </c:pt>
                <c:pt idx="412">
                  <c:v>75.44</c:v>
                </c:pt>
                <c:pt idx="413">
                  <c:v>75.44</c:v>
                </c:pt>
                <c:pt idx="414">
                  <c:v>75.42</c:v>
                </c:pt>
                <c:pt idx="415">
                  <c:v>75.44</c:v>
                </c:pt>
                <c:pt idx="416">
                  <c:v>75.42</c:v>
                </c:pt>
                <c:pt idx="417">
                  <c:v>75.430000000000007</c:v>
                </c:pt>
                <c:pt idx="418">
                  <c:v>75.430000000000007</c:v>
                </c:pt>
                <c:pt idx="419">
                  <c:v>75.430000000000007</c:v>
                </c:pt>
                <c:pt idx="420">
                  <c:v>75.42</c:v>
                </c:pt>
                <c:pt idx="421">
                  <c:v>75.42</c:v>
                </c:pt>
                <c:pt idx="422">
                  <c:v>75.42</c:v>
                </c:pt>
                <c:pt idx="423">
                  <c:v>75.42</c:v>
                </c:pt>
                <c:pt idx="424">
                  <c:v>75.44</c:v>
                </c:pt>
                <c:pt idx="425">
                  <c:v>75.44</c:v>
                </c:pt>
                <c:pt idx="426">
                  <c:v>75.45</c:v>
                </c:pt>
                <c:pt idx="427">
                  <c:v>75.45</c:v>
                </c:pt>
                <c:pt idx="428">
                  <c:v>75.460000000000008</c:v>
                </c:pt>
                <c:pt idx="429">
                  <c:v>75.45</c:v>
                </c:pt>
                <c:pt idx="430">
                  <c:v>75.460000000000008</c:v>
                </c:pt>
                <c:pt idx="431">
                  <c:v>75.47</c:v>
                </c:pt>
                <c:pt idx="432">
                  <c:v>75.460000000000008</c:v>
                </c:pt>
                <c:pt idx="433">
                  <c:v>75.47</c:v>
                </c:pt>
                <c:pt idx="434">
                  <c:v>75.47</c:v>
                </c:pt>
                <c:pt idx="435">
                  <c:v>75.48</c:v>
                </c:pt>
                <c:pt idx="436">
                  <c:v>75.47</c:v>
                </c:pt>
                <c:pt idx="437">
                  <c:v>75.460000000000008</c:v>
                </c:pt>
                <c:pt idx="438">
                  <c:v>75.45</c:v>
                </c:pt>
                <c:pt idx="439">
                  <c:v>75.48</c:v>
                </c:pt>
                <c:pt idx="440">
                  <c:v>75.45</c:v>
                </c:pt>
                <c:pt idx="441">
                  <c:v>75.47</c:v>
                </c:pt>
                <c:pt idx="442">
                  <c:v>75.460000000000008</c:v>
                </c:pt>
                <c:pt idx="443">
                  <c:v>75.460000000000008</c:v>
                </c:pt>
                <c:pt idx="444">
                  <c:v>75.47</c:v>
                </c:pt>
                <c:pt idx="445">
                  <c:v>75.48</c:v>
                </c:pt>
                <c:pt idx="446">
                  <c:v>75.47</c:v>
                </c:pt>
                <c:pt idx="447">
                  <c:v>75.48</c:v>
                </c:pt>
                <c:pt idx="448">
                  <c:v>75.48</c:v>
                </c:pt>
                <c:pt idx="449">
                  <c:v>75.489999999999995</c:v>
                </c:pt>
                <c:pt idx="450">
                  <c:v>75.489999999999995</c:v>
                </c:pt>
                <c:pt idx="451">
                  <c:v>75.5</c:v>
                </c:pt>
                <c:pt idx="452">
                  <c:v>75.489999999999995</c:v>
                </c:pt>
                <c:pt idx="453">
                  <c:v>75.5</c:v>
                </c:pt>
                <c:pt idx="454">
                  <c:v>75.510000000000005</c:v>
                </c:pt>
                <c:pt idx="455">
                  <c:v>75.510000000000005</c:v>
                </c:pt>
                <c:pt idx="456">
                  <c:v>75.510000000000005</c:v>
                </c:pt>
                <c:pt idx="457">
                  <c:v>75.510000000000005</c:v>
                </c:pt>
                <c:pt idx="458">
                  <c:v>75.510000000000005</c:v>
                </c:pt>
                <c:pt idx="459">
                  <c:v>75.510000000000005</c:v>
                </c:pt>
                <c:pt idx="460">
                  <c:v>75.5</c:v>
                </c:pt>
                <c:pt idx="461">
                  <c:v>75.510000000000005</c:v>
                </c:pt>
                <c:pt idx="462">
                  <c:v>75.5</c:v>
                </c:pt>
                <c:pt idx="463">
                  <c:v>75.5</c:v>
                </c:pt>
                <c:pt idx="464">
                  <c:v>75.48</c:v>
                </c:pt>
                <c:pt idx="465">
                  <c:v>75.510000000000005</c:v>
                </c:pt>
                <c:pt idx="466">
                  <c:v>75.5</c:v>
                </c:pt>
                <c:pt idx="467">
                  <c:v>75.5</c:v>
                </c:pt>
                <c:pt idx="468">
                  <c:v>75.489999999999995</c:v>
                </c:pt>
                <c:pt idx="469">
                  <c:v>75.510000000000005</c:v>
                </c:pt>
                <c:pt idx="470">
                  <c:v>75.510000000000005</c:v>
                </c:pt>
                <c:pt idx="471">
                  <c:v>75.52</c:v>
                </c:pt>
                <c:pt idx="472">
                  <c:v>75.5</c:v>
                </c:pt>
                <c:pt idx="473">
                  <c:v>75.540000000000006</c:v>
                </c:pt>
                <c:pt idx="474">
                  <c:v>75.510000000000005</c:v>
                </c:pt>
                <c:pt idx="475">
                  <c:v>75.53</c:v>
                </c:pt>
                <c:pt idx="476">
                  <c:v>75.52</c:v>
                </c:pt>
                <c:pt idx="477">
                  <c:v>75.540000000000006</c:v>
                </c:pt>
                <c:pt idx="478">
                  <c:v>75.52</c:v>
                </c:pt>
                <c:pt idx="479">
                  <c:v>75.56</c:v>
                </c:pt>
                <c:pt idx="480">
                  <c:v>75.53</c:v>
                </c:pt>
                <c:pt idx="481">
                  <c:v>75.55</c:v>
                </c:pt>
                <c:pt idx="482">
                  <c:v>75.540000000000006</c:v>
                </c:pt>
                <c:pt idx="483">
                  <c:v>75.55</c:v>
                </c:pt>
                <c:pt idx="484">
                  <c:v>75.55</c:v>
                </c:pt>
                <c:pt idx="485">
                  <c:v>75.540000000000006</c:v>
                </c:pt>
                <c:pt idx="486">
                  <c:v>75.56</c:v>
                </c:pt>
                <c:pt idx="487">
                  <c:v>75.55</c:v>
                </c:pt>
                <c:pt idx="488">
                  <c:v>75.55</c:v>
                </c:pt>
                <c:pt idx="489">
                  <c:v>75.53</c:v>
                </c:pt>
                <c:pt idx="490">
                  <c:v>75.56</c:v>
                </c:pt>
                <c:pt idx="491">
                  <c:v>75.540000000000006</c:v>
                </c:pt>
                <c:pt idx="492">
                  <c:v>75.55</c:v>
                </c:pt>
                <c:pt idx="493">
                  <c:v>75.53</c:v>
                </c:pt>
                <c:pt idx="494">
                  <c:v>75.570000000000007</c:v>
                </c:pt>
                <c:pt idx="495">
                  <c:v>75.55</c:v>
                </c:pt>
                <c:pt idx="496">
                  <c:v>75.570000000000007</c:v>
                </c:pt>
                <c:pt idx="497">
                  <c:v>75.55</c:v>
                </c:pt>
                <c:pt idx="498">
                  <c:v>75.58</c:v>
                </c:pt>
                <c:pt idx="499">
                  <c:v>75.55</c:v>
                </c:pt>
                <c:pt idx="500">
                  <c:v>75.59</c:v>
                </c:pt>
                <c:pt idx="501">
                  <c:v>75.540000000000006</c:v>
                </c:pt>
                <c:pt idx="502">
                  <c:v>75.570000000000007</c:v>
                </c:pt>
                <c:pt idx="503">
                  <c:v>75.55</c:v>
                </c:pt>
                <c:pt idx="504">
                  <c:v>75.59</c:v>
                </c:pt>
                <c:pt idx="505">
                  <c:v>75.56</c:v>
                </c:pt>
                <c:pt idx="506">
                  <c:v>75.59</c:v>
                </c:pt>
                <c:pt idx="507">
                  <c:v>75.55</c:v>
                </c:pt>
                <c:pt idx="508">
                  <c:v>75.59</c:v>
                </c:pt>
                <c:pt idx="509">
                  <c:v>75.55</c:v>
                </c:pt>
                <c:pt idx="510">
                  <c:v>75.59</c:v>
                </c:pt>
                <c:pt idx="511">
                  <c:v>75.570000000000007</c:v>
                </c:pt>
                <c:pt idx="512">
                  <c:v>75.58</c:v>
                </c:pt>
                <c:pt idx="513">
                  <c:v>75.570000000000007</c:v>
                </c:pt>
                <c:pt idx="514">
                  <c:v>75.600000000000009</c:v>
                </c:pt>
                <c:pt idx="515">
                  <c:v>75.570000000000007</c:v>
                </c:pt>
                <c:pt idx="516">
                  <c:v>75.59</c:v>
                </c:pt>
                <c:pt idx="517">
                  <c:v>75.59</c:v>
                </c:pt>
                <c:pt idx="518">
                  <c:v>75.600000000000009</c:v>
                </c:pt>
                <c:pt idx="519">
                  <c:v>75.600000000000009</c:v>
                </c:pt>
                <c:pt idx="520">
                  <c:v>75.58</c:v>
                </c:pt>
                <c:pt idx="521">
                  <c:v>75.62</c:v>
                </c:pt>
                <c:pt idx="522">
                  <c:v>75.58</c:v>
                </c:pt>
                <c:pt idx="523">
                  <c:v>75.61</c:v>
                </c:pt>
                <c:pt idx="524">
                  <c:v>75.58</c:v>
                </c:pt>
                <c:pt idx="525">
                  <c:v>75.62</c:v>
                </c:pt>
                <c:pt idx="526">
                  <c:v>75.570000000000007</c:v>
                </c:pt>
                <c:pt idx="527">
                  <c:v>75.61</c:v>
                </c:pt>
                <c:pt idx="528">
                  <c:v>75.58</c:v>
                </c:pt>
                <c:pt idx="529">
                  <c:v>75.600000000000009</c:v>
                </c:pt>
                <c:pt idx="530">
                  <c:v>75.570000000000007</c:v>
                </c:pt>
                <c:pt idx="531">
                  <c:v>75.61</c:v>
                </c:pt>
                <c:pt idx="532">
                  <c:v>75.63</c:v>
                </c:pt>
                <c:pt idx="533">
                  <c:v>75.59</c:v>
                </c:pt>
                <c:pt idx="534">
                  <c:v>75.63</c:v>
                </c:pt>
                <c:pt idx="535">
                  <c:v>75.58</c:v>
                </c:pt>
                <c:pt idx="536">
                  <c:v>75.63</c:v>
                </c:pt>
                <c:pt idx="537">
                  <c:v>75.570000000000007</c:v>
                </c:pt>
                <c:pt idx="538">
                  <c:v>75.63</c:v>
                </c:pt>
                <c:pt idx="539">
                  <c:v>75.59</c:v>
                </c:pt>
                <c:pt idx="540">
                  <c:v>75.63</c:v>
                </c:pt>
                <c:pt idx="541">
                  <c:v>75.61</c:v>
                </c:pt>
                <c:pt idx="542">
                  <c:v>75.63</c:v>
                </c:pt>
                <c:pt idx="543">
                  <c:v>75.63</c:v>
                </c:pt>
                <c:pt idx="544">
                  <c:v>75.64</c:v>
                </c:pt>
                <c:pt idx="545">
                  <c:v>75.63</c:v>
                </c:pt>
                <c:pt idx="546">
                  <c:v>75.63</c:v>
                </c:pt>
                <c:pt idx="547">
                  <c:v>75.63</c:v>
                </c:pt>
                <c:pt idx="548">
                  <c:v>75.63</c:v>
                </c:pt>
                <c:pt idx="549">
                  <c:v>75.63</c:v>
                </c:pt>
                <c:pt idx="550">
                  <c:v>75.63</c:v>
                </c:pt>
                <c:pt idx="551">
                  <c:v>75.63</c:v>
                </c:pt>
                <c:pt idx="552">
                  <c:v>75.62</c:v>
                </c:pt>
                <c:pt idx="553">
                  <c:v>75.63</c:v>
                </c:pt>
                <c:pt idx="554">
                  <c:v>75.61</c:v>
                </c:pt>
                <c:pt idx="555">
                  <c:v>75.650000000000006</c:v>
                </c:pt>
                <c:pt idx="556">
                  <c:v>75.600000000000009</c:v>
                </c:pt>
                <c:pt idx="557">
                  <c:v>75.66</c:v>
                </c:pt>
                <c:pt idx="558">
                  <c:v>75.600000000000009</c:v>
                </c:pt>
                <c:pt idx="559">
                  <c:v>75.66</c:v>
                </c:pt>
                <c:pt idx="560">
                  <c:v>75.61</c:v>
                </c:pt>
                <c:pt idx="561">
                  <c:v>75.67</c:v>
                </c:pt>
                <c:pt idx="562">
                  <c:v>75.62</c:v>
                </c:pt>
                <c:pt idx="563">
                  <c:v>75.67</c:v>
                </c:pt>
                <c:pt idx="564">
                  <c:v>75.63</c:v>
                </c:pt>
                <c:pt idx="565">
                  <c:v>75.69</c:v>
                </c:pt>
                <c:pt idx="566">
                  <c:v>75.63</c:v>
                </c:pt>
                <c:pt idx="567">
                  <c:v>75.69</c:v>
                </c:pt>
                <c:pt idx="568">
                  <c:v>75.63</c:v>
                </c:pt>
                <c:pt idx="569">
                  <c:v>75.67</c:v>
                </c:pt>
                <c:pt idx="570">
                  <c:v>75.64</c:v>
                </c:pt>
                <c:pt idx="571">
                  <c:v>75.66</c:v>
                </c:pt>
                <c:pt idx="572">
                  <c:v>75.64</c:v>
                </c:pt>
                <c:pt idx="573">
                  <c:v>75.67</c:v>
                </c:pt>
                <c:pt idx="574">
                  <c:v>75.64</c:v>
                </c:pt>
                <c:pt idx="575">
                  <c:v>75.66</c:v>
                </c:pt>
                <c:pt idx="576">
                  <c:v>75.64</c:v>
                </c:pt>
                <c:pt idx="577">
                  <c:v>75.64</c:v>
                </c:pt>
                <c:pt idx="578">
                  <c:v>75.66</c:v>
                </c:pt>
                <c:pt idx="579">
                  <c:v>75.650000000000006</c:v>
                </c:pt>
                <c:pt idx="580">
                  <c:v>75.66</c:v>
                </c:pt>
                <c:pt idx="581">
                  <c:v>75.66</c:v>
                </c:pt>
                <c:pt idx="582">
                  <c:v>75.680000000000007</c:v>
                </c:pt>
                <c:pt idx="583">
                  <c:v>75.66</c:v>
                </c:pt>
                <c:pt idx="584">
                  <c:v>75.69</c:v>
                </c:pt>
                <c:pt idx="585">
                  <c:v>75.67</c:v>
                </c:pt>
                <c:pt idx="586">
                  <c:v>75.69</c:v>
                </c:pt>
                <c:pt idx="587">
                  <c:v>75.680000000000007</c:v>
                </c:pt>
                <c:pt idx="588">
                  <c:v>75.69</c:v>
                </c:pt>
                <c:pt idx="589">
                  <c:v>75.680000000000007</c:v>
                </c:pt>
                <c:pt idx="590">
                  <c:v>75.69</c:v>
                </c:pt>
                <c:pt idx="591">
                  <c:v>75.680000000000007</c:v>
                </c:pt>
                <c:pt idx="592">
                  <c:v>75.69</c:v>
                </c:pt>
                <c:pt idx="593">
                  <c:v>75.680000000000007</c:v>
                </c:pt>
                <c:pt idx="594">
                  <c:v>75.69</c:v>
                </c:pt>
                <c:pt idx="595">
                  <c:v>75.680000000000007</c:v>
                </c:pt>
                <c:pt idx="596">
                  <c:v>75.69</c:v>
                </c:pt>
                <c:pt idx="597">
                  <c:v>75.69</c:v>
                </c:pt>
                <c:pt idx="598">
                  <c:v>75.69</c:v>
                </c:pt>
                <c:pt idx="599">
                  <c:v>75.69</c:v>
                </c:pt>
                <c:pt idx="600">
                  <c:v>75.69</c:v>
                </c:pt>
                <c:pt idx="601">
                  <c:v>75.710000000000008</c:v>
                </c:pt>
                <c:pt idx="602">
                  <c:v>75.7</c:v>
                </c:pt>
                <c:pt idx="603">
                  <c:v>75.72</c:v>
                </c:pt>
                <c:pt idx="604">
                  <c:v>75.69</c:v>
                </c:pt>
                <c:pt idx="605">
                  <c:v>75.72</c:v>
                </c:pt>
                <c:pt idx="606">
                  <c:v>75.7</c:v>
                </c:pt>
                <c:pt idx="607">
                  <c:v>75.72</c:v>
                </c:pt>
                <c:pt idx="608">
                  <c:v>75.7</c:v>
                </c:pt>
                <c:pt idx="609">
                  <c:v>75.710000000000008</c:v>
                </c:pt>
                <c:pt idx="610">
                  <c:v>75.7</c:v>
                </c:pt>
                <c:pt idx="611">
                  <c:v>75.710000000000008</c:v>
                </c:pt>
                <c:pt idx="612">
                  <c:v>75.69</c:v>
                </c:pt>
                <c:pt idx="613">
                  <c:v>75.72</c:v>
                </c:pt>
                <c:pt idx="614">
                  <c:v>75.710000000000008</c:v>
                </c:pt>
                <c:pt idx="615">
                  <c:v>75.72</c:v>
                </c:pt>
                <c:pt idx="616">
                  <c:v>75.7</c:v>
                </c:pt>
                <c:pt idx="617">
                  <c:v>75.7</c:v>
                </c:pt>
                <c:pt idx="618">
                  <c:v>75.72</c:v>
                </c:pt>
                <c:pt idx="619">
                  <c:v>75.69</c:v>
                </c:pt>
                <c:pt idx="620">
                  <c:v>75.72</c:v>
                </c:pt>
                <c:pt idx="621">
                  <c:v>75.69</c:v>
                </c:pt>
                <c:pt idx="622">
                  <c:v>75.72</c:v>
                </c:pt>
                <c:pt idx="623">
                  <c:v>75.710000000000008</c:v>
                </c:pt>
                <c:pt idx="624">
                  <c:v>75.7</c:v>
                </c:pt>
                <c:pt idx="625">
                  <c:v>75.72</c:v>
                </c:pt>
                <c:pt idx="626">
                  <c:v>75.710000000000008</c:v>
                </c:pt>
                <c:pt idx="627">
                  <c:v>75.72</c:v>
                </c:pt>
                <c:pt idx="628">
                  <c:v>75.72</c:v>
                </c:pt>
                <c:pt idx="629">
                  <c:v>75.72</c:v>
                </c:pt>
                <c:pt idx="630">
                  <c:v>75.739999999999995</c:v>
                </c:pt>
                <c:pt idx="631">
                  <c:v>75.73</c:v>
                </c:pt>
                <c:pt idx="632">
                  <c:v>75.73</c:v>
                </c:pt>
                <c:pt idx="633">
                  <c:v>75.73</c:v>
                </c:pt>
                <c:pt idx="634">
                  <c:v>75.73</c:v>
                </c:pt>
                <c:pt idx="635">
                  <c:v>75.72</c:v>
                </c:pt>
                <c:pt idx="636">
                  <c:v>75.739999999999995</c:v>
                </c:pt>
                <c:pt idx="637">
                  <c:v>75.72</c:v>
                </c:pt>
                <c:pt idx="638">
                  <c:v>75.739999999999995</c:v>
                </c:pt>
                <c:pt idx="639">
                  <c:v>75.72</c:v>
                </c:pt>
                <c:pt idx="640">
                  <c:v>75.73</c:v>
                </c:pt>
                <c:pt idx="641">
                  <c:v>75.710000000000008</c:v>
                </c:pt>
                <c:pt idx="642">
                  <c:v>75.72</c:v>
                </c:pt>
                <c:pt idx="643">
                  <c:v>75.73</c:v>
                </c:pt>
                <c:pt idx="644">
                  <c:v>75.73</c:v>
                </c:pt>
                <c:pt idx="645">
                  <c:v>75.75</c:v>
                </c:pt>
                <c:pt idx="646">
                  <c:v>75.739999999999995</c:v>
                </c:pt>
                <c:pt idx="647">
                  <c:v>75.739999999999995</c:v>
                </c:pt>
                <c:pt idx="648">
                  <c:v>75.73</c:v>
                </c:pt>
                <c:pt idx="649">
                  <c:v>75.75</c:v>
                </c:pt>
                <c:pt idx="650">
                  <c:v>75.73</c:v>
                </c:pt>
                <c:pt idx="651">
                  <c:v>75.75</c:v>
                </c:pt>
                <c:pt idx="652">
                  <c:v>75.739999999999995</c:v>
                </c:pt>
                <c:pt idx="653">
                  <c:v>75.75</c:v>
                </c:pt>
                <c:pt idx="654">
                  <c:v>75.75</c:v>
                </c:pt>
                <c:pt idx="655">
                  <c:v>75.739999999999995</c:v>
                </c:pt>
                <c:pt idx="656">
                  <c:v>75.760000000000005</c:v>
                </c:pt>
                <c:pt idx="657">
                  <c:v>75.75</c:v>
                </c:pt>
                <c:pt idx="658">
                  <c:v>75.77</c:v>
                </c:pt>
                <c:pt idx="659">
                  <c:v>75.760000000000005</c:v>
                </c:pt>
                <c:pt idx="660">
                  <c:v>75.75</c:v>
                </c:pt>
                <c:pt idx="661">
                  <c:v>75.760000000000005</c:v>
                </c:pt>
                <c:pt idx="662">
                  <c:v>75.75</c:v>
                </c:pt>
                <c:pt idx="663">
                  <c:v>75.75</c:v>
                </c:pt>
                <c:pt idx="664">
                  <c:v>75.760000000000005</c:v>
                </c:pt>
                <c:pt idx="665">
                  <c:v>75.77</c:v>
                </c:pt>
                <c:pt idx="666">
                  <c:v>75.77</c:v>
                </c:pt>
                <c:pt idx="667">
                  <c:v>75.78</c:v>
                </c:pt>
                <c:pt idx="668">
                  <c:v>75.77</c:v>
                </c:pt>
                <c:pt idx="669">
                  <c:v>75.78</c:v>
                </c:pt>
                <c:pt idx="670">
                  <c:v>75.760000000000005</c:v>
                </c:pt>
                <c:pt idx="671">
                  <c:v>75.790000000000006</c:v>
                </c:pt>
                <c:pt idx="672">
                  <c:v>75.75</c:v>
                </c:pt>
                <c:pt idx="673">
                  <c:v>75.81</c:v>
                </c:pt>
                <c:pt idx="674">
                  <c:v>75.75</c:v>
                </c:pt>
                <c:pt idx="675">
                  <c:v>75.8</c:v>
                </c:pt>
                <c:pt idx="676">
                  <c:v>75.760000000000005</c:v>
                </c:pt>
                <c:pt idx="677">
                  <c:v>75.78</c:v>
                </c:pt>
                <c:pt idx="678">
                  <c:v>75.77</c:v>
                </c:pt>
                <c:pt idx="679">
                  <c:v>75.78</c:v>
                </c:pt>
                <c:pt idx="680">
                  <c:v>75.760000000000005</c:v>
                </c:pt>
                <c:pt idx="681">
                  <c:v>75.78</c:v>
                </c:pt>
                <c:pt idx="682">
                  <c:v>75.760000000000005</c:v>
                </c:pt>
                <c:pt idx="683">
                  <c:v>75.78</c:v>
                </c:pt>
                <c:pt idx="684">
                  <c:v>75.78</c:v>
                </c:pt>
                <c:pt idx="685">
                  <c:v>75.78</c:v>
                </c:pt>
                <c:pt idx="686">
                  <c:v>75.78</c:v>
                </c:pt>
                <c:pt idx="687">
                  <c:v>75.790000000000006</c:v>
                </c:pt>
                <c:pt idx="688">
                  <c:v>75.78</c:v>
                </c:pt>
                <c:pt idx="689">
                  <c:v>75.78</c:v>
                </c:pt>
                <c:pt idx="690">
                  <c:v>75.790000000000006</c:v>
                </c:pt>
                <c:pt idx="691">
                  <c:v>75.790000000000006</c:v>
                </c:pt>
                <c:pt idx="692">
                  <c:v>75.78</c:v>
                </c:pt>
                <c:pt idx="693">
                  <c:v>75.790000000000006</c:v>
                </c:pt>
                <c:pt idx="694">
                  <c:v>75.8</c:v>
                </c:pt>
                <c:pt idx="695">
                  <c:v>75.790000000000006</c:v>
                </c:pt>
                <c:pt idx="696">
                  <c:v>75.8</c:v>
                </c:pt>
                <c:pt idx="697">
                  <c:v>75.8</c:v>
                </c:pt>
                <c:pt idx="698">
                  <c:v>75.8</c:v>
                </c:pt>
                <c:pt idx="699">
                  <c:v>75.78</c:v>
                </c:pt>
                <c:pt idx="700">
                  <c:v>75.81</c:v>
                </c:pt>
                <c:pt idx="701">
                  <c:v>75.78</c:v>
                </c:pt>
                <c:pt idx="702">
                  <c:v>75.8</c:v>
                </c:pt>
                <c:pt idx="703">
                  <c:v>75.790000000000006</c:v>
                </c:pt>
                <c:pt idx="704">
                  <c:v>75.78</c:v>
                </c:pt>
                <c:pt idx="705">
                  <c:v>75.790000000000006</c:v>
                </c:pt>
                <c:pt idx="706">
                  <c:v>75.790000000000006</c:v>
                </c:pt>
                <c:pt idx="707">
                  <c:v>75.790000000000006</c:v>
                </c:pt>
                <c:pt idx="708">
                  <c:v>75.8</c:v>
                </c:pt>
                <c:pt idx="709">
                  <c:v>75.790000000000006</c:v>
                </c:pt>
                <c:pt idx="710">
                  <c:v>75.81</c:v>
                </c:pt>
                <c:pt idx="711">
                  <c:v>75.790000000000006</c:v>
                </c:pt>
                <c:pt idx="712">
                  <c:v>75.81</c:v>
                </c:pt>
                <c:pt idx="713">
                  <c:v>75.8</c:v>
                </c:pt>
                <c:pt idx="714">
                  <c:v>75.83</c:v>
                </c:pt>
                <c:pt idx="715">
                  <c:v>75.790000000000006</c:v>
                </c:pt>
                <c:pt idx="716">
                  <c:v>75.83</c:v>
                </c:pt>
                <c:pt idx="717">
                  <c:v>75.790000000000006</c:v>
                </c:pt>
                <c:pt idx="718">
                  <c:v>75.84</c:v>
                </c:pt>
                <c:pt idx="719">
                  <c:v>75.790000000000006</c:v>
                </c:pt>
                <c:pt idx="720">
                  <c:v>75.84</c:v>
                </c:pt>
                <c:pt idx="721">
                  <c:v>75.8</c:v>
                </c:pt>
                <c:pt idx="722">
                  <c:v>75.81</c:v>
                </c:pt>
                <c:pt idx="723">
                  <c:v>75.78</c:v>
                </c:pt>
                <c:pt idx="724">
                  <c:v>75.81</c:v>
                </c:pt>
                <c:pt idx="725">
                  <c:v>75.8</c:v>
                </c:pt>
                <c:pt idx="726">
                  <c:v>75.8</c:v>
                </c:pt>
                <c:pt idx="727">
                  <c:v>75.790000000000006</c:v>
                </c:pt>
                <c:pt idx="728">
                  <c:v>75.8</c:v>
                </c:pt>
                <c:pt idx="729">
                  <c:v>75.790000000000006</c:v>
                </c:pt>
                <c:pt idx="730">
                  <c:v>75.81</c:v>
                </c:pt>
                <c:pt idx="731">
                  <c:v>75.81</c:v>
                </c:pt>
                <c:pt idx="732">
                  <c:v>75.81</c:v>
                </c:pt>
                <c:pt idx="733">
                  <c:v>75.81</c:v>
                </c:pt>
                <c:pt idx="734">
                  <c:v>75.81</c:v>
                </c:pt>
                <c:pt idx="735">
                  <c:v>75.820000000000007</c:v>
                </c:pt>
                <c:pt idx="736">
                  <c:v>75.81</c:v>
                </c:pt>
                <c:pt idx="737">
                  <c:v>75.84</c:v>
                </c:pt>
                <c:pt idx="738">
                  <c:v>75.83</c:v>
                </c:pt>
                <c:pt idx="739">
                  <c:v>75.84</c:v>
                </c:pt>
                <c:pt idx="740">
                  <c:v>75.83</c:v>
                </c:pt>
                <c:pt idx="741">
                  <c:v>75.850000000000009</c:v>
                </c:pt>
                <c:pt idx="742">
                  <c:v>75.81</c:v>
                </c:pt>
                <c:pt idx="743">
                  <c:v>75.84</c:v>
                </c:pt>
                <c:pt idx="744">
                  <c:v>75.820000000000007</c:v>
                </c:pt>
                <c:pt idx="745">
                  <c:v>75.84</c:v>
                </c:pt>
                <c:pt idx="746">
                  <c:v>75.81</c:v>
                </c:pt>
                <c:pt idx="747">
                  <c:v>75.83</c:v>
                </c:pt>
                <c:pt idx="748">
                  <c:v>75.83</c:v>
                </c:pt>
                <c:pt idx="749">
                  <c:v>75.83</c:v>
                </c:pt>
                <c:pt idx="750">
                  <c:v>75.83</c:v>
                </c:pt>
                <c:pt idx="751">
                  <c:v>75.84</c:v>
                </c:pt>
                <c:pt idx="752">
                  <c:v>75.820000000000007</c:v>
                </c:pt>
                <c:pt idx="753">
                  <c:v>75.83</c:v>
                </c:pt>
                <c:pt idx="754">
                  <c:v>75.83</c:v>
                </c:pt>
                <c:pt idx="755">
                  <c:v>75.84</c:v>
                </c:pt>
                <c:pt idx="756">
                  <c:v>75.84</c:v>
                </c:pt>
                <c:pt idx="757">
                  <c:v>75.84</c:v>
                </c:pt>
                <c:pt idx="758">
                  <c:v>75.84</c:v>
                </c:pt>
                <c:pt idx="759">
                  <c:v>75.850000000000009</c:v>
                </c:pt>
                <c:pt idx="760">
                  <c:v>75.84</c:v>
                </c:pt>
                <c:pt idx="761">
                  <c:v>75.84</c:v>
                </c:pt>
                <c:pt idx="762">
                  <c:v>75.850000000000009</c:v>
                </c:pt>
                <c:pt idx="763">
                  <c:v>75.84</c:v>
                </c:pt>
                <c:pt idx="764">
                  <c:v>75.84</c:v>
                </c:pt>
                <c:pt idx="765">
                  <c:v>75.84</c:v>
                </c:pt>
                <c:pt idx="766">
                  <c:v>75.84</c:v>
                </c:pt>
                <c:pt idx="767">
                  <c:v>75.850000000000009</c:v>
                </c:pt>
                <c:pt idx="768">
                  <c:v>75.84</c:v>
                </c:pt>
                <c:pt idx="769">
                  <c:v>75.84</c:v>
                </c:pt>
                <c:pt idx="770">
                  <c:v>75.820000000000007</c:v>
                </c:pt>
                <c:pt idx="771">
                  <c:v>75.84</c:v>
                </c:pt>
                <c:pt idx="772">
                  <c:v>75.83</c:v>
                </c:pt>
                <c:pt idx="773">
                  <c:v>75.850000000000009</c:v>
                </c:pt>
                <c:pt idx="774">
                  <c:v>75.84</c:v>
                </c:pt>
                <c:pt idx="775">
                  <c:v>75.87</c:v>
                </c:pt>
                <c:pt idx="776">
                  <c:v>75.84</c:v>
                </c:pt>
                <c:pt idx="777">
                  <c:v>75.87</c:v>
                </c:pt>
                <c:pt idx="778">
                  <c:v>75.850000000000009</c:v>
                </c:pt>
                <c:pt idx="779">
                  <c:v>75.88</c:v>
                </c:pt>
                <c:pt idx="780">
                  <c:v>75.850000000000009</c:v>
                </c:pt>
                <c:pt idx="781">
                  <c:v>75.87</c:v>
                </c:pt>
                <c:pt idx="782">
                  <c:v>75.850000000000009</c:v>
                </c:pt>
                <c:pt idx="783">
                  <c:v>75.89</c:v>
                </c:pt>
                <c:pt idx="784">
                  <c:v>75.86</c:v>
                </c:pt>
                <c:pt idx="785">
                  <c:v>75.87</c:v>
                </c:pt>
                <c:pt idx="786">
                  <c:v>75.84</c:v>
                </c:pt>
                <c:pt idx="787">
                  <c:v>75.87</c:v>
                </c:pt>
                <c:pt idx="788">
                  <c:v>75.84</c:v>
                </c:pt>
                <c:pt idx="789">
                  <c:v>75.87</c:v>
                </c:pt>
                <c:pt idx="790">
                  <c:v>75.84</c:v>
                </c:pt>
                <c:pt idx="791">
                  <c:v>75.86</c:v>
                </c:pt>
                <c:pt idx="792">
                  <c:v>75.850000000000009</c:v>
                </c:pt>
                <c:pt idx="793">
                  <c:v>75.850000000000009</c:v>
                </c:pt>
                <c:pt idx="794">
                  <c:v>75.850000000000009</c:v>
                </c:pt>
                <c:pt idx="795">
                  <c:v>75.850000000000009</c:v>
                </c:pt>
                <c:pt idx="796">
                  <c:v>75.87</c:v>
                </c:pt>
                <c:pt idx="797">
                  <c:v>75.86</c:v>
                </c:pt>
                <c:pt idx="798">
                  <c:v>75.87</c:v>
                </c:pt>
                <c:pt idx="799">
                  <c:v>75.87</c:v>
                </c:pt>
                <c:pt idx="800">
                  <c:v>75.87</c:v>
                </c:pt>
                <c:pt idx="801">
                  <c:v>75.86</c:v>
                </c:pt>
                <c:pt idx="802">
                  <c:v>75.86</c:v>
                </c:pt>
                <c:pt idx="803">
                  <c:v>75.87</c:v>
                </c:pt>
                <c:pt idx="804">
                  <c:v>75.87</c:v>
                </c:pt>
                <c:pt idx="805">
                  <c:v>75.87</c:v>
                </c:pt>
                <c:pt idx="806">
                  <c:v>75.88</c:v>
                </c:pt>
                <c:pt idx="807">
                  <c:v>75.87</c:v>
                </c:pt>
                <c:pt idx="808">
                  <c:v>75.900000000000006</c:v>
                </c:pt>
                <c:pt idx="809">
                  <c:v>75.86</c:v>
                </c:pt>
                <c:pt idx="810">
                  <c:v>75.900000000000006</c:v>
                </c:pt>
                <c:pt idx="811">
                  <c:v>75.87</c:v>
                </c:pt>
                <c:pt idx="812">
                  <c:v>75.900000000000006</c:v>
                </c:pt>
                <c:pt idx="813">
                  <c:v>75.88</c:v>
                </c:pt>
                <c:pt idx="814">
                  <c:v>75.900000000000006</c:v>
                </c:pt>
                <c:pt idx="815">
                  <c:v>75.88</c:v>
                </c:pt>
                <c:pt idx="816">
                  <c:v>75.900000000000006</c:v>
                </c:pt>
                <c:pt idx="817">
                  <c:v>75.88</c:v>
                </c:pt>
                <c:pt idx="818">
                  <c:v>75.89</c:v>
                </c:pt>
                <c:pt idx="819">
                  <c:v>75.88</c:v>
                </c:pt>
                <c:pt idx="820">
                  <c:v>75.89</c:v>
                </c:pt>
                <c:pt idx="821">
                  <c:v>75.87</c:v>
                </c:pt>
                <c:pt idx="822">
                  <c:v>75.89</c:v>
                </c:pt>
                <c:pt idx="823">
                  <c:v>75.89</c:v>
                </c:pt>
                <c:pt idx="824">
                  <c:v>75.89</c:v>
                </c:pt>
                <c:pt idx="825">
                  <c:v>75.87</c:v>
                </c:pt>
                <c:pt idx="826">
                  <c:v>75.88</c:v>
                </c:pt>
                <c:pt idx="827">
                  <c:v>75.87</c:v>
                </c:pt>
                <c:pt idx="828">
                  <c:v>75.900000000000006</c:v>
                </c:pt>
                <c:pt idx="829">
                  <c:v>75.87</c:v>
                </c:pt>
                <c:pt idx="830">
                  <c:v>75.88</c:v>
                </c:pt>
                <c:pt idx="831">
                  <c:v>75.87</c:v>
                </c:pt>
                <c:pt idx="832">
                  <c:v>75.88</c:v>
                </c:pt>
                <c:pt idx="833">
                  <c:v>75.88</c:v>
                </c:pt>
                <c:pt idx="834">
                  <c:v>75.89</c:v>
                </c:pt>
                <c:pt idx="835">
                  <c:v>75.900000000000006</c:v>
                </c:pt>
                <c:pt idx="836">
                  <c:v>75.91</c:v>
                </c:pt>
                <c:pt idx="837">
                  <c:v>75.900000000000006</c:v>
                </c:pt>
                <c:pt idx="838">
                  <c:v>75.900000000000006</c:v>
                </c:pt>
                <c:pt idx="839">
                  <c:v>75.900000000000006</c:v>
                </c:pt>
                <c:pt idx="840">
                  <c:v>75.900000000000006</c:v>
                </c:pt>
                <c:pt idx="841">
                  <c:v>75.900000000000006</c:v>
                </c:pt>
                <c:pt idx="842">
                  <c:v>75.89</c:v>
                </c:pt>
                <c:pt idx="843">
                  <c:v>75.91</c:v>
                </c:pt>
                <c:pt idx="844">
                  <c:v>75.89</c:v>
                </c:pt>
                <c:pt idx="845">
                  <c:v>75.92</c:v>
                </c:pt>
                <c:pt idx="846">
                  <c:v>75.87</c:v>
                </c:pt>
                <c:pt idx="847">
                  <c:v>75.91</c:v>
                </c:pt>
                <c:pt idx="848">
                  <c:v>75.87</c:v>
                </c:pt>
                <c:pt idx="849">
                  <c:v>75.930000000000007</c:v>
                </c:pt>
                <c:pt idx="850">
                  <c:v>75.88</c:v>
                </c:pt>
                <c:pt idx="851">
                  <c:v>75.92</c:v>
                </c:pt>
                <c:pt idx="852">
                  <c:v>75.88</c:v>
                </c:pt>
                <c:pt idx="853">
                  <c:v>75.930000000000007</c:v>
                </c:pt>
                <c:pt idx="854">
                  <c:v>75.88</c:v>
                </c:pt>
                <c:pt idx="855">
                  <c:v>75.930000000000007</c:v>
                </c:pt>
                <c:pt idx="856">
                  <c:v>75.900000000000006</c:v>
                </c:pt>
                <c:pt idx="857">
                  <c:v>75.930000000000007</c:v>
                </c:pt>
                <c:pt idx="858">
                  <c:v>75.91</c:v>
                </c:pt>
                <c:pt idx="859">
                  <c:v>75.92</c:v>
                </c:pt>
                <c:pt idx="860">
                  <c:v>75.92</c:v>
                </c:pt>
                <c:pt idx="861">
                  <c:v>75.91</c:v>
                </c:pt>
                <c:pt idx="862">
                  <c:v>75.92</c:v>
                </c:pt>
                <c:pt idx="863">
                  <c:v>75.900000000000006</c:v>
                </c:pt>
                <c:pt idx="864">
                  <c:v>75.930000000000007</c:v>
                </c:pt>
                <c:pt idx="865">
                  <c:v>75.900000000000006</c:v>
                </c:pt>
                <c:pt idx="866">
                  <c:v>75.930000000000007</c:v>
                </c:pt>
                <c:pt idx="867">
                  <c:v>75.900000000000006</c:v>
                </c:pt>
                <c:pt idx="868">
                  <c:v>75.930000000000007</c:v>
                </c:pt>
                <c:pt idx="869">
                  <c:v>75.900000000000006</c:v>
                </c:pt>
                <c:pt idx="870">
                  <c:v>75.92</c:v>
                </c:pt>
                <c:pt idx="871">
                  <c:v>75.91</c:v>
                </c:pt>
                <c:pt idx="872">
                  <c:v>75.92</c:v>
                </c:pt>
                <c:pt idx="873">
                  <c:v>75.91</c:v>
                </c:pt>
                <c:pt idx="874">
                  <c:v>75.92</c:v>
                </c:pt>
                <c:pt idx="875">
                  <c:v>75.91</c:v>
                </c:pt>
                <c:pt idx="876">
                  <c:v>75.930000000000007</c:v>
                </c:pt>
                <c:pt idx="877">
                  <c:v>75.92</c:v>
                </c:pt>
                <c:pt idx="878">
                  <c:v>75.91</c:v>
                </c:pt>
                <c:pt idx="879">
                  <c:v>75.930000000000007</c:v>
                </c:pt>
                <c:pt idx="880">
                  <c:v>75.92</c:v>
                </c:pt>
                <c:pt idx="881">
                  <c:v>75.930000000000007</c:v>
                </c:pt>
                <c:pt idx="882">
                  <c:v>75.92</c:v>
                </c:pt>
                <c:pt idx="883">
                  <c:v>75.930000000000007</c:v>
                </c:pt>
                <c:pt idx="884">
                  <c:v>75.930000000000007</c:v>
                </c:pt>
                <c:pt idx="885">
                  <c:v>75.92</c:v>
                </c:pt>
                <c:pt idx="886">
                  <c:v>75.930000000000007</c:v>
                </c:pt>
                <c:pt idx="887">
                  <c:v>75.92</c:v>
                </c:pt>
                <c:pt idx="888">
                  <c:v>75.94</c:v>
                </c:pt>
                <c:pt idx="889">
                  <c:v>75.91</c:v>
                </c:pt>
                <c:pt idx="890">
                  <c:v>75.930000000000007</c:v>
                </c:pt>
                <c:pt idx="891">
                  <c:v>75.91</c:v>
                </c:pt>
                <c:pt idx="892">
                  <c:v>75.930000000000007</c:v>
                </c:pt>
                <c:pt idx="893">
                  <c:v>75.92</c:v>
                </c:pt>
                <c:pt idx="894">
                  <c:v>75.94</c:v>
                </c:pt>
                <c:pt idx="895">
                  <c:v>75.930000000000007</c:v>
                </c:pt>
                <c:pt idx="896">
                  <c:v>75.930000000000007</c:v>
                </c:pt>
                <c:pt idx="897">
                  <c:v>75.94</c:v>
                </c:pt>
                <c:pt idx="898">
                  <c:v>75.94</c:v>
                </c:pt>
                <c:pt idx="899">
                  <c:v>75.930000000000007</c:v>
                </c:pt>
                <c:pt idx="900">
                  <c:v>75.94</c:v>
                </c:pt>
                <c:pt idx="901">
                  <c:v>75.930000000000007</c:v>
                </c:pt>
                <c:pt idx="902">
                  <c:v>75.94</c:v>
                </c:pt>
                <c:pt idx="903">
                  <c:v>75.930000000000007</c:v>
                </c:pt>
                <c:pt idx="904">
                  <c:v>75.930000000000007</c:v>
                </c:pt>
                <c:pt idx="905">
                  <c:v>75.95</c:v>
                </c:pt>
                <c:pt idx="906">
                  <c:v>75.94</c:v>
                </c:pt>
                <c:pt idx="907">
                  <c:v>75.930000000000007</c:v>
                </c:pt>
                <c:pt idx="908">
                  <c:v>75.94</c:v>
                </c:pt>
                <c:pt idx="909">
                  <c:v>75.930000000000007</c:v>
                </c:pt>
                <c:pt idx="910">
                  <c:v>75.94</c:v>
                </c:pt>
                <c:pt idx="911">
                  <c:v>75.930000000000007</c:v>
                </c:pt>
                <c:pt idx="912">
                  <c:v>75.960000000000008</c:v>
                </c:pt>
                <c:pt idx="913">
                  <c:v>75.930000000000007</c:v>
                </c:pt>
                <c:pt idx="914">
                  <c:v>75.95</c:v>
                </c:pt>
                <c:pt idx="915">
                  <c:v>75.930000000000007</c:v>
                </c:pt>
                <c:pt idx="916">
                  <c:v>75.930000000000007</c:v>
                </c:pt>
                <c:pt idx="917">
                  <c:v>75.95</c:v>
                </c:pt>
                <c:pt idx="918">
                  <c:v>75.94</c:v>
                </c:pt>
                <c:pt idx="919">
                  <c:v>75.94</c:v>
                </c:pt>
                <c:pt idx="920">
                  <c:v>75.960000000000008</c:v>
                </c:pt>
                <c:pt idx="921">
                  <c:v>75.95</c:v>
                </c:pt>
                <c:pt idx="922">
                  <c:v>75.960000000000008</c:v>
                </c:pt>
                <c:pt idx="923">
                  <c:v>75.95</c:v>
                </c:pt>
                <c:pt idx="924">
                  <c:v>75.97</c:v>
                </c:pt>
                <c:pt idx="925">
                  <c:v>75.94</c:v>
                </c:pt>
                <c:pt idx="926">
                  <c:v>75.97</c:v>
                </c:pt>
                <c:pt idx="927">
                  <c:v>75.95</c:v>
                </c:pt>
                <c:pt idx="928">
                  <c:v>75.98</c:v>
                </c:pt>
                <c:pt idx="929">
                  <c:v>75.95</c:v>
                </c:pt>
                <c:pt idx="930">
                  <c:v>75.97</c:v>
                </c:pt>
                <c:pt idx="931">
                  <c:v>75.95</c:v>
                </c:pt>
                <c:pt idx="932">
                  <c:v>75.960000000000008</c:v>
                </c:pt>
                <c:pt idx="933">
                  <c:v>75.960000000000008</c:v>
                </c:pt>
                <c:pt idx="934">
                  <c:v>75.960000000000008</c:v>
                </c:pt>
                <c:pt idx="935">
                  <c:v>75.95</c:v>
                </c:pt>
                <c:pt idx="936">
                  <c:v>75.960000000000008</c:v>
                </c:pt>
                <c:pt idx="937">
                  <c:v>75.95</c:v>
                </c:pt>
                <c:pt idx="938">
                  <c:v>75.95</c:v>
                </c:pt>
                <c:pt idx="939">
                  <c:v>75.960000000000008</c:v>
                </c:pt>
                <c:pt idx="940">
                  <c:v>75.95</c:v>
                </c:pt>
                <c:pt idx="941">
                  <c:v>75.95</c:v>
                </c:pt>
                <c:pt idx="942">
                  <c:v>75.94</c:v>
                </c:pt>
                <c:pt idx="943">
                  <c:v>75.960000000000008</c:v>
                </c:pt>
                <c:pt idx="944">
                  <c:v>75.95</c:v>
                </c:pt>
                <c:pt idx="945">
                  <c:v>75.960000000000008</c:v>
                </c:pt>
                <c:pt idx="946">
                  <c:v>75.960000000000008</c:v>
                </c:pt>
                <c:pt idx="947">
                  <c:v>75.960000000000008</c:v>
                </c:pt>
                <c:pt idx="948">
                  <c:v>75.960000000000008</c:v>
                </c:pt>
                <c:pt idx="949">
                  <c:v>75.94</c:v>
                </c:pt>
                <c:pt idx="950">
                  <c:v>75.97</c:v>
                </c:pt>
                <c:pt idx="951">
                  <c:v>75.94</c:v>
                </c:pt>
                <c:pt idx="952">
                  <c:v>75.97</c:v>
                </c:pt>
                <c:pt idx="953">
                  <c:v>75.94</c:v>
                </c:pt>
                <c:pt idx="954">
                  <c:v>75.960000000000008</c:v>
                </c:pt>
                <c:pt idx="955">
                  <c:v>75.95</c:v>
                </c:pt>
                <c:pt idx="956">
                  <c:v>75.97</c:v>
                </c:pt>
                <c:pt idx="957">
                  <c:v>75.960000000000008</c:v>
                </c:pt>
                <c:pt idx="958">
                  <c:v>75.97</c:v>
                </c:pt>
                <c:pt idx="959">
                  <c:v>75.960000000000008</c:v>
                </c:pt>
                <c:pt idx="960">
                  <c:v>75.960000000000008</c:v>
                </c:pt>
                <c:pt idx="961">
                  <c:v>75.960000000000008</c:v>
                </c:pt>
                <c:pt idx="962">
                  <c:v>75.960000000000008</c:v>
                </c:pt>
                <c:pt idx="963">
                  <c:v>75.960000000000008</c:v>
                </c:pt>
                <c:pt idx="964">
                  <c:v>75.960000000000008</c:v>
                </c:pt>
                <c:pt idx="965">
                  <c:v>75.98</c:v>
                </c:pt>
                <c:pt idx="966">
                  <c:v>75.960000000000008</c:v>
                </c:pt>
                <c:pt idx="967">
                  <c:v>75.989999999999995</c:v>
                </c:pt>
                <c:pt idx="968">
                  <c:v>75.960000000000008</c:v>
                </c:pt>
                <c:pt idx="969">
                  <c:v>75.989999999999995</c:v>
                </c:pt>
                <c:pt idx="970">
                  <c:v>75.960000000000008</c:v>
                </c:pt>
                <c:pt idx="971">
                  <c:v>75.98</c:v>
                </c:pt>
                <c:pt idx="972">
                  <c:v>75.97</c:v>
                </c:pt>
                <c:pt idx="973">
                  <c:v>75.98</c:v>
                </c:pt>
                <c:pt idx="974">
                  <c:v>75.98</c:v>
                </c:pt>
                <c:pt idx="975">
                  <c:v>75.960000000000008</c:v>
                </c:pt>
                <c:pt idx="976">
                  <c:v>75.98</c:v>
                </c:pt>
                <c:pt idx="977">
                  <c:v>75.94</c:v>
                </c:pt>
                <c:pt idx="978">
                  <c:v>75.97</c:v>
                </c:pt>
                <c:pt idx="979">
                  <c:v>75.95</c:v>
                </c:pt>
                <c:pt idx="980">
                  <c:v>75.989999999999995</c:v>
                </c:pt>
                <c:pt idx="981">
                  <c:v>75.95</c:v>
                </c:pt>
                <c:pt idx="982">
                  <c:v>75.97</c:v>
                </c:pt>
                <c:pt idx="983">
                  <c:v>75.94</c:v>
                </c:pt>
                <c:pt idx="984">
                  <c:v>75.97</c:v>
                </c:pt>
                <c:pt idx="985">
                  <c:v>75.94</c:v>
                </c:pt>
                <c:pt idx="986">
                  <c:v>75.960000000000008</c:v>
                </c:pt>
                <c:pt idx="987">
                  <c:v>75.960000000000008</c:v>
                </c:pt>
                <c:pt idx="988">
                  <c:v>75.97</c:v>
                </c:pt>
                <c:pt idx="989">
                  <c:v>75.960000000000008</c:v>
                </c:pt>
                <c:pt idx="990">
                  <c:v>75.97</c:v>
                </c:pt>
                <c:pt idx="991">
                  <c:v>75.97</c:v>
                </c:pt>
                <c:pt idx="992">
                  <c:v>75.97</c:v>
                </c:pt>
                <c:pt idx="993">
                  <c:v>75.98</c:v>
                </c:pt>
                <c:pt idx="994">
                  <c:v>75.98</c:v>
                </c:pt>
                <c:pt idx="995">
                  <c:v>75.989999999999995</c:v>
                </c:pt>
                <c:pt idx="996">
                  <c:v>75.98</c:v>
                </c:pt>
                <c:pt idx="997">
                  <c:v>75.989999999999995</c:v>
                </c:pt>
                <c:pt idx="998">
                  <c:v>75.97</c:v>
                </c:pt>
                <c:pt idx="999">
                  <c:v>75.989999999999995</c:v>
                </c:pt>
                <c:pt idx="1000">
                  <c:v>75.960000000000008</c:v>
                </c:pt>
                <c:pt idx="1001">
                  <c:v>76.010000000000005</c:v>
                </c:pt>
                <c:pt idx="1002">
                  <c:v>75.960000000000008</c:v>
                </c:pt>
                <c:pt idx="1003">
                  <c:v>76</c:v>
                </c:pt>
                <c:pt idx="1004">
                  <c:v>75.960000000000008</c:v>
                </c:pt>
                <c:pt idx="1005">
                  <c:v>75.989999999999995</c:v>
                </c:pt>
                <c:pt idx="1006">
                  <c:v>75.98</c:v>
                </c:pt>
                <c:pt idx="1007">
                  <c:v>75.989999999999995</c:v>
                </c:pt>
                <c:pt idx="1008">
                  <c:v>75.989999999999995</c:v>
                </c:pt>
                <c:pt idx="1009">
                  <c:v>75.989999999999995</c:v>
                </c:pt>
                <c:pt idx="1010">
                  <c:v>75.989999999999995</c:v>
                </c:pt>
                <c:pt idx="1011">
                  <c:v>75.989999999999995</c:v>
                </c:pt>
                <c:pt idx="1012">
                  <c:v>75.989999999999995</c:v>
                </c:pt>
                <c:pt idx="1013">
                  <c:v>75.98</c:v>
                </c:pt>
                <c:pt idx="1014">
                  <c:v>75.989999999999995</c:v>
                </c:pt>
                <c:pt idx="1015">
                  <c:v>75.98</c:v>
                </c:pt>
                <c:pt idx="1016">
                  <c:v>76</c:v>
                </c:pt>
                <c:pt idx="1017">
                  <c:v>75.98</c:v>
                </c:pt>
                <c:pt idx="1018">
                  <c:v>75.989999999999995</c:v>
                </c:pt>
                <c:pt idx="1019">
                  <c:v>75.98</c:v>
                </c:pt>
                <c:pt idx="1020">
                  <c:v>75.989999999999995</c:v>
                </c:pt>
                <c:pt idx="1021">
                  <c:v>75.98</c:v>
                </c:pt>
                <c:pt idx="1022">
                  <c:v>75.98</c:v>
                </c:pt>
                <c:pt idx="1023">
                  <c:v>75.989999999999995</c:v>
                </c:pt>
                <c:pt idx="1024">
                  <c:v>75.98</c:v>
                </c:pt>
                <c:pt idx="1025">
                  <c:v>75.989999999999995</c:v>
                </c:pt>
                <c:pt idx="1026">
                  <c:v>75.989999999999995</c:v>
                </c:pt>
                <c:pt idx="1027">
                  <c:v>75.989999999999995</c:v>
                </c:pt>
                <c:pt idx="1028">
                  <c:v>76</c:v>
                </c:pt>
                <c:pt idx="1029">
                  <c:v>75.989999999999995</c:v>
                </c:pt>
                <c:pt idx="1030">
                  <c:v>76</c:v>
                </c:pt>
                <c:pt idx="1031">
                  <c:v>76</c:v>
                </c:pt>
                <c:pt idx="1032">
                  <c:v>76</c:v>
                </c:pt>
                <c:pt idx="1033">
                  <c:v>76.010000000000005</c:v>
                </c:pt>
                <c:pt idx="1034">
                  <c:v>76</c:v>
                </c:pt>
                <c:pt idx="1035">
                  <c:v>76.010000000000005</c:v>
                </c:pt>
                <c:pt idx="1036">
                  <c:v>76</c:v>
                </c:pt>
                <c:pt idx="1037">
                  <c:v>76</c:v>
                </c:pt>
                <c:pt idx="1038">
                  <c:v>75.98</c:v>
                </c:pt>
                <c:pt idx="1039">
                  <c:v>76.010000000000005</c:v>
                </c:pt>
                <c:pt idx="1040">
                  <c:v>75.989999999999995</c:v>
                </c:pt>
                <c:pt idx="1041">
                  <c:v>76.010000000000005</c:v>
                </c:pt>
                <c:pt idx="1042">
                  <c:v>75.97</c:v>
                </c:pt>
                <c:pt idx="1043">
                  <c:v>76</c:v>
                </c:pt>
                <c:pt idx="1044">
                  <c:v>75.960000000000008</c:v>
                </c:pt>
                <c:pt idx="1045">
                  <c:v>75.989999999999995</c:v>
                </c:pt>
                <c:pt idx="1046">
                  <c:v>75.97</c:v>
                </c:pt>
                <c:pt idx="1047">
                  <c:v>75.989999999999995</c:v>
                </c:pt>
                <c:pt idx="1048">
                  <c:v>75.97</c:v>
                </c:pt>
                <c:pt idx="1049">
                  <c:v>75.989999999999995</c:v>
                </c:pt>
                <c:pt idx="1050">
                  <c:v>75.98</c:v>
                </c:pt>
                <c:pt idx="1051">
                  <c:v>75.989999999999995</c:v>
                </c:pt>
                <c:pt idx="1052">
                  <c:v>75.989999999999995</c:v>
                </c:pt>
                <c:pt idx="1053">
                  <c:v>75.989999999999995</c:v>
                </c:pt>
                <c:pt idx="1054">
                  <c:v>76.010000000000005</c:v>
                </c:pt>
                <c:pt idx="1055">
                  <c:v>75.989999999999995</c:v>
                </c:pt>
                <c:pt idx="1056">
                  <c:v>76.02</c:v>
                </c:pt>
                <c:pt idx="1057">
                  <c:v>76</c:v>
                </c:pt>
                <c:pt idx="1058">
                  <c:v>76.02</c:v>
                </c:pt>
                <c:pt idx="1059">
                  <c:v>75.989999999999995</c:v>
                </c:pt>
                <c:pt idx="1060">
                  <c:v>76.010000000000005</c:v>
                </c:pt>
                <c:pt idx="1061">
                  <c:v>75.989999999999995</c:v>
                </c:pt>
                <c:pt idx="1062">
                  <c:v>75.989999999999995</c:v>
                </c:pt>
                <c:pt idx="1063">
                  <c:v>75.989999999999995</c:v>
                </c:pt>
                <c:pt idx="1064">
                  <c:v>75.98</c:v>
                </c:pt>
                <c:pt idx="1065">
                  <c:v>76.010000000000005</c:v>
                </c:pt>
                <c:pt idx="1066">
                  <c:v>75.989999999999995</c:v>
                </c:pt>
                <c:pt idx="1067">
                  <c:v>76</c:v>
                </c:pt>
                <c:pt idx="1068">
                  <c:v>75.97</c:v>
                </c:pt>
                <c:pt idx="1069">
                  <c:v>76.010000000000005</c:v>
                </c:pt>
                <c:pt idx="1070">
                  <c:v>75.960000000000008</c:v>
                </c:pt>
                <c:pt idx="1071">
                  <c:v>76.010000000000005</c:v>
                </c:pt>
                <c:pt idx="1072">
                  <c:v>75.960000000000008</c:v>
                </c:pt>
                <c:pt idx="1073">
                  <c:v>76.02</c:v>
                </c:pt>
                <c:pt idx="1074">
                  <c:v>75.989999999999995</c:v>
                </c:pt>
                <c:pt idx="1075">
                  <c:v>76.02</c:v>
                </c:pt>
                <c:pt idx="1076">
                  <c:v>75.989999999999995</c:v>
                </c:pt>
                <c:pt idx="1077">
                  <c:v>76.02</c:v>
                </c:pt>
                <c:pt idx="1078">
                  <c:v>75.989999999999995</c:v>
                </c:pt>
                <c:pt idx="1079">
                  <c:v>76.02</c:v>
                </c:pt>
                <c:pt idx="1080">
                  <c:v>76.02</c:v>
                </c:pt>
                <c:pt idx="1081">
                  <c:v>76.010000000000005</c:v>
                </c:pt>
                <c:pt idx="1082">
                  <c:v>76.02</c:v>
                </c:pt>
                <c:pt idx="1083">
                  <c:v>76.010000000000005</c:v>
                </c:pt>
                <c:pt idx="1084">
                  <c:v>76.02</c:v>
                </c:pt>
                <c:pt idx="1085">
                  <c:v>76.010000000000005</c:v>
                </c:pt>
                <c:pt idx="1086">
                  <c:v>76</c:v>
                </c:pt>
                <c:pt idx="1087">
                  <c:v>76.02</c:v>
                </c:pt>
                <c:pt idx="1088">
                  <c:v>76</c:v>
                </c:pt>
                <c:pt idx="1089">
                  <c:v>76</c:v>
                </c:pt>
                <c:pt idx="1090">
                  <c:v>76</c:v>
                </c:pt>
                <c:pt idx="1091">
                  <c:v>76</c:v>
                </c:pt>
                <c:pt idx="1092">
                  <c:v>76.010000000000005</c:v>
                </c:pt>
                <c:pt idx="1093">
                  <c:v>76.010000000000005</c:v>
                </c:pt>
                <c:pt idx="1094">
                  <c:v>76.02</c:v>
                </c:pt>
                <c:pt idx="1095">
                  <c:v>76</c:v>
                </c:pt>
                <c:pt idx="1096">
                  <c:v>76.02</c:v>
                </c:pt>
                <c:pt idx="1097">
                  <c:v>76.010000000000005</c:v>
                </c:pt>
                <c:pt idx="1098">
                  <c:v>75.989999999999995</c:v>
                </c:pt>
                <c:pt idx="1099">
                  <c:v>76.02</c:v>
                </c:pt>
                <c:pt idx="1100">
                  <c:v>76.02</c:v>
                </c:pt>
                <c:pt idx="1101">
                  <c:v>76.02</c:v>
                </c:pt>
                <c:pt idx="1102">
                  <c:v>76.010000000000005</c:v>
                </c:pt>
                <c:pt idx="1103">
                  <c:v>76.02</c:v>
                </c:pt>
                <c:pt idx="1104">
                  <c:v>76.02</c:v>
                </c:pt>
                <c:pt idx="1105">
                  <c:v>76.02</c:v>
                </c:pt>
                <c:pt idx="1106">
                  <c:v>76.03</c:v>
                </c:pt>
                <c:pt idx="1107">
                  <c:v>76.02</c:v>
                </c:pt>
                <c:pt idx="1108">
                  <c:v>76.03</c:v>
                </c:pt>
                <c:pt idx="1109">
                  <c:v>76.02</c:v>
                </c:pt>
                <c:pt idx="1110">
                  <c:v>76.02</c:v>
                </c:pt>
                <c:pt idx="1111">
                  <c:v>76.010000000000005</c:v>
                </c:pt>
                <c:pt idx="1112">
                  <c:v>76.03</c:v>
                </c:pt>
                <c:pt idx="1113">
                  <c:v>76</c:v>
                </c:pt>
                <c:pt idx="1114">
                  <c:v>76.02</c:v>
                </c:pt>
                <c:pt idx="1115">
                  <c:v>75.989999999999995</c:v>
                </c:pt>
                <c:pt idx="1116">
                  <c:v>76.03</c:v>
                </c:pt>
                <c:pt idx="1117">
                  <c:v>75.989999999999995</c:v>
                </c:pt>
                <c:pt idx="1118">
                  <c:v>76.02</c:v>
                </c:pt>
                <c:pt idx="1119">
                  <c:v>76.010000000000005</c:v>
                </c:pt>
                <c:pt idx="1120">
                  <c:v>76.02</c:v>
                </c:pt>
                <c:pt idx="1121">
                  <c:v>75.989999999999995</c:v>
                </c:pt>
                <c:pt idx="1122">
                  <c:v>76.03</c:v>
                </c:pt>
                <c:pt idx="1123">
                  <c:v>76</c:v>
                </c:pt>
                <c:pt idx="1124">
                  <c:v>76.040000000000006</c:v>
                </c:pt>
                <c:pt idx="1125">
                  <c:v>76.02</c:v>
                </c:pt>
                <c:pt idx="1126">
                  <c:v>76.03</c:v>
                </c:pt>
                <c:pt idx="1127">
                  <c:v>76.02</c:v>
                </c:pt>
                <c:pt idx="1128">
                  <c:v>76.03</c:v>
                </c:pt>
                <c:pt idx="1129">
                  <c:v>76.040000000000006</c:v>
                </c:pt>
                <c:pt idx="1130">
                  <c:v>76.02</c:v>
                </c:pt>
                <c:pt idx="1131">
                  <c:v>76.05</c:v>
                </c:pt>
                <c:pt idx="1132">
                  <c:v>75.989999999999995</c:v>
                </c:pt>
                <c:pt idx="1133">
                  <c:v>76.05</c:v>
                </c:pt>
                <c:pt idx="1134">
                  <c:v>75.989999999999995</c:v>
                </c:pt>
                <c:pt idx="1135">
                  <c:v>76.05</c:v>
                </c:pt>
                <c:pt idx="1136">
                  <c:v>76</c:v>
                </c:pt>
                <c:pt idx="1137">
                  <c:v>76.05</c:v>
                </c:pt>
                <c:pt idx="1138">
                  <c:v>76.010000000000005</c:v>
                </c:pt>
                <c:pt idx="1139">
                  <c:v>76.05</c:v>
                </c:pt>
                <c:pt idx="1140">
                  <c:v>76.010000000000005</c:v>
                </c:pt>
                <c:pt idx="1141">
                  <c:v>76.03</c:v>
                </c:pt>
                <c:pt idx="1142">
                  <c:v>75.989999999999995</c:v>
                </c:pt>
                <c:pt idx="1143">
                  <c:v>76.040000000000006</c:v>
                </c:pt>
                <c:pt idx="1144">
                  <c:v>76</c:v>
                </c:pt>
                <c:pt idx="1145">
                  <c:v>76.05</c:v>
                </c:pt>
                <c:pt idx="1146">
                  <c:v>76.02</c:v>
                </c:pt>
                <c:pt idx="1147">
                  <c:v>76.05</c:v>
                </c:pt>
                <c:pt idx="1148">
                  <c:v>76.03</c:v>
                </c:pt>
                <c:pt idx="1149">
                  <c:v>76.03</c:v>
                </c:pt>
                <c:pt idx="1150">
                  <c:v>76.03</c:v>
                </c:pt>
                <c:pt idx="1151">
                  <c:v>76.03</c:v>
                </c:pt>
                <c:pt idx="1152">
                  <c:v>76.05</c:v>
                </c:pt>
                <c:pt idx="1153">
                  <c:v>76.02</c:v>
                </c:pt>
                <c:pt idx="1154">
                  <c:v>76.05</c:v>
                </c:pt>
                <c:pt idx="1155">
                  <c:v>76.03</c:v>
                </c:pt>
                <c:pt idx="1156">
                  <c:v>76.03</c:v>
                </c:pt>
                <c:pt idx="1157">
                  <c:v>76.040000000000006</c:v>
                </c:pt>
                <c:pt idx="1158">
                  <c:v>76.040000000000006</c:v>
                </c:pt>
                <c:pt idx="1159">
                  <c:v>76.02</c:v>
                </c:pt>
                <c:pt idx="1160">
                  <c:v>76.05</c:v>
                </c:pt>
                <c:pt idx="1161">
                  <c:v>76.040000000000006</c:v>
                </c:pt>
                <c:pt idx="1162">
                  <c:v>76.040000000000006</c:v>
                </c:pt>
                <c:pt idx="1163">
                  <c:v>76.05</c:v>
                </c:pt>
                <c:pt idx="1164">
                  <c:v>76.040000000000006</c:v>
                </c:pt>
                <c:pt idx="1165">
                  <c:v>76.05</c:v>
                </c:pt>
                <c:pt idx="1166">
                  <c:v>76.03</c:v>
                </c:pt>
                <c:pt idx="1167">
                  <c:v>76.040000000000006</c:v>
                </c:pt>
                <c:pt idx="1168">
                  <c:v>76.040000000000006</c:v>
                </c:pt>
                <c:pt idx="1169">
                  <c:v>76.040000000000006</c:v>
                </c:pt>
                <c:pt idx="1170">
                  <c:v>76.03</c:v>
                </c:pt>
                <c:pt idx="1171">
                  <c:v>76.040000000000006</c:v>
                </c:pt>
                <c:pt idx="1172">
                  <c:v>76.05</c:v>
                </c:pt>
                <c:pt idx="1173">
                  <c:v>76.040000000000006</c:v>
                </c:pt>
                <c:pt idx="1174">
                  <c:v>76.05</c:v>
                </c:pt>
                <c:pt idx="1175">
                  <c:v>76.05</c:v>
                </c:pt>
                <c:pt idx="1176">
                  <c:v>76.05</c:v>
                </c:pt>
                <c:pt idx="1177">
                  <c:v>76.05</c:v>
                </c:pt>
                <c:pt idx="1178">
                  <c:v>76.040000000000006</c:v>
                </c:pt>
                <c:pt idx="1179">
                  <c:v>76.05</c:v>
                </c:pt>
                <c:pt idx="1180">
                  <c:v>76.03</c:v>
                </c:pt>
                <c:pt idx="1181">
                  <c:v>76.070000000000007</c:v>
                </c:pt>
                <c:pt idx="1182">
                  <c:v>76.010000000000005</c:v>
                </c:pt>
                <c:pt idx="1183">
                  <c:v>76.070000000000007</c:v>
                </c:pt>
                <c:pt idx="1184">
                  <c:v>76.010000000000005</c:v>
                </c:pt>
                <c:pt idx="1185">
                  <c:v>76.05</c:v>
                </c:pt>
                <c:pt idx="1186">
                  <c:v>76.02</c:v>
                </c:pt>
                <c:pt idx="1187">
                  <c:v>76.05</c:v>
                </c:pt>
                <c:pt idx="1188">
                  <c:v>76.02</c:v>
                </c:pt>
                <c:pt idx="1189">
                  <c:v>76.040000000000006</c:v>
                </c:pt>
                <c:pt idx="1190">
                  <c:v>76.02</c:v>
                </c:pt>
                <c:pt idx="1191">
                  <c:v>76.040000000000006</c:v>
                </c:pt>
                <c:pt idx="1192">
                  <c:v>76.040000000000006</c:v>
                </c:pt>
                <c:pt idx="1193">
                  <c:v>76.040000000000006</c:v>
                </c:pt>
                <c:pt idx="1194">
                  <c:v>76.03</c:v>
                </c:pt>
                <c:pt idx="1195">
                  <c:v>76.05</c:v>
                </c:pt>
                <c:pt idx="1196">
                  <c:v>76.05</c:v>
                </c:pt>
                <c:pt idx="1197">
                  <c:v>76.040000000000006</c:v>
                </c:pt>
                <c:pt idx="1198">
                  <c:v>76.05</c:v>
                </c:pt>
                <c:pt idx="1199">
                  <c:v>76.040000000000006</c:v>
                </c:pt>
                <c:pt idx="1200">
                  <c:v>76.06</c:v>
                </c:pt>
                <c:pt idx="1201">
                  <c:v>76.040000000000006</c:v>
                </c:pt>
                <c:pt idx="1202">
                  <c:v>76.06</c:v>
                </c:pt>
                <c:pt idx="1203">
                  <c:v>76.05</c:v>
                </c:pt>
                <c:pt idx="1204">
                  <c:v>76.06</c:v>
                </c:pt>
                <c:pt idx="1205">
                  <c:v>76.05</c:v>
                </c:pt>
                <c:pt idx="1206">
                  <c:v>76.05</c:v>
                </c:pt>
                <c:pt idx="1207">
                  <c:v>76.05</c:v>
                </c:pt>
                <c:pt idx="1208">
                  <c:v>76.040000000000006</c:v>
                </c:pt>
                <c:pt idx="1209">
                  <c:v>76.05</c:v>
                </c:pt>
                <c:pt idx="1210">
                  <c:v>76.03</c:v>
                </c:pt>
                <c:pt idx="1211">
                  <c:v>76.05</c:v>
                </c:pt>
                <c:pt idx="1212">
                  <c:v>76.040000000000006</c:v>
                </c:pt>
                <c:pt idx="1213">
                  <c:v>76.05</c:v>
                </c:pt>
                <c:pt idx="1214">
                  <c:v>76.040000000000006</c:v>
                </c:pt>
                <c:pt idx="1215">
                  <c:v>76.06</c:v>
                </c:pt>
                <c:pt idx="1216">
                  <c:v>76.05</c:v>
                </c:pt>
                <c:pt idx="1217">
                  <c:v>76.06</c:v>
                </c:pt>
                <c:pt idx="1218">
                  <c:v>76.070000000000007</c:v>
                </c:pt>
                <c:pt idx="1219">
                  <c:v>76.06</c:v>
                </c:pt>
                <c:pt idx="1220">
                  <c:v>76.05</c:v>
                </c:pt>
                <c:pt idx="1221">
                  <c:v>76.06</c:v>
                </c:pt>
                <c:pt idx="1222">
                  <c:v>76.040000000000006</c:v>
                </c:pt>
                <c:pt idx="1223">
                  <c:v>76.070000000000007</c:v>
                </c:pt>
                <c:pt idx="1224">
                  <c:v>76.040000000000006</c:v>
                </c:pt>
                <c:pt idx="1225">
                  <c:v>76.070000000000007</c:v>
                </c:pt>
                <c:pt idx="1226">
                  <c:v>76.05</c:v>
                </c:pt>
                <c:pt idx="1227">
                  <c:v>76.05</c:v>
                </c:pt>
                <c:pt idx="1228">
                  <c:v>76.05</c:v>
                </c:pt>
                <c:pt idx="1229">
                  <c:v>76.05</c:v>
                </c:pt>
                <c:pt idx="1230">
                  <c:v>76.05</c:v>
                </c:pt>
                <c:pt idx="1231">
                  <c:v>76.06</c:v>
                </c:pt>
                <c:pt idx="1232">
                  <c:v>76.040000000000006</c:v>
                </c:pt>
                <c:pt idx="1233">
                  <c:v>76.070000000000007</c:v>
                </c:pt>
                <c:pt idx="1234">
                  <c:v>76.05</c:v>
                </c:pt>
                <c:pt idx="1235">
                  <c:v>76.08</c:v>
                </c:pt>
                <c:pt idx="1236">
                  <c:v>76.05</c:v>
                </c:pt>
                <c:pt idx="1237">
                  <c:v>76.070000000000007</c:v>
                </c:pt>
                <c:pt idx="1238">
                  <c:v>76.070000000000007</c:v>
                </c:pt>
                <c:pt idx="1239">
                  <c:v>76.08</c:v>
                </c:pt>
                <c:pt idx="1240">
                  <c:v>76.06</c:v>
                </c:pt>
                <c:pt idx="1241">
                  <c:v>76.070000000000007</c:v>
                </c:pt>
                <c:pt idx="1242">
                  <c:v>76.010000000000005</c:v>
                </c:pt>
                <c:pt idx="1243">
                  <c:v>76.14</c:v>
                </c:pt>
                <c:pt idx="1244">
                  <c:v>75.989999999999995</c:v>
                </c:pt>
                <c:pt idx="1245">
                  <c:v>76.13</c:v>
                </c:pt>
                <c:pt idx="1246">
                  <c:v>76</c:v>
                </c:pt>
                <c:pt idx="1247">
                  <c:v>76.100000000000009</c:v>
                </c:pt>
                <c:pt idx="1248">
                  <c:v>76.05</c:v>
                </c:pt>
                <c:pt idx="1249">
                  <c:v>76.06</c:v>
                </c:pt>
                <c:pt idx="1250">
                  <c:v>76.070000000000007</c:v>
                </c:pt>
                <c:pt idx="1251">
                  <c:v>76.040000000000006</c:v>
                </c:pt>
                <c:pt idx="1252">
                  <c:v>76.08</c:v>
                </c:pt>
                <c:pt idx="1253">
                  <c:v>76.02</c:v>
                </c:pt>
                <c:pt idx="1254">
                  <c:v>76.08</c:v>
                </c:pt>
                <c:pt idx="1255">
                  <c:v>76.02</c:v>
                </c:pt>
                <c:pt idx="1256">
                  <c:v>76.070000000000007</c:v>
                </c:pt>
                <c:pt idx="1257">
                  <c:v>76.040000000000006</c:v>
                </c:pt>
                <c:pt idx="1258">
                  <c:v>76.08</c:v>
                </c:pt>
                <c:pt idx="1259">
                  <c:v>76.05</c:v>
                </c:pt>
                <c:pt idx="1260">
                  <c:v>76.08</c:v>
                </c:pt>
                <c:pt idx="1261">
                  <c:v>76.05</c:v>
                </c:pt>
                <c:pt idx="1262">
                  <c:v>76.09</c:v>
                </c:pt>
                <c:pt idx="1263">
                  <c:v>76.05</c:v>
                </c:pt>
                <c:pt idx="1264">
                  <c:v>76.09</c:v>
                </c:pt>
                <c:pt idx="1265">
                  <c:v>76.06</c:v>
                </c:pt>
                <c:pt idx="1266">
                  <c:v>76.08</c:v>
                </c:pt>
                <c:pt idx="1267">
                  <c:v>76.070000000000007</c:v>
                </c:pt>
                <c:pt idx="1268">
                  <c:v>76.09</c:v>
                </c:pt>
                <c:pt idx="1269">
                  <c:v>76.06</c:v>
                </c:pt>
                <c:pt idx="1270">
                  <c:v>76.08</c:v>
                </c:pt>
                <c:pt idx="1271">
                  <c:v>76.06</c:v>
                </c:pt>
                <c:pt idx="1272">
                  <c:v>76.06</c:v>
                </c:pt>
                <c:pt idx="1273">
                  <c:v>76.040000000000006</c:v>
                </c:pt>
                <c:pt idx="1274">
                  <c:v>76.09</c:v>
                </c:pt>
                <c:pt idx="1275">
                  <c:v>76.010000000000005</c:v>
                </c:pt>
                <c:pt idx="1276">
                  <c:v>76.100000000000009</c:v>
                </c:pt>
                <c:pt idx="1277">
                  <c:v>76.010000000000005</c:v>
                </c:pt>
                <c:pt idx="1278">
                  <c:v>76.12</c:v>
                </c:pt>
                <c:pt idx="1279">
                  <c:v>76</c:v>
                </c:pt>
                <c:pt idx="1280">
                  <c:v>76.100000000000009</c:v>
                </c:pt>
                <c:pt idx="1281">
                  <c:v>76.02</c:v>
                </c:pt>
                <c:pt idx="1282">
                  <c:v>76.09</c:v>
                </c:pt>
                <c:pt idx="1283">
                  <c:v>76.040000000000006</c:v>
                </c:pt>
                <c:pt idx="1284">
                  <c:v>76.08</c:v>
                </c:pt>
                <c:pt idx="1285">
                  <c:v>76.03</c:v>
                </c:pt>
                <c:pt idx="1286">
                  <c:v>76.11</c:v>
                </c:pt>
                <c:pt idx="1287">
                  <c:v>76.05</c:v>
                </c:pt>
                <c:pt idx="1288">
                  <c:v>76.09</c:v>
                </c:pt>
                <c:pt idx="1289">
                  <c:v>76.08</c:v>
                </c:pt>
                <c:pt idx="1290">
                  <c:v>76.06</c:v>
                </c:pt>
                <c:pt idx="1291">
                  <c:v>76.05</c:v>
                </c:pt>
                <c:pt idx="1292">
                  <c:v>76.09</c:v>
                </c:pt>
                <c:pt idx="1293">
                  <c:v>76.05</c:v>
                </c:pt>
                <c:pt idx="1294">
                  <c:v>76.100000000000009</c:v>
                </c:pt>
                <c:pt idx="1295">
                  <c:v>76.040000000000006</c:v>
                </c:pt>
                <c:pt idx="1296">
                  <c:v>76.100000000000009</c:v>
                </c:pt>
                <c:pt idx="1297">
                  <c:v>76.05</c:v>
                </c:pt>
                <c:pt idx="1298">
                  <c:v>76.09</c:v>
                </c:pt>
                <c:pt idx="1299">
                  <c:v>76.06</c:v>
                </c:pt>
                <c:pt idx="1300">
                  <c:v>76.08</c:v>
                </c:pt>
                <c:pt idx="1301">
                  <c:v>76.05</c:v>
                </c:pt>
                <c:pt idx="1302">
                  <c:v>76.08</c:v>
                </c:pt>
                <c:pt idx="1303">
                  <c:v>76.05</c:v>
                </c:pt>
                <c:pt idx="1304">
                  <c:v>76.08</c:v>
                </c:pt>
                <c:pt idx="1305">
                  <c:v>76.06</c:v>
                </c:pt>
                <c:pt idx="1306">
                  <c:v>76.03</c:v>
                </c:pt>
                <c:pt idx="1307">
                  <c:v>76.100000000000009</c:v>
                </c:pt>
                <c:pt idx="1308">
                  <c:v>76.03</c:v>
                </c:pt>
                <c:pt idx="1309">
                  <c:v>76.11</c:v>
                </c:pt>
                <c:pt idx="1310">
                  <c:v>76.03</c:v>
                </c:pt>
                <c:pt idx="1311">
                  <c:v>76.12</c:v>
                </c:pt>
                <c:pt idx="1312">
                  <c:v>76.05</c:v>
                </c:pt>
                <c:pt idx="1313">
                  <c:v>76.11</c:v>
                </c:pt>
                <c:pt idx="1314">
                  <c:v>76.040000000000006</c:v>
                </c:pt>
                <c:pt idx="1315">
                  <c:v>76.11</c:v>
                </c:pt>
                <c:pt idx="1316">
                  <c:v>76.05</c:v>
                </c:pt>
                <c:pt idx="1317">
                  <c:v>76.09</c:v>
                </c:pt>
                <c:pt idx="1318">
                  <c:v>76.05</c:v>
                </c:pt>
                <c:pt idx="1319">
                  <c:v>76.08</c:v>
                </c:pt>
                <c:pt idx="1320">
                  <c:v>76.040000000000006</c:v>
                </c:pt>
                <c:pt idx="1321">
                  <c:v>76.070000000000007</c:v>
                </c:pt>
                <c:pt idx="1322">
                  <c:v>76.05</c:v>
                </c:pt>
                <c:pt idx="1323">
                  <c:v>76.070000000000007</c:v>
                </c:pt>
                <c:pt idx="1324">
                  <c:v>76.06</c:v>
                </c:pt>
                <c:pt idx="1325">
                  <c:v>76.070000000000007</c:v>
                </c:pt>
                <c:pt idx="1326">
                  <c:v>76.100000000000009</c:v>
                </c:pt>
                <c:pt idx="1327">
                  <c:v>76.05</c:v>
                </c:pt>
                <c:pt idx="1328">
                  <c:v>76.11</c:v>
                </c:pt>
                <c:pt idx="1329">
                  <c:v>76.02</c:v>
                </c:pt>
                <c:pt idx="1330">
                  <c:v>76.150000000000006</c:v>
                </c:pt>
                <c:pt idx="1331">
                  <c:v>75.98</c:v>
                </c:pt>
                <c:pt idx="1332">
                  <c:v>76.14</c:v>
                </c:pt>
                <c:pt idx="1333">
                  <c:v>76.02</c:v>
                </c:pt>
                <c:pt idx="1334">
                  <c:v>76.12</c:v>
                </c:pt>
                <c:pt idx="1335">
                  <c:v>76.05</c:v>
                </c:pt>
                <c:pt idx="1336">
                  <c:v>76.11</c:v>
                </c:pt>
                <c:pt idx="1337">
                  <c:v>76.05</c:v>
                </c:pt>
                <c:pt idx="1338">
                  <c:v>76.09</c:v>
                </c:pt>
                <c:pt idx="1339">
                  <c:v>76.08</c:v>
                </c:pt>
                <c:pt idx="1340">
                  <c:v>76.09</c:v>
                </c:pt>
                <c:pt idx="1341">
                  <c:v>76.11</c:v>
                </c:pt>
                <c:pt idx="1342">
                  <c:v>76.03</c:v>
                </c:pt>
                <c:pt idx="1343">
                  <c:v>76.17</c:v>
                </c:pt>
                <c:pt idx="1344">
                  <c:v>75.989999999999995</c:v>
                </c:pt>
                <c:pt idx="1345">
                  <c:v>76.17</c:v>
                </c:pt>
                <c:pt idx="1346">
                  <c:v>75.989999999999995</c:v>
                </c:pt>
                <c:pt idx="1347">
                  <c:v>76.150000000000006</c:v>
                </c:pt>
                <c:pt idx="1348">
                  <c:v>76.010000000000005</c:v>
                </c:pt>
                <c:pt idx="1349">
                  <c:v>76.13</c:v>
                </c:pt>
                <c:pt idx="1350">
                  <c:v>76.010000000000005</c:v>
                </c:pt>
                <c:pt idx="1351">
                  <c:v>76.13</c:v>
                </c:pt>
                <c:pt idx="1352">
                  <c:v>76.02</c:v>
                </c:pt>
                <c:pt idx="1353">
                  <c:v>76.12</c:v>
                </c:pt>
                <c:pt idx="1354">
                  <c:v>76.040000000000006</c:v>
                </c:pt>
                <c:pt idx="1355">
                  <c:v>76.11</c:v>
                </c:pt>
                <c:pt idx="1356">
                  <c:v>76.05</c:v>
                </c:pt>
                <c:pt idx="1357">
                  <c:v>76.11</c:v>
                </c:pt>
                <c:pt idx="1358">
                  <c:v>76.070000000000007</c:v>
                </c:pt>
                <c:pt idx="1359">
                  <c:v>76.12</c:v>
                </c:pt>
                <c:pt idx="1360">
                  <c:v>76.070000000000007</c:v>
                </c:pt>
                <c:pt idx="1361">
                  <c:v>76.14</c:v>
                </c:pt>
                <c:pt idx="1362">
                  <c:v>76.070000000000007</c:v>
                </c:pt>
                <c:pt idx="1363">
                  <c:v>76.100000000000009</c:v>
                </c:pt>
                <c:pt idx="1364">
                  <c:v>76.08</c:v>
                </c:pt>
                <c:pt idx="1365">
                  <c:v>76.09</c:v>
                </c:pt>
                <c:pt idx="1366">
                  <c:v>76.08</c:v>
                </c:pt>
                <c:pt idx="1367">
                  <c:v>76.070000000000007</c:v>
                </c:pt>
                <c:pt idx="1368">
                  <c:v>76.08</c:v>
                </c:pt>
                <c:pt idx="1369">
                  <c:v>76.05</c:v>
                </c:pt>
                <c:pt idx="1370">
                  <c:v>76.100000000000009</c:v>
                </c:pt>
                <c:pt idx="1371">
                  <c:v>76.03</c:v>
                </c:pt>
                <c:pt idx="1372">
                  <c:v>76.100000000000009</c:v>
                </c:pt>
                <c:pt idx="1373">
                  <c:v>76.040000000000006</c:v>
                </c:pt>
                <c:pt idx="1374">
                  <c:v>76.11</c:v>
                </c:pt>
                <c:pt idx="1375">
                  <c:v>76.040000000000006</c:v>
                </c:pt>
                <c:pt idx="1376">
                  <c:v>76.14</c:v>
                </c:pt>
                <c:pt idx="1377">
                  <c:v>76.05</c:v>
                </c:pt>
                <c:pt idx="1378">
                  <c:v>76.14</c:v>
                </c:pt>
                <c:pt idx="1379">
                  <c:v>76.040000000000006</c:v>
                </c:pt>
                <c:pt idx="1380">
                  <c:v>76.14</c:v>
                </c:pt>
                <c:pt idx="1381">
                  <c:v>76.05</c:v>
                </c:pt>
                <c:pt idx="1382">
                  <c:v>76.13</c:v>
                </c:pt>
                <c:pt idx="1383">
                  <c:v>76.08</c:v>
                </c:pt>
                <c:pt idx="1384">
                  <c:v>76.08</c:v>
                </c:pt>
                <c:pt idx="1385">
                  <c:v>76.08</c:v>
                </c:pt>
                <c:pt idx="1386">
                  <c:v>76.09</c:v>
                </c:pt>
                <c:pt idx="1387">
                  <c:v>76.05</c:v>
                </c:pt>
                <c:pt idx="1388">
                  <c:v>76.08</c:v>
                </c:pt>
                <c:pt idx="1389">
                  <c:v>76.070000000000007</c:v>
                </c:pt>
                <c:pt idx="1390">
                  <c:v>76.08</c:v>
                </c:pt>
                <c:pt idx="1391">
                  <c:v>76.070000000000007</c:v>
                </c:pt>
                <c:pt idx="1392">
                  <c:v>76.09</c:v>
                </c:pt>
                <c:pt idx="1393">
                  <c:v>76.06</c:v>
                </c:pt>
                <c:pt idx="1394">
                  <c:v>76.11</c:v>
                </c:pt>
                <c:pt idx="1395">
                  <c:v>76.05</c:v>
                </c:pt>
                <c:pt idx="1396">
                  <c:v>76.12</c:v>
                </c:pt>
                <c:pt idx="1397">
                  <c:v>76.06</c:v>
                </c:pt>
                <c:pt idx="1398">
                  <c:v>76.12</c:v>
                </c:pt>
                <c:pt idx="1399">
                  <c:v>76.06</c:v>
                </c:pt>
                <c:pt idx="1400">
                  <c:v>76.11</c:v>
                </c:pt>
                <c:pt idx="1401">
                  <c:v>76.070000000000007</c:v>
                </c:pt>
                <c:pt idx="1402">
                  <c:v>76.11</c:v>
                </c:pt>
                <c:pt idx="1403">
                  <c:v>76.09</c:v>
                </c:pt>
                <c:pt idx="1404">
                  <c:v>76.09</c:v>
                </c:pt>
                <c:pt idx="1405">
                  <c:v>76.09</c:v>
                </c:pt>
                <c:pt idx="1406">
                  <c:v>76.08</c:v>
                </c:pt>
                <c:pt idx="1407">
                  <c:v>76.08</c:v>
                </c:pt>
                <c:pt idx="1408">
                  <c:v>76.08</c:v>
                </c:pt>
                <c:pt idx="1409">
                  <c:v>76.08</c:v>
                </c:pt>
                <c:pt idx="1410">
                  <c:v>76.08</c:v>
                </c:pt>
                <c:pt idx="1411">
                  <c:v>76.070000000000007</c:v>
                </c:pt>
                <c:pt idx="1412">
                  <c:v>76.100000000000009</c:v>
                </c:pt>
                <c:pt idx="1413">
                  <c:v>76.09</c:v>
                </c:pt>
                <c:pt idx="1414">
                  <c:v>76.09</c:v>
                </c:pt>
                <c:pt idx="1415">
                  <c:v>76.100000000000009</c:v>
                </c:pt>
                <c:pt idx="1416">
                  <c:v>76.100000000000009</c:v>
                </c:pt>
                <c:pt idx="1417">
                  <c:v>76.11</c:v>
                </c:pt>
                <c:pt idx="1418">
                  <c:v>76.100000000000009</c:v>
                </c:pt>
                <c:pt idx="1419">
                  <c:v>76.11</c:v>
                </c:pt>
                <c:pt idx="1420">
                  <c:v>76.09</c:v>
                </c:pt>
                <c:pt idx="1421">
                  <c:v>76.100000000000009</c:v>
                </c:pt>
                <c:pt idx="1422">
                  <c:v>76.11</c:v>
                </c:pt>
                <c:pt idx="1423">
                  <c:v>76.09</c:v>
                </c:pt>
                <c:pt idx="1424">
                  <c:v>76.09</c:v>
                </c:pt>
                <c:pt idx="1425">
                  <c:v>76.09</c:v>
                </c:pt>
                <c:pt idx="1426">
                  <c:v>76.09</c:v>
                </c:pt>
                <c:pt idx="1427">
                  <c:v>76.11</c:v>
                </c:pt>
                <c:pt idx="1428">
                  <c:v>76.09</c:v>
                </c:pt>
                <c:pt idx="1429">
                  <c:v>76.11</c:v>
                </c:pt>
                <c:pt idx="1430">
                  <c:v>76.08</c:v>
                </c:pt>
                <c:pt idx="1431">
                  <c:v>76.100000000000009</c:v>
                </c:pt>
                <c:pt idx="1432">
                  <c:v>76.08</c:v>
                </c:pt>
                <c:pt idx="1433">
                  <c:v>76.09</c:v>
                </c:pt>
                <c:pt idx="1434">
                  <c:v>76.08</c:v>
                </c:pt>
                <c:pt idx="1435">
                  <c:v>76.070000000000007</c:v>
                </c:pt>
                <c:pt idx="1436">
                  <c:v>76.11</c:v>
                </c:pt>
                <c:pt idx="1437">
                  <c:v>76.08</c:v>
                </c:pt>
                <c:pt idx="1438">
                  <c:v>76.12</c:v>
                </c:pt>
                <c:pt idx="1439">
                  <c:v>76.08</c:v>
                </c:pt>
                <c:pt idx="1440">
                  <c:v>76.11</c:v>
                </c:pt>
                <c:pt idx="1441">
                  <c:v>76.08</c:v>
                </c:pt>
                <c:pt idx="1442">
                  <c:v>76.12</c:v>
                </c:pt>
                <c:pt idx="1443">
                  <c:v>76.09</c:v>
                </c:pt>
                <c:pt idx="1444">
                  <c:v>76.100000000000009</c:v>
                </c:pt>
                <c:pt idx="1445">
                  <c:v>76.08</c:v>
                </c:pt>
                <c:pt idx="1446">
                  <c:v>76.100000000000009</c:v>
                </c:pt>
                <c:pt idx="1447">
                  <c:v>76.08</c:v>
                </c:pt>
                <c:pt idx="1448">
                  <c:v>76.09</c:v>
                </c:pt>
                <c:pt idx="1449">
                  <c:v>76.09</c:v>
                </c:pt>
                <c:pt idx="1450">
                  <c:v>76.100000000000009</c:v>
                </c:pt>
                <c:pt idx="1451">
                  <c:v>76.08</c:v>
                </c:pt>
                <c:pt idx="1452">
                  <c:v>76.08</c:v>
                </c:pt>
                <c:pt idx="1453">
                  <c:v>76.08</c:v>
                </c:pt>
                <c:pt idx="1454">
                  <c:v>76.08</c:v>
                </c:pt>
                <c:pt idx="1455">
                  <c:v>76.08</c:v>
                </c:pt>
                <c:pt idx="1456">
                  <c:v>76.08</c:v>
                </c:pt>
                <c:pt idx="1457">
                  <c:v>76.08</c:v>
                </c:pt>
                <c:pt idx="1458">
                  <c:v>76.11</c:v>
                </c:pt>
                <c:pt idx="1459">
                  <c:v>76.08</c:v>
                </c:pt>
                <c:pt idx="1460">
                  <c:v>76.11</c:v>
                </c:pt>
                <c:pt idx="1461">
                  <c:v>76.08</c:v>
                </c:pt>
                <c:pt idx="1462">
                  <c:v>76.11</c:v>
                </c:pt>
                <c:pt idx="1463">
                  <c:v>76.11</c:v>
                </c:pt>
                <c:pt idx="1464">
                  <c:v>76.12</c:v>
                </c:pt>
                <c:pt idx="1465">
                  <c:v>76.09</c:v>
                </c:pt>
                <c:pt idx="1466">
                  <c:v>76.11</c:v>
                </c:pt>
                <c:pt idx="1467">
                  <c:v>76.100000000000009</c:v>
                </c:pt>
                <c:pt idx="1468">
                  <c:v>76.11</c:v>
                </c:pt>
                <c:pt idx="1469">
                  <c:v>76.12</c:v>
                </c:pt>
                <c:pt idx="1470">
                  <c:v>76.06</c:v>
                </c:pt>
                <c:pt idx="1471">
                  <c:v>76.14</c:v>
                </c:pt>
                <c:pt idx="1472">
                  <c:v>76.08</c:v>
                </c:pt>
                <c:pt idx="1473">
                  <c:v>76.14</c:v>
                </c:pt>
                <c:pt idx="1474">
                  <c:v>76.08</c:v>
                </c:pt>
                <c:pt idx="1475">
                  <c:v>76.14</c:v>
                </c:pt>
                <c:pt idx="1476">
                  <c:v>76.08</c:v>
                </c:pt>
                <c:pt idx="1477">
                  <c:v>76.14</c:v>
                </c:pt>
                <c:pt idx="1478">
                  <c:v>76.08</c:v>
                </c:pt>
                <c:pt idx="1479">
                  <c:v>76.150000000000006</c:v>
                </c:pt>
                <c:pt idx="1480">
                  <c:v>76.08</c:v>
                </c:pt>
                <c:pt idx="1481">
                  <c:v>76.12</c:v>
                </c:pt>
                <c:pt idx="1482">
                  <c:v>76.100000000000009</c:v>
                </c:pt>
                <c:pt idx="1483">
                  <c:v>76.13</c:v>
                </c:pt>
                <c:pt idx="1484">
                  <c:v>76.100000000000009</c:v>
                </c:pt>
                <c:pt idx="1485">
                  <c:v>76.13</c:v>
                </c:pt>
                <c:pt idx="1486">
                  <c:v>76.11</c:v>
                </c:pt>
                <c:pt idx="1487">
                  <c:v>76.13</c:v>
                </c:pt>
                <c:pt idx="1488">
                  <c:v>76.09</c:v>
                </c:pt>
                <c:pt idx="1489">
                  <c:v>76.14</c:v>
                </c:pt>
                <c:pt idx="1490">
                  <c:v>76.09</c:v>
                </c:pt>
                <c:pt idx="1491">
                  <c:v>76.12</c:v>
                </c:pt>
                <c:pt idx="1492">
                  <c:v>76.100000000000009</c:v>
                </c:pt>
                <c:pt idx="1493">
                  <c:v>76.11</c:v>
                </c:pt>
                <c:pt idx="1494">
                  <c:v>76.08</c:v>
                </c:pt>
                <c:pt idx="1495">
                  <c:v>76.11</c:v>
                </c:pt>
                <c:pt idx="1496">
                  <c:v>76.08</c:v>
                </c:pt>
                <c:pt idx="1497">
                  <c:v>76.11</c:v>
                </c:pt>
                <c:pt idx="1498">
                  <c:v>76.09</c:v>
                </c:pt>
                <c:pt idx="1499">
                  <c:v>76.100000000000009</c:v>
                </c:pt>
                <c:pt idx="1500">
                  <c:v>76.100000000000009</c:v>
                </c:pt>
                <c:pt idx="1501">
                  <c:v>76.08</c:v>
                </c:pt>
                <c:pt idx="1502">
                  <c:v>76.11</c:v>
                </c:pt>
                <c:pt idx="1503">
                  <c:v>76.08</c:v>
                </c:pt>
                <c:pt idx="1504">
                  <c:v>76.11</c:v>
                </c:pt>
                <c:pt idx="1505">
                  <c:v>76.09</c:v>
                </c:pt>
                <c:pt idx="1506">
                  <c:v>76.100000000000009</c:v>
                </c:pt>
                <c:pt idx="1507">
                  <c:v>76.11</c:v>
                </c:pt>
                <c:pt idx="1508">
                  <c:v>76.08</c:v>
                </c:pt>
                <c:pt idx="1509">
                  <c:v>76.12</c:v>
                </c:pt>
                <c:pt idx="1510">
                  <c:v>76.100000000000009</c:v>
                </c:pt>
                <c:pt idx="1511">
                  <c:v>76.13</c:v>
                </c:pt>
                <c:pt idx="1512">
                  <c:v>76.11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3D4-4D94-94B5-79849861E90E}"/>
            </c:ext>
          </c:extLst>
        </c:ser>
        <c:ser>
          <c:idx val="3"/>
          <c:order val="1"/>
          <c:tx>
            <c:v>76</c:v>
          </c:tx>
          <c:spPr>
            <a:ln w="22225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xVal>
            <c:strRef>
              <c:f>'[自動控制(改).xlsx]OLSR_PI'!$B$254:$B$1766</c:f>
              <c:strCache>
                <c:ptCount val="1513"/>
                <c:pt idx="0">
                  <c:v>15:42:51</c:v>
                </c:pt>
                <c:pt idx="1">
                  <c:v>15:42:52</c:v>
                </c:pt>
                <c:pt idx="2">
                  <c:v>15:42:53</c:v>
                </c:pt>
                <c:pt idx="3">
                  <c:v>15:42:54</c:v>
                </c:pt>
                <c:pt idx="4">
                  <c:v>15:42:55</c:v>
                </c:pt>
                <c:pt idx="5">
                  <c:v>15:42:56</c:v>
                </c:pt>
                <c:pt idx="6">
                  <c:v>15:42:57</c:v>
                </c:pt>
                <c:pt idx="7">
                  <c:v>15:42:58</c:v>
                </c:pt>
                <c:pt idx="8">
                  <c:v>15:42:59</c:v>
                </c:pt>
                <c:pt idx="9">
                  <c:v>15:43:00</c:v>
                </c:pt>
                <c:pt idx="10">
                  <c:v>15:43:01</c:v>
                </c:pt>
                <c:pt idx="11">
                  <c:v>15:43:02</c:v>
                </c:pt>
                <c:pt idx="12">
                  <c:v>15:43:03</c:v>
                </c:pt>
                <c:pt idx="13">
                  <c:v>15:43:04</c:v>
                </c:pt>
                <c:pt idx="14">
                  <c:v>15:43:05</c:v>
                </c:pt>
                <c:pt idx="15">
                  <c:v>15:43:06</c:v>
                </c:pt>
                <c:pt idx="16">
                  <c:v>15:43:07</c:v>
                </c:pt>
                <c:pt idx="17">
                  <c:v>15:43:08</c:v>
                </c:pt>
                <c:pt idx="18">
                  <c:v>15:43:09</c:v>
                </c:pt>
                <c:pt idx="19">
                  <c:v>15:43:10</c:v>
                </c:pt>
                <c:pt idx="20">
                  <c:v>15:43:11</c:v>
                </c:pt>
                <c:pt idx="21">
                  <c:v>15:43:12</c:v>
                </c:pt>
                <c:pt idx="22">
                  <c:v>15:43:13</c:v>
                </c:pt>
                <c:pt idx="23">
                  <c:v>15:43:14</c:v>
                </c:pt>
                <c:pt idx="24">
                  <c:v>15:43:15</c:v>
                </c:pt>
                <c:pt idx="25">
                  <c:v>15:43:16</c:v>
                </c:pt>
                <c:pt idx="26">
                  <c:v>15:43:17</c:v>
                </c:pt>
                <c:pt idx="27">
                  <c:v>15:43:18</c:v>
                </c:pt>
                <c:pt idx="28">
                  <c:v>15:43:19</c:v>
                </c:pt>
                <c:pt idx="29">
                  <c:v>15:43:20</c:v>
                </c:pt>
                <c:pt idx="30">
                  <c:v>15:43:21</c:v>
                </c:pt>
                <c:pt idx="31">
                  <c:v>15:43:22</c:v>
                </c:pt>
                <c:pt idx="32">
                  <c:v>15:43:23</c:v>
                </c:pt>
                <c:pt idx="33">
                  <c:v>15:43:24</c:v>
                </c:pt>
                <c:pt idx="34">
                  <c:v>15:43:25</c:v>
                </c:pt>
                <c:pt idx="35">
                  <c:v>15:43:26</c:v>
                </c:pt>
                <c:pt idx="36">
                  <c:v>15:43:27</c:v>
                </c:pt>
                <c:pt idx="37">
                  <c:v>15:43:28</c:v>
                </c:pt>
                <c:pt idx="38">
                  <c:v>15:43:29</c:v>
                </c:pt>
                <c:pt idx="39">
                  <c:v>15:43:30</c:v>
                </c:pt>
                <c:pt idx="40">
                  <c:v>15:43:31</c:v>
                </c:pt>
                <c:pt idx="41">
                  <c:v>15:43:32</c:v>
                </c:pt>
                <c:pt idx="42">
                  <c:v>15:43:33</c:v>
                </c:pt>
                <c:pt idx="43">
                  <c:v>15:43:34</c:v>
                </c:pt>
                <c:pt idx="44">
                  <c:v>15:43:35</c:v>
                </c:pt>
                <c:pt idx="45">
                  <c:v>15:43:36</c:v>
                </c:pt>
                <c:pt idx="46">
                  <c:v>15:43:37</c:v>
                </c:pt>
                <c:pt idx="47">
                  <c:v>15:43:38</c:v>
                </c:pt>
                <c:pt idx="48">
                  <c:v>15:43:39</c:v>
                </c:pt>
                <c:pt idx="49">
                  <c:v>15:43:40</c:v>
                </c:pt>
                <c:pt idx="50">
                  <c:v>15:43:41</c:v>
                </c:pt>
                <c:pt idx="51">
                  <c:v>15:43:42</c:v>
                </c:pt>
                <c:pt idx="52">
                  <c:v>15:43:43</c:v>
                </c:pt>
                <c:pt idx="53">
                  <c:v>15:43:44</c:v>
                </c:pt>
                <c:pt idx="54">
                  <c:v>15:43:45</c:v>
                </c:pt>
                <c:pt idx="55">
                  <c:v>15:43:46</c:v>
                </c:pt>
                <c:pt idx="56">
                  <c:v>15:43:47</c:v>
                </c:pt>
                <c:pt idx="57">
                  <c:v>15:43:48</c:v>
                </c:pt>
                <c:pt idx="58">
                  <c:v>15:43:49</c:v>
                </c:pt>
                <c:pt idx="59">
                  <c:v>15:43:50</c:v>
                </c:pt>
                <c:pt idx="60">
                  <c:v>15:43:51</c:v>
                </c:pt>
                <c:pt idx="61">
                  <c:v>15:43:52</c:v>
                </c:pt>
                <c:pt idx="62">
                  <c:v>15:43:53</c:v>
                </c:pt>
                <c:pt idx="63">
                  <c:v>15:43:54</c:v>
                </c:pt>
                <c:pt idx="64">
                  <c:v>15:43:55</c:v>
                </c:pt>
                <c:pt idx="65">
                  <c:v>15:43:56</c:v>
                </c:pt>
                <c:pt idx="66">
                  <c:v>15:43:57</c:v>
                </c:pt>
                <c:pt idx="67">
                  <c:v>15:43:58</c:v>
                </c:pt>
                <c:pt idx="68">
                  <c:v>15:43:59</c:v>
                </c:pt>
                <c:pt idx="69">
                  <c:v>15:44:00</c:v>
                </c:pt>
                <c:pt idx="70">
                  <c:v>15:44:01</c:v>
                </c:pt>
                <c:pt idx="71">
                  <c:v>15:44:02</c:v>
                </c:pt>
                <c:pt idx="72">
                  <c:v>15:44:03</c:v>
                </c:pt>
                <c:pt idx="73">
                  <c:v>15:44:04</c:v>
                </c:pt>
                <c:pt idx="74">
                  <c:v>15:44:05</c:v>
                </c:pt>
                <c:pt idx="75">
                  <c:v>15:44:06</c:v>
                </c:pt>
                <c:pt idx="76">
                  <c:v>15:44:07</c:v>
                </c:pt>
                <c:pt idx="77">
                  <c:v>15:44:08</c:v>
                </c:pt>
                <c:pt idx="78">
                  <c:v>15:44:09</c:v>
                </c:pt>
                <c:pt idx="79">
                  <c:v>15:44:10</c:v>
                </c:pt>
                <c:pt idx="80">
                  <c:v>15:44:11</c:v>
                </c:pt>
                <c:pt idx="81">
                  <c:v>15:44:12</c:v>
                </c:pt>
                <c:pt idx="82">
                  <c:v>15:44:13</c:v>
                </c:pt>
                <c:pt idx="83">
                  <c:v>15:44:14</c:v>
                </c:pt>
                <c:pt idx="84">
                  <c:v>15:44:15</c:v>
                </c:pt>
                <c:pt idx="85">
                  <c:v>15:44:16</c:v>
                </c:pt>
                <c:pt idx="86">
                  <c:v>15:44:17</c:v>
                </c:pt>
                <c:pt idx="87">
                  <c:v>15:44:18</c:v>
                </c:pt>
                <c:pt idx="88">
                  <c:v>15:44:19</c:v>
                </c:pt>
                <c:pt idx="89">
                  <c:v>15:44:20</c:v>
                </c:pt>
                <c:pt idx="90">
                  <c:v>15:44:21</c:v>
                </c:pt>
                <c:pt idx="91">
                  <c:v>15:44:22</c:v>
                </c:pt>
                <c:pt idx="92">
                  <c:v>15:44:23</c:v>
                </c:pt>
                <c:pt idx="93">
                  <c:v>15:44:24</c:v>
                </c:pt>
                <c:pt idx="94">
                  <c:v>15:44:25</c:v>
                </c:pt>
                <c:pt idx="95">
                  <c:v>15:44:26</c:v>
                </c:pt>
                <c:pt idx="96">
                  <c:v>15:44:27</c:v>
                </c:pt>
                <c:pt idx="97">
                  <c:v>15:44:28</c:v>
                </c:pt>
                <c:pt idx="98">
                  <c:v>15:44:29</c:v>
                </c:pt>
                <c:pt idx="99">
                  <c:v>15:44:30</c:v>
                </c:pt>
                <c:pt idx="100">
                  <c:v>15:44:31</c:v>
                </c:pt>
                <c:pt idx="101">
                  <c:v>15:44:32</c:v>
                </c:pt>
                <c:pt idx="102">
                  <c:v>15:44:33</c:v>
                </c:pt>
                <c:pt idx="103">
                  <c:v>15:44:34</c:v>
                </c:pt>
                <c:pt idx="104">
                  <c:v>15:44:35</c:v>
                </c:pt>
                <c:pt idx="105">
                  <c:v>15:44:36</c:v>
                </c:pt>
                <c:pt idx="106">
                  <c:v>15:44:37</c:v>
                </c:pt>
                <c:pt idx="107">
                  <c:v>15:44:38</c:v>
                </c:pt>
                <c:pt idx="108">
                  <c:v>15:44:39</c:v>
                </c:pt>
                <c:pt idx="109">
                  <c:v>15:44:40</c:v>
                </c:pt>
                <c:pt idx="110">
                  <c:v>15:44:41</c:v>
                </c:pt>
                <c:pt idx="111">
                  <c:v>15:44:42</c:v>
                </c:pt>
                <c:pt idx="112">
                  <c:v>15:44:43</c:v>
                </c:pt>
                <c:pt idx="113">
                  <c:v>15:44:44</c:v>
                </c:pt>
                <c:pt idx="114">
                  <c:v>15:44:45</c:v>
                </c:pt>
                <c:pt idx="115">
                  <c:v>15:44:46</c:v>
                </c:pt>
                <c:pt idx="116">
                  <c:v>15:44:47</c:v>
                </c:pt>
                <c:pt idx="117">
                  <c:v>15:44:48</c:v>
                </c:pt>
                <c:pt idx="118">
                  <c:v>15:44:49</c:v>
                </c:pt>
                <c:pt idx="119">
                  <c:v>15:44:50</c:v>
                </c:pt>
                <c:pt idx="120">
                  <c:v>15:44:51</c:v>
                </c:pt>
                <c:pt idx="121">
                  <c:v>15:44:52</c:v>
                </c:pt>
                <c:pt idx="122">
                  <c:v>15:44:53</c:v>
                </c:pt>
                <c:pt idx="123">
                  <c:v>15:44:54</c:v>
                </c:pt>
                <c:pt idx="124">
                  <c:v>15:44:55</c:v>
                </c:pt>
                <c:pt idx="125">
                  <c:v>15:44:56</c:v>
                </c:pt>
                <c:pt idx="126">
                  <c:v>15:44:57</c:v>
                </c:pt>
                <c:pt idx="127">
                  <c:v>15:44:58</c:v>
                </c:pt>
                <c:pt idx="128">
                  <c:v>15:44:59</c:v>
                </c:pt>
                <c:pt idx="129">
                  <c:v>15:45:00</c:v>
                </c:pt>
                <c:pt idx="130">
                  <c:v>15:45:01</c:v>
                </c:pt>
                <c:pt idx="131">
                  <c:v>15:45:02</c:v>
                </c:pt>
                <c:pt idx="132">
                  <c:v>15:45:03</c:v>
                </c:pt>
                <c:pt idx="133">
                  <c:v>15:45:04</c:v>
                </c:pt>
                <c:pt idx="134">
                  <c:v>15:45:05</c:v>
                </c:pt>
                <c:pt idx="135">
                  <c:v>15:45:06</c:v>
                </c:pt>
                <c:pt idx="136">
                  <c:v>15:45:07</c:v>
                </c:pt>
                <c:pt idx="137">
                  <c:v>15:45:08</c:v>
                </c:pt>
                <c:pt idx="138">
                  <c:v>15:45:09</c:v>
                </c:pt>
                <c:pt idx="139">
                  <c:v>15:45:10</c:v>
                </c:pt>
                <c:pt idx="140">
                  <c:v>15:45:11</c:v>
                </c:pt>
                <c:pt idx="141">
                  <c:v>15:45:12</c:v>
                </c:pt>
                <c:pt idx="142">
                  <c:v>15:45:13</c:v>
                </c:pt>
                <c:pt idx="143">
                  <c:v>15:45:14</c:v>
                </c:pt>
                <c:pt idx="144">
                  <c:v>15:45:15</c:v>
                </c:pt>
                <c:pt idx="145">
                  <c:v>15:45:16</c:v>
                </c:pt>
                <c:pt idx="146">
                  <c:v>15:45:17</c:v>
                </c:pt>
                <c:pt idx="147">
                  <c:v>15:45:18</c:v>
                </c:pt>
                <c:pt idx="148">
                  <c:v>15:45:19</c:v>
                </c:pt>
                <c:pt idx="149">
                  <c:v>15:45:20</c:v>
                </c:pt>
                <c:pt idx="150">
                  <c:v>15:45:21</c:v>
                </c:pt>
                <c:pt idx="151">
                  <c:v>15:45:22</c:v>
                </c:pt>
                <c:pt idx="152">
                  <c:v>15:45:23</c:v>
                </c:pt>
                <c:pt idx="153">
                  <c:v>15:45:24</c:v>
                </c:pt>
                <c:pt idx="154">
                  <c:v>15:45:25</c:v>
                </c:pt>
                <c:pt idx="155">
                  <c:v>15:45:26</c:v>
                </c:pt>
                <c:pt idx="156">
                  <c:v>15:45:27</c:v>
                </c:pt>
                <c:pt idx="157">
                  <c:v>15:45:28</c:v>
                </c:pt>
                <c:pt idx="158">
                  <c:v>15:45:29</c:v>
                </c:pt>
                <c:pt idx="159">
                  <c:v>15:45:30</c:v>
                </c:pt>
                <c:pt idx="160">
                  <c:v>15:45:31</c:v>
                </c:pt>
                <c:pt idx="161">
                  <c:v>15:45:32</c:v>
                </c:pt>
                <c:pt idx="162">
                  <c:v>15:45:33</c:v>
                </c:pt>
                <c:pt idx="163">
                  <c:v>15:45:34</c:v>
                </c:pt>
                <c:pt idx="164">
                  <c:v>15:45:35</c:v>
                </c:pt>
                <c:pt idx="165">
                  <c:v>15:45:36</c:v>
                </c:pt>
                <c:pt idx="166">
                  <c:v>15:45:37</c:v>
                </c:pt>
                <c:pt idx="167">
                  <c:v>15:45:38</c:v>
                </c:pt>
                <c:pt idx="168">
                  <c:v>15:45:39</c:v>
                </c:pt>
                <c:pt idx="169">
                  <c:v>15:45:40</c:v>
                </c:pt>
                <c:pt idx="170">
                  <c:v>15:45:41</c:v>
                </c:pt>
                <c:pt idx="171">
                  <c:v>15:45:42</c:v>
                </c:pt>
                <c:pt idx="172">
                  <c:v>15:45:43</c:v>
                </c:pt>
                <c:pt idx="173">
                  <c:v>15:45:44</c:v>
                </c:pt>
                <c:pt idx="174">
                  <c:v>15:45:45</c:v>
                </c:pt>
                <c:pt idx="175">
                  <c:v>15:45:46</c:v>
                </c:pt>
                <c:pt idx="176">
                  <c:v>15:45:47</c:v>
                </c:pt>
                <c:pt idx="177">
                  <c:v>15:45:48</c:v>
                </c:pt>
                <c:pt idx="178">
                  <c:v>15:45:49</c:v>
                </c:pt>
                <c:pt idx="179">
                  <c:v>15:45:50</c:v>
                </c:pt>
                <c:pt idx="180">
                  <c:v>15:45:51</c:v>
                </c:pt>
                <c:pt idx="181">
                  <c:v>15:45:52</c:v>
                </c:pt>
                <c:pt idx="182">
                  <c:v>15:45:53</c:v>
                </c:pt>
                <c:pt idx="183">
                  <c:v>15:45:54</c:v>
                </c:pt>
                <c:pt idx="184">
                  <c:v>15:45:55</c:v>
                </c:pt>
                <c:pt idx="185">
                  <c:v>15:45:56</c:v>
                </c:pt>
                <c:pt idx="186">
                  <c:v>15:45:57</c:v>
                </c:pt>
                <c:pt idx="187">
                  <c:v>15:45:58</c:v>
                </c:pt>
                <c:pt idx="188">
                  <c:v>15:45:59</c:v>
                </c:pt>
                <c:pt idx="189">
                  <c:v>15:46:00</c:v>
                </c:pt>
                <c:pt idx="190">
                  <c:v>15:46:01</c:v>
                </c:pt>
                <c:pt idx="191">
                  <c:v>15:46:02</c:v>
                </c:pt>
                <c:pt idx="192">
                  <c:v>15:46:03</c:v>
                </c:pt>
                <c:pt idx="193">
                  <c:v>15:46:04</c:v>
                </c:pt>
                <c:pt idx="194">
                  <c:v>15:46:05</c:v>
                </c:pt>
                <c:pt idx="195">
                  <c:v>15:46:06</c:v>
                </c:pt>
                <c:pt idx="196">
                  <c:v>15:46:07</c:v>
                </c:pt>
                <c:pt idx="197">
                  <c:v>15:46:08</c:v>
                </c:pt>
                <c:pt idx="198">
                  <c:v>15:46:09</c:v>
                </c:pt>
                <c:pt idx="199">
                  <c:v>15:46:10</c:v>
                </c:pt>
                <c:pt idx="200">
                  <c:v>15:46:11</c:v>
                </c:pt>
                <c:pt idx="201">
                  <c:v>15:46:12</c:v>
                </c:pt>
                <c:pt idx="202">
                  <c:v>15:46:13</c:v>
                </c:pt>
                <c:pt idx="203">
                  <c:v>15:46:14</c:v>
                </c:pt>
                <c:pt idx="204">
                  <c:v>15:46:15</c:v>
                </c:pt>
                <c:pt idx="205">
                  <c:v>15:46:16</c:v>
                </c:pt>
                <c:pt idx="206">
                  <c:v>15:46:17</c:v>
                </c:pt>
                <c:pt idx="207">
                  <c:v>15:46:18</c:v>
                </c:pt>
                <c:pt idx="208">
                  <c:v>15:46:19</c:v>
                </c:pt>
                <c:pt idx="209">
                  <c:v>15:46:20</c:v>
                </c:pt>
                <c:pt idx="210">
                  <c:v>15:46:21</c:v>
                </c:pt>
                <c:pt idx="211">
                  <c:v>15:46:22</c:v>
                </c:pt>
                <c:pt idx="212">
                  <c:v>15:46:23</c:v>
                </c:pt>
                <c:pt idx="213">
                  <c:v>15:46:24</c:v>
                </c:pt>
                <c:pt idx="214">
                  <c:v>15:46:25</c:v>
                </c:pt>
                <c:pt idx="215">
                  <c:v>15:46:26</c:v>
                </c:pt>
                <c:pt idx="216">
                  <c:v>15:46:27</c:v>
                </c:pt>
                <c:pt idx="217">
                  <c:v>15:46:28</c:v>
                </c:pt>
                <c:pt idx="218">
                  <c:v>15:46:29</c:v>
                </c:pt>
                <c:pt idx="219">
                  <c:v>15:46:30</c:v>
                </c:pt>
                <c:pt idx="220">
                  <c:v>15:46:31</c:v>
                </c:pt>
                <c:pt idx="221">
                  <c:v>15:46:32</c:v>
                </c:pt>
                <c:pt idx="222">
                  <c:v>15:46:33</c:v>
                </c:pt>
                <c:pt idx="223">
                  <c:v>15:46:34</c:v>
                </c:pt>
                <c:pt idx="224">
                  <c:v>15:46:35</c:v>
                </c:pt>
                <c:pt idx="225">
                  <c:v>15:46:36</c:v>
                </c:pt>
                <c:pt idx="226">
                  <c:v>15:46:37</c:v>
                </c:pt>
                <c:pt idx="227">
                  <c:v>15:46:38</c:v>
                </c:pt>
                <c:pt idx="228">
                  <c:v>15:46:39</c:v>
                </c:pt>
                <c:pt idx="229">
                  <c:v>15:46:40</c:v>
                </c:pt>
                <c:pt idx="230">
                  <c:v>15:46:41</c:v>
                </c:pt>
                <c:pt idx="231">
                  <c:v>15:46:42</c:v>
                </c:pt>
                <c:pt idx="232">
                  <c:v>15:46:43</c:v>
                </c:pt>
                <c:pt idx="233">
                  <c:v>15:46:44</c:v>
                </c:pt>
                <c:pt idx="234">
                  <c:v>15:46:45</c:v>
                </c:pt>
                <c:pt idx="235">
                  <c:v>15:46:46</c:v>
                </c:pt>
                <c:pt idx="236">
                  <c:v>15:46:47</c:v>
                </c:pt>
                <c:pt idx="237">
                  <c:v>15:46:48</c:v>
                </c:pt>
                <c:pt idx="238">
                  <c:v>15:46:49</c:v>
                </c:pt>
                <c:pt idx="239">
                  <c:v>15:46:50</c:v>
                </c:pt>
                <c:pt idx="240">
                  <c:v>15:46:51</c:v>
                </c:pt>
                <c:pt idx="241">
                  <c:v>15:46:52</c:v>
                </c:pt>
                <c:pt idx="242">
                  <c:v>15:46:53</c:v>
                </c:pt>
                <c:pt idx="243">
                  <c:v>15:46:54</c:v>
                </c:pt>
                <c:pt idx="244">
                  <c:v>15:46:55</c:v>
                </c:pt>
                <c:pt idx="245">
                  <c:v>15:46:56</c:v>
                </c:pt>
                <c:pt idx="246">
                  <c:v>15:46:57</c:v>
                </c:pt>
                <c:pt idx="247">
                  <c:v>15:46:58</c:v>
                </c:pt>
                <c:pt idx="248">
                  <c:v>15:46:59</c:v>
                </c:pt>
                <c:pt idx="249">
                  <c:v>15:47:00</c:v>
                </c:pt>
                <c:pt idx="250">
                  <c:v>15:47:01</c:v>
                </c:pt>
                <c:pt idx="251">
                  <c:v>15:47:02</c:v>
                </c:pt>
                <c:pt idx="252">
                  <c:v>15:47:03</c:v>
                </c:pt>
                <c:pt idx="253">
                  <c:v>15:47:04</c:v>
                </c:pt>
                <c:pt idx="254">
                  <c:v>15:47:05</c:v>
                </c:pt>
                <c:pt idx="255">
                  <c:v>15:47:06</c:v>
                </c:pt>
                <c:pt idx="256">
                  <c:v>15:47:07</c:v>
                </c:pt>
                <c:pt idx="257">
                  <c:v>15:47:08</c:v>
                </c:pt>
                <c:pt idx="258">
                  <c:v>15:47:09</c:v>
                </c:pt>
                <c:pt idx="259">
                  <c:v>15:47:10</c:v>
                </c:pt>
                <c:pt idx="260">
                  <c:v>15:47:11</c:v>
                </c:pt>
                <c:pt idx="261">
                  <c:v>15:47:12</c:v>
                </c:pt>
                <c:pt idx="262">
                  <c:v>15:47:13</c:v>
                </c:pt>
                <c:pt idx="263">
                  <c:v>15:47:14</c:v>
                </c:pt>
                <c:pt idx="264">
                  <c:v>15:47:15</c:v>
                </c:pt>
                <c:pt idx="265">
                  <c:v>15:47:16</c:v>
                </c:pt>
                <c:pt idx="266">
                  <c:v>15:47:17</c:v>
                </c:pt>
                <c:pt idx="267">
                  <c:v>15:47:18</c:v>
                </c:pt>
                <c:pt idx="268">
                  <c:v>15:47:19</c:v>
                </c:pt>
                <c:pt idx="269">
                  <c:v>15:47:20</c:v>
                </c:pt>
                <c:pt idx="270">
                  <c:v>15:47:21</c:v>
                </c:pt>
                <c:pt idx="271">
                  <c:v>15:47:22</c:v>
                </c:pt>
                <c:pt idx="272">
                  <c:v>15:47:23</c:v>
                </c:pt>
                <c:pt idx="273">
                  <c:v>15:47:24</c:v>
                </c:pt>
                <c:pt idx="274">
                  <c:v>15:47:25</c:v>
                </c:pt>
                <c:pt idx="275">
                  <c:v>15:47:26</c:v>
                </c:pt>
                <c:pt idx="276">
                  <c:v>15:47:27</c:v>
                </c:pt>
                <c:pt idx="277">
                  <c:v>15:47:28</c:v>
                </c:pt>
                <c:pt idx="278">
                  <c:v>15:47:29</c:v>
                </c:pt>
                <c:pt idx="279">
                  <c:v>15:47:30</c:v>
                </c:pt>
                <c:pt idx="280">
                  <c:v>15:47:31</c:v>
                </c:pt>
                <c:pt idx="281">
                  <c:v>15:47:32</c:v>
                </c:pt>
                <c:pt idx="282">
                  <c:v>15:47:33</c:v>
                </c:pt>
                <c:pt idx="283">
                  <c:v>15:47:34</c:v>
                </c:pt>
                <c:pt idx="284">
                  <c:v>15:47:35</c:v>
                </c:pt>
                <c:pt idx="285">
                  <c:v>15:47:36</c:v>
                </c:pt>
                <c:pt idx="286">
                  <c:v>15:47:37</c:v>
                </c:pt>
                <c:pt idx="287">
                  <c:v>15:47:38</c:v>
                </c:pt>
                <c:pt idx="288">
                  <c:v>15:47:39</c:v>
                </c:pt>
                <c:pt idx="289">
                  <c:v>15:47:40</c:v>
                </c:pt>
                <c:pt idx="290">
                  <c:v>15:47:41</c:v>
                </c:pt>
                <c:pt idx="291">
                  <c:v>15:47:42</c:v>
                </c:pt>
                <c:pt idx="292">
                  <c:v>15:47:43</c:v>
                </c:pt>
                <c:pt idx="293">
                  <c:v>15:47:44</c:v>
                </c:pt>
                <c:pt idx="294">
                  <c:v>15:47:45</c:v>
                </c:pt>
                <c:pt idx="295">
                  <c:v>15:47:46</c:v>
                </c:pt>
                <c:pt idx="296">
                  <c:v>15:47:47</c:v>
                </c:pt>
                <c:pt idx="297">
                  <c:v>15:47:48</c:v>
                </c:pt>
                <c:pt idx="298">
                  <c:v>15:47:49</c:v>
                </c:pt>
                <c:pt idx="299">
                  <c:v>15:47:50</c:v>
                </c:pt>
                <c:pt idx="300">
                  <c:v>15:47:51</c:v>
                </c:pt>
                <c:pt idx="301">
                  <c:v>15:47:52</c:v>
                </c:pt>
                <c:pt idx="302">
                  <c:v>15:47:53</c:v>
                </c:pt>
                <c:pt idx="303">
                  <c:v>15:47:54</c:v>
                </c:pt>
                <c:pt idx="304">
                  <c:v>15:47:55</c:v>
                </c:pt>
                <c:pt idx="305">
                  <c:v>15:47:56</c:v>
                </c:pt>
                <c:pt idx="306">
                  <c:v>15:47:57</c:v>
                </c:pt>
                <c:pt idx="307">
                  <c:v>15:47:58</c:v>
                </c:pt>
                <c:pt idx="308">
                  <c:v>15:47:59</c:v>
                </c:pt>
                <c:pt idx="309">
                  <c:v>15:48:00</c:v>
                </c:pt>
                <c:pt idx="310">
                  <c:v>15:48:01</c:v>
                </c:pt>
                <c:pt idx="311">
                  <c:v>15:48:02</c:v>
                </c:pt>
                <c:pt idx="312">
                  <c:v>15:48:03</c:v>
                </c:pt>
                <c:pt idx="313">
                  <c:v>15:48:04</c:v>
                </c:pt>
                <c:pt idx="314">
                  <c:v>15:48:05</c:v>
                </c:pt>
                <c:pt idx="315">
                  <c:v>15:48:06</c:v>
                </c:pt>
                <c:pt idx="316">
                  <c:v>15:48:07</c:v>
                </c:pt>
                <c:pt idx="317">
                  <c:v>15:48:08</c:v>
                </c:pt>
                <c:pt idx="318">
                  <c:v>15:48:09</c:v>
                </c:pt>
                <c:pt idx="319">
                  <c:v>15:48:10</c:v>
                </c:pt>
                <c:pt idx="320">
                  <c:v>15:48:11</c:v>
                </c:pt>
                <c:pt idx="321">
                  <c:v>15:48:12</c:v>
                </c:pt>
                <c:pt idx="322">
                  <c:v>15:48:13</c:v>
                </c:pt>
                <c:pt idx="323">
                  <c:v>15:48:14</c:v>
                </c:pt>
                <c:pt idx="324">
                  <c:v>15:48:15</c:v>
                </c:pt>
                <c:pt idx="325">
                  <c:v>15:48:16</c:v>
                </c:pt>
                <c:pt idx="326">
                  <c:v>15:48:17</c:v>
                </c:pt>
                <c:pt idx="327">
                  <c:v>15:48:18</c:v>
                </c:pt>
                <c:pt idx="328">
                  <c:v>15:48:19</c:v>
                </c:pt>
                <c:pt idx="329">
                  <c:v>15:48:20</c:v>
                </c:pt>
                <c:pt idx="330">
                  <c:v>15:48:21</c:v>
                </c:pt>
                <c:pt idx="331">
                  <c:v>15:48:22</c:v>
                </c:pt>
                <c:pt idx="332">
                  <c:v>15:48:23</c:v>
                </c:pt>
                <c:pt idx="333">
                  <c:v>15:48:24</c:v>
                </c:pt>
                <c:pt idx="334">
                  <c:v>15:48:25</c:v>
                </c:pt>
                <c:pt idx="335">
                  <c:v>15:48:26</c:v>
                </c:pt>
                <c:pt idx="336">
                  <c:v>15:48:27</c:v>
                </c:pt>
                <c:pt idx="337">
                  <c:v>15:48:28</c:v>
                </c:pt>
                <c:pt idx="338">
                  <c:v>15:48:29</c:v>
                </c:pt>
                <c:pt idx="339">
                  <c:v>15:48:30</c:v>
                </c:pt>
                <c:pt idx="340">
                  <c:v>15:48:31</c:v>
                </c:pt>
                <c:pt idx="341">
                  <c:v>15:48:32</c:v>
                </c:pt>
                <c:pt idx="342">
                  <c:v>15:48:33</c:v>
                </c:pt>
                <c:pt idx="343">
                  <c:v>15:48:34</c:v>
                </c:pt>
                <c:pt idx="344">
                  <c:v>15:48:35</c:v>
                </c:pt>
                <c:pt idx="345">
                  <c:v>15:48:36</c:v>
                </c:pt>
                <c:pt idx="346">
                  <c:v>15:48:37</c:v>
                </c:pt>
                <c:pt idx="347">
                  <c:v>15:48:38</c:v>
                </c:pt>
                <c:pt idx="348">
                  <c:v>15:48:39</c:v>
                </c:pt>
                <c:pt idx="349">
                  <c:v>15:48:40</c:v>
                </c:pt>
                <c:pt idx="350">
                  <c:v>15:48:41</c:v>
                </c:pt>
                <c:pt idx="351">
                  <c:v>15:48:42</c:v>
                </c:pt>
                <c:pt idx="352">
                  <c:v>15:48:43</c:v>
                </c:pt>
                <c:pt idx="353">
                  <c:v>15:48:44</c:v>
                </c:pt>
                <c:pt idx="354">
                  <c:v>15:48:45</c:v>
                </c:pt>
                <c:pt idx="355">
                  <c:v>15:48:46</c:v>
                </c:pt>
                <c:pt idx="356">
                  <c:v>15:48:47</c:v>
                </c:pt>
                <c:pt idx="357">
                  <c:v>15:48:48</c:v>
                </c:pt>
                <c:pt idx="358">
                  <c:v>15:48:49</c:v>
                </c:pt>
                <c:pt idx="359">
                  <c:v>15:48:50</c:v>
                </c:pt>
                <c:pt idx="360">
                  <c:v>15:48:51</c:v>
                </c:pt>
                <c:pt idx="361">
                  <c:v>15:48:52</c:v>
                </c:pt>
                <c:pt idx="362">
                  <c:v>15:48:53</c:v>
                </c:pt>
                <c:pt idx="363">
                  <c:v>15:48:54</c:v>
                </c:pt>
                <c:pt idx="364">
                  <c:v>15:48:55</c:v>
                </c:pt>
                <c:pt idx="365">
                  <c:v>15:48:56</c:v>
                </c:pt>
                <c:pt idx="366">
                  <c:v>15:48:57</c:v>
                </c:pt>
                <c:pt idx="367">
                  <c:v>15:48:58</c:v>
                </c:pt>
                <c:pt idx="368">
                  <c:v>15:48:59</c:v>
                </c:pt>
                <c:pt idx="369">
                  <c:v>15:49:00</c:v>
                </c:pt>
                <c:pt idx="370">
                  <c:v>15:49:01</c:v>
                </c:pt>
                <c:pt idx="371">
                  <c:v>15:49:02</c:v>
                </c:pt>
                <c:pt idx="372">
                  <c:v>15:49:03</c:v>
                </c:pt>
                <c:pt idx="373">
                  <c:v>15:49:04</c:v>
                </c:pt>
                <c:pt idx="374">
                  <c:v>15:49:05</c:v>
                </c:pt>
                <c:pt idx="375">
                  <c:v>15:49:06</c:v>
                </c:pt>
                <c:pt idx="376">
                  <c:v>15:49:07</c:v>
                </c:pt>
                <c:pt idx="377">
                  <c:v>15:49:08</c:v>
                </c:pt>
                <c:pt idx="378">
                  <c:v>15:49:09</c:v>
                </c:pt>
                <c:pt idx="379">
                  <c:v>15:49:10</c:v>
                </c:pt>
                <c:pt idx="380">
                  <c:v>15:49:11</c:v>
                </c:pt>
                <c:pt idx="381">
                  <c:v>15:49:12</c:v>
                </c:pt>
                <c:pt idx="382">
                  <c:v>15:49:13</c:v>
                </c:pt>
                <c:pt idx="383">
                  <c:v>15:49:14</c:v>
                </c:pt>
                <c:pt idx="384">
                  <c:v>15:49:15</c:v>
                </c:pt>
                <c:pt idx="385">
                  <c:v>15:49:16</c:v>
                </c:pt>
                <c:pt idx="386">
                  <c:v>15:49:17</c:v>
                </c:pt>
                <c:pt idx="387">
                  <c:v>15:49:18</c:v>
                </c:pt>
                <c:pt idx="388">
                  <c:v>15:49:19</c:v>
                </c:pt>
                <c:pt idx="389">
                  <c:v>15:49:20</c:v>
                </c:pt>
                <c:pt idx="390">
                  <c:v>15:49:21</c:v>
                </c:pt>
                <c:pt idx="391">
                  <c:v>15:49:22</c:v>
                </c:pt>
                <c:pt idx="392">
                  <c:v>15:49:23</c:v>
                </c:pt>
                <c:pt idx="393">
                  <c:v>15:49:24</c:v>
                </c:pt>
                <c:pt idx="394">
                  <c:v>15:49:25</c:v>
                </c:pt>
                <c:pt idx="395">
                  <c:v>15:49:26</c:v>
                </c:pt>
                <c:pt idx="396">
                  <c:v>15:49:27</c:v>
                </c:pt>
                <c:pt idx="397">
                  <c:v>15:49:28</c:v>
                </c:pt>
                <c:pt idx="398">
                  <c:v>15:49:29</c:v>
                </c:pt>
                <c:pt idx="399">
                  <c:v>15:49:30</c:v>
                </c:pt>
                <c:pt idx="400">
                  <c:v>15:49:31</c:v>
                </c:pt>
                <c:pt idx="401">
                  <c:v>15:49:32</c:v>
                </c:pt>
                <c:pt idx="402">
                  <c:v>15:49:33</c:v>
                </c:pt>
                <c:pt idx="403">
                  <c:v>15:49:34</c:v>
                </c:pt>
                <c:pt idx="404">
                  <c:v>15:49:35</c:v>
                </c:pt>
                <c:pt idx="405">
                  <c:v>15:49:36</c:v>
                </c:pt>
                <c:pt idx="406">
                  <c:v>15:49:37</c:v>
                </c:pt>
                <c:pt idx="407">
                  <c:v>15:49:38</c:v>
                </c:pt>
                <c:pt idx="408">
                  <c:v>15:49:39</c:v>
                </c:pt>
                <c:pt idx="409">
                  <c:v>15:49:40</c:v>
                </c:pt>
                <c:pt idx="410">
                  <c:v>15:49:41</c:v>
                </c:pt>
                <c:pt idx="411">
                  <c:v>15:49:42</c:v>
                </c:pt>
                <c:pt idx="412">
                  <c:v>15:49:43</c:v>
                </c:pt>
                <c:pt idx="413">
                  <c:v>15:49:44</c:v>
                </c:pt>
                <c:pt idx="414">
                  <c:v>15:49:45</c:v>
                </c:pt>
                <c:pt idx="415">
                  <c:v>15:49:46</c:v>
                </c:pt>
                <c:pt idx="416">
                  <c:v>15:49:47</c:v>
                </c:pt>
                <c:pt idx="417">
                  <c:v>15:49:48</c:v>
                </c:pt>
                <c:pt idx="418">
                  <c:v>15:49:49</c:v>
                </c:pt>
                <c:pt idx="419">
                  <c:v>15:49:50</c:v>
                </c:pt>
                <c:pt idx="420">
                  <c:v>15:49:51</c:v>
                </c:pt>
                <c:pt idx="421">
                  <c:v>15:49:52</c:v>
                </c:pt>
                <c:pt idx="422">
                  <c:v>15:49:53</c:v>
                </c:pt>
                <c:pt idx="423">
                  <c:v>15:49:54</c:v>
                </c:pt>
                <c:pt idx="424">
                  <c:v>15:49:55</c:v>
                </c:pt>
                <c:pt idx="425">
                  <c:v>15:49:56</c:v>
                </c:pt>
                <c:pt idx="426">
                  <c:v>15:49:57</c:v>
                </c:pt>
                <c:pt idx="427">
                  <c:v>15:49:58</c:v>
                </c:pt>
                <c:pt idx="428">
                  <c:v>15:49:59</c:v>
                </c:pt>
                <c:pt idx="429">
                  <c:v>15:50:00</c:v>
                </c:pt>
                <c:pt idx="430">
                  <c:v>15:50:01</c:v>
                </c:pt>
                <c:pt idx="431">
                  <c:v>15:50:02</c:v>
                </c:pt>
                <c:pt idx="432">
                  <c:v>15:50:03</c:v>
                </c:pt>
                <c:pt idx="433">
                  <c:v>15:50:04</c:v>
                </c:pt>
                <c:pt idx="434">
                  <c:v>15:50:05</c:v>
                </c:pt>
                <c:pt idx="435">
                  <c:v>15:50:06</c:v>
                </c:pt>
                <c:pt idx="436">
                  <c:v>15:50:07</c:v>
                </c:pt>
                <c:pt idx="437">
                  <c:v>15:50:08</c:v>
                </c:pt>
                <c:pt idx="438">
                  <c:v>15:50:09</c:v>
                </c:pt>
                <c:pt idx="439">
                  <c:v>15:50:10</c:v>
                </c:pt>
                <c:pt idx="440">
                  <c:v>15:50:11</c:v>
                </c:pt>
                <c:pt idx="441">
                  <c:v>15:50:12</c:v>
                </c:pt>
                <c:pt idx="442">
                  <c:v>15:50:13</c:v>
                </c:pt>
                <c:pt idx="443">
                  <c:v>15:50:14</c:v>
                </c:pt>
                <c:pt idx="444">
                  <c:v>15:50:15</c:v>
                </c:pt>
                <c:pt idx="445">
                  <c:v>15:50:16</c:v>
                </c:pt>
                <c:pt idx="446">
                  <c:v>15:50:17</c:v>
                </c:pt>
                <c:pt idx="447">
                  <c:v>15:50:18</c:v>
                </c:pt>
                <c:pt idx="448">
                  <c:v>15:50:19</c:v>
                </c:pt>
                <c:pt idx="449">
                  <c:v>15:50:20</c:v>
                </c:pt>
                <c:pt idx="450">
                  <c:v>15:50:21</c:v>
                </c:pt>
                <c:pt idx="451">
                  <c:v>15:50:22</c:v>
                </c:pt>
                <c:pt idx="452">
                  <c:v>15:50:23</c:v>
                </c:pt>
                <c:pt idx="453">
                  <c:v>15:50:24</c:v>
                </c:pt>
                <c:pt idx="454">
                  <c:v>15:50:25</c:v>
                </c:pt>
                <c:pt idx="455">
                  <c:v>15:50:26</c:v>
                </c:pt>
                <c:pt idx="456">
                  <c:v>15:50:27</c:v>
                </c:pt>
                <c:pt idx="457">
                  <c:v>15:50:28</c:v>
                </c:pt>
                <c:pt idx="458">
                  <c:v>15:50:29</c:v>
                </c:pt>
                <c:pt idx="459">
                  <c:v>15:50:30</c:v>
                </c:pt>
                <c:pt idx="460">
                  <c:v>15:50:31</c:v>
                </c:pt>
                <c:pt idx="461">
                  <c:v>15:50:32</c:v>
                </c:pt>
                <c:pt idx="462">
                  <c:v>15:50:33</c:v>
                </c:pt>
                <c:pt idx="463">
                  <c:v>15:50:34</c:v>
                </c:pt>
                <c:pt idx="464">
                  <c:v>15:50:35</c:v>
                </c:pt>
                <c:pt idx="465">
                  <c:v>15:50:36</c:v>
                </c:pt>
                <c:pt idx="466">
                  <c:v>15:50:37</c:v>
                </c:pt>
                <c:pt idx="467">
                  <c:v>15:50:38</c:v>
                </c:pt>
                <c:pt idx="468">
                  <c:v>15:50:39</c:v>
                </c:pt>
                <c:pt idx="469">
                  <c:v>15:50:40</c:v>
                </c:pt>
                <c:pt idx="470">
                  <c:v>15:50:41</c:v>
                </c:pt>
                <c:pt idx="471">
                  <c:v>15:50:42</c:v>
                </c:pt>
                <c:pt idx="472">
                  <c:v>15:50:43</c:v>
                </c:pt>
                <c:pt idx="473">
                  <c:v>15:50:44</c:v>
                </c:pt>
                <c:pt idx="474">
                  <c:v>15:50:45</c:v>
                </c:pt>
                <c:pt idx="475">
                  <c:v>15:50:46</c:v>
                </c:pt>
                <c:pt idx="476">
                  <c:v>15:50:47</c:v>
                </c:pt>
                <c:pt idx="477">
                  <c:v>15:50:48</c:v>
                </c:pt>
                <c:pt idx="478">
                  <c:v>15:50:49</c:v>
                </c:pt>
                <c:pt idx="479">
                  <c:v>15:50:50</c:v>
                </c:pt>
                <c:pt idx="480">
                  <c:v>15:50:51</c:v>
                </c:pt>
                <c:pt idx="481">
                  <c:v>15:50:52</c:v>
                </c:pt>
                <c:pt idx="482">
                  <c:v>15:50:53</c:v>
                </c:pt>
                <c:pt idx="483">
                  <c:v>15:50:54</c:v>
                </c:pt>
                <c:pt idx="484">
                  <c:v>15:50:55</c:v>
                </c:pt>
                <c:pt idx="485">
                  <c:v>15:50:56</c:v>
                </c:pt>
                <c:pt idx="486">
                  <c:v>15:50:57</c:v>
                </c:pt>
                <c:pt idx="487">
                  <c:v>15:50:58</c:v>
                </c:pt>
                <c:pt idx="488">
                  <c:v>15:50:59</c:v>
                </c:pt>
                <c:pt idx="489">
                  <c:v>15:51:00</c:v>
                </c:pt>
                <c:pt idx="490">
                  <c:v>15:51:01</c:v>
                </c:pt>
                <c:pt idx="491">
                  <c:v>15:51:02</c:v>
                </c:pt>
                <c:pt idx="492">
                  <c:v>15:51:03</c:v>
                </c:pt>
                <c:pt idx="493">
                  <c:v>15:51:04</c:v>
                </c:pt>
                <c:pt idx="494">
                  <c:v>15:51:05</c:v>
                </c:pt>
                <c:pt idx="495">
                  <c:v>15:51:06</c:v>
                </c:pt>
                <c:pt idx="496">
                  <c:v>15:51:07</c:v>
                </c:pt>
                <c:pt idx="497">
                  <c:v>15:51:08</c:v>
                </c:pt>
                <c:pt idx="498">
                  <c:v>15:51:09</c:v>
                </c:pt>
                <c:pt idx="499">
                  <c:v>15:51:10</c:v>
                </c:pt>
                <c:pt idx="500">
                  <c:v>15:51:11</c:v>
                </c:pt>
                <c:pt idx="501">
                  <c:v>15:51:12</c:v>
                </c:pt>
                <c:pt idx="502">
                  <c:v>15:51:13</c:v>
                </c:pt>
                <c:pt idx="503">
                  <c:v>15:51:14</c:v>
                </c:pt>
                <c:pt idx="504">
                  <c:v>15:51:15</c:v>
                </c:pt>
                <c:pt idx="505">
                  <c:v>15:51:16</c:v>
                </c:pt>
                <c:pt idx="506">
                  <c:v>15:51:17</c:v>
                </c:pt>
                <c:pt idx="507">
                  <c:v>15:51:18</c:v>
                </c:pt>
                <c:pt idx="508">
                  <c:v>15:51:19</c:v>
                </c:pt>
                <c:pt idx="509">
                  <c:v>15:51:20</c:v>
                </c:pt>
                <c:pt idx="510">
                  <c:v>15:51:21</c:v>
                </c:pt>
                <c:pt idx="511">
                  <c:v>15:51:22</c:v>
                </c:pt>
                <c:pt idx="512">
                  <c:v>15:51:23</c:v>
                </c:pt>
                <c:pt idx="513">
                  <c:v>15:51:24</c:v>
                </c:pt>
                <c:pt idx="514">
                  <c:v>15:51:25</c:v>
                </c:pt>
                <c:pt idx="515">
                  <c:v>15:51:26</c:v>
                </c:pt>
                <c:pt idx="516">
                  <c:v>15:51:27</c:v>
                </c:pt>
                <c:pt idx="517">
                  <c:v>15:51:28</c:v>
                </c:pt>
                <c:pt idx="518">
                  <c:v>15:51:29</c:v>
                </c:pt>
                <c:pt idx="519">
                  <c:v>15:51:30</c:v>
                </c:pt>
                <c:pt idx="520">
                  <c:v>15:51:31</c:v>
                </c:pt>
                <c:pt idx="521">
                  <c:v>15:51:32</c:v>
                </c:pt>
                <c:pt idx="522">
                  <c:v>15:51:33</c:v>
                </c:pt>
                <c:pt idx="523">
                  <c:v>15:51:34</c:v>
                </c:pt>
                <c:pt idx="524">
                  <c:v>15:51:35</c:v>
                </c:pt>
                <c:pt idx="525">
                  <c:v>15:51:36</c:v>
                </c:pt>
                <c:pt idx="526">
                  <c:v>15:51:37</c:v>
                </c:pt>
                <c:pt idx="527">
                  <c:v>15:51:38</c:v>
                </c:pt>
                <c:pt idx="528">
                  <c:v>15:51:39</c:v>
                </c:pt>
                <c:pt idx="529">
                  <c:v>15:51:40</c:v>
                </c:pt>
                <c:pt idx="530">
                  <c:v>15:51:41</c:v>
                </c:pt>
                <c:pt idx="531">
                  <c:v>15:51:42</c:v>
                </c:pt>
                <c:pt idx="532">
                  <c:v>15:51:43</c:v>
                </c:pt>
                <c:pt idx="533">
                  <c:v>15:51:44</c:v>
                </c:pt>
                <c:pt idx="534">
                  <c:v>15:51:45</c:v>
                </c:pt>
                <c:pt idx="535">
                  <c:v>15:51:46</c:v>
                </c:pt>
                <c:pt idx="536">
                  <c:v>15:51:47</c:v>
                </c:pt>
                <c:pt idx="537">
                  <c:v>15:51:48</c:v>
                </c:pt>
                <c:pt idx="538">
                  <c:v>15:51:49</c:v>
                </c:pt>
                <c:pt idx="539">
                  <c:v>15:51:50</c:v>
                </c:pt>
                <c:pt idx="540">
                  <c:v>15:51:51</c:v>
                </c:pt>
                <c:pt idx="541">
                  <c:v>15:51:52</c:v>
                </c:pt>
                <c:pt idx="542">
                  <c:v>15:51:53</c:v>
                </c:pt>
                <c:pt idx="543">
                  <c:v>15:51:54</c:v>
                </c:pt>
                <c:pt idx="544">
                  <c:v>15:51:55</c:v>
                </c:pt>
                <c:pt idx="545">
                  <c:v>15:51:56</c:v>
                </c:pt>
                <c:pt idx="546">
                  <c:v>15:51:57</c:v>
                </c:pt>
                <c:pt idx="547">
                  <c:v>15:51:58</c:v>
                </c:pt>
                <c:pt idx="548">
                  <c:v>15:51:59</c:v>
                </c:pt>
                <c:pt idx="549">
                  <c:v>15:52:00</c:v>
                </c:pt>
                <c:pt idx="550">
                  <c:v>15:52:01</c:v>
                </c:pt>
                <c:pt idx="551">
                  <c:v>15:52:02</c:v>
                </c:pt>
                <c:pt idx="552">
                  <c:v>15:52:03</c:v>
                </c:pt>
                <c:pt idx="553">
                  <c:v>15:52:04</c:v>
                </c:pt>
                <c:pt idx="554">
                  <c:v>15:52:05</c:v>
                </c:pt>
                <c:pt idx="555">
                  <c:v>15:52:06</c:v>
                </c:pt>
                <c:pt idx="556">
                  <c:v>15:52:07</c:v>
                </c:pt>
                <c:pt idx="557">
                  <c:v>15:52:08</c:v>
                </c:pt>
                <c:pt idx="558">
                  <c:v>15:52:09</c:v>
                </c:pt>
                <c:pt idx="559">
                  <c:v>15:52:10</c:v>
                </c:pt>
                <c:pt idx="560">
                  <c:v>15:52:11</c:v>
                </c:pt>
                <c:pt idx="561">
                  <c:v>15:52:12</c:v>
                </c:pt>
                <c:pt idx="562">
                  <c:v>15:52:13</c:v>
                </c:pt>
                <c:pt idx="563">
                  <c:v>15:52:14</c:v>
                </c:pt>
                <c:pt idx="564">
                  <c:v>15:52:15</c:v>
                </c:pt>
                <c:pt idx="565">
                  <c:v>15:52:16</c:v>
                </c:pt>
                <c:pt idx="566">
                  <c:v>15:52:17</c:v>
                </c:pt>
                <c:pt idx="567">
                  <c:v>15:52:18</c:v>
                </c:pt>
                <c:pt idx="568">
                  <c:v>15:52:19</c:v>
                </c:pt>
                <c:pt idx="569">
                  <c:v>15:52:20</c:v>
                </c:pt>
                <c:pt idx="570">
                  <c:v>15:52:21</c:v>
                </c:pt>
                <c:pt idx="571">
                  <c:v>15:52:22</c:v>
                </c:pt>
                <c:pt idx="572">
                  <c:v>15:52:23</c:v>
                </c:pt>
                <c:pt idx="573">
                  <c:v>15:52:24</c:v>
                </c:pt>
                <c:pt idx="574">
                  <c:v>15:52:25</c:v>
                </c:pt>
                <c:pt idx="575">
                  <c:v>15:52:26</c:v>
                </c:pt>
                <c:pt idx="576">
                  <c:v>15:52:27</c:v>
                </c:pt>
                <c:pt idx="577">
                  <c:v>15:52:28</c:v>
                </c:pt>
                <c:pt idx="578">
                  <c:v>15:52:29</c:v>
                </c:pt>
                <c:pt idx="579">
                  <c:v>15:52:30</c:v>
                </c:pt>
                <c:pt idx="580">
                  <c:v>15:52:31</c:v>
                </c:pt>
                <c:pt idx="581">
                  <c:v>15:52:32</c:v>
                </c:pt>
                <c:pt idx="582">
                  <c:v>15:52:33</c:v>
                </c:pt>
                <c:pt idx="583">
                  <c:v>15:52:34</c:v>
                </c:pt>
                <c:pt idx="584">
                  <c:v>15:52:35</c:v>
                </c:pt>
                <c:pt idx="585">
                  <c:v>15:52:36</c:v>
                </c:pt>
                <c:pt idx="586">
                  <c:v>15:52:37</c:v>
                </c:pt>
                <c:pt idx="587">
                  <c:v>15:52:38</c:v>
                </c:pt>
                <c:pt idx="588">
                  <c:v>15:52:39</c:v>
                </c:pt>
                <c:pt idx="589">
                  <c:v>15:52:40</c:v>
                </c:pt>
                <c:pt idx="590">
                  <c:v>15:52:41</c:v>
                </c:pt>
                <c:pt idx="591">
                  <c:v>15:52:42</c:v>
                </c:pt>
                <c:pt idx="592">
                  <c:v>15:52:43</c:v>
                </c:pt>
                <c:pt idx="593">
                  <c:v>15:52:44</c:v>
                </c:pt>
                <c:pt idx="594">
                  <c:v>15:52:45</c:v>
                </c:pt>
                <c:pt idx="595">
                  <c:v>15:52:46</c:v>
                </c:pt>
                <c:pt idx="596">
                  <c:v>15:52:47</c:v>
                </c:pt>
                <c:pt idx="597">
                  <c:v>15:52:48</c:v>
                </c:pt>
                <c:pt idx="598">
                  <c:v>15:52:49</c:v>
                </c:pt>
                <c:pt idx="599">
                  <c:v>15:52:50</c:v>
                </c:pt>
                <c:pt idx="600">
                  <c:v>15:52:51</c:v>
                </c:pt>
                <c:pt idx="601">
                  <c:v>15:52:52</c:v>
                </c:pt>
                <c:pt idx="602">
                  <c:v>15:52:53</c:v>
                </c:pt>
                <c:pt idx="603">
                  <c:v>15:52:54</c:v>
                </c:pt>
                <c:pt idx="604">
                  <c:v>15:52:55</c:v>
                </c:pt>
                <c:pt idx="605">
                  <c:v>15:52:56</c:v>
                </c:pt>
                <c:pt idx="606">
                  <c:v>15:52:57</c:v>
                </c:pt>
                <c:pt idx="607">
                  <c:v>15:52:58</c:v>
                </c:pt>
                <c:pt idx="608">
                  <c:v>15:52:59</c:v>
                </c:pt>
                <c:pt idx="609">
                  <c:v>15:53:00</c:v>
                </c:pt>
                <c:pt idx="610">
                  <c:v>15:53:01</c:v>
                </c:pt>
                <c:pt idx="611">
                  <c:v>15:53:02</c:v>
                </c:pt>
                <c:pt idx="612">
                  <c:v>15:53:03</c:v>
                </c:pt>
                <c:pt idx="613">
                  <c:v>15:53:04</c:v>
                </c:pt>
                <c:pt idx="614">
                  <c:v>15:53:05</c:v>
                </c:pt>
                <c:pt idx="615">
                  <c:v>15:53:06</c:v>
                </c:pt>
                <c:pt idx="616">
                  <c:v>15:53:07</c:v>
                </c:pt>
                <c:pt idx="617">
                  <c:v>15:53:08</c:v>
                </c:pt>
                <c:pt idx="618">
                  <c:v>15:53:09</c:v>
                </c:pt>
                <c:pt idx="619">
                  <c:v>15:53:10</c:v>
                </c:pt>
                <c:pt idx="620">
                  <c:v>15:53:11</c:v>
                </c:pt>
                <c:pt idx="621">
                  <c:v>15:53:12</c:v>
                </c:pt>
                <c:pt idx="622">
                  <c:v>15:53:13</c:v>
                </c:pt>
                <c:pt idx="623">
                  <c:v>15:53:14</c:v>
                </c:pt>
                <c:pt idx="624">
                  <c:v>15:53:15</c:v>
                </c:pt>
                <c:pt idx="625">
                  <c:v>15:53:16</c:v>
                </c:pt>
                <c:pt idx="626">
                  <c:v>15:53:17</c:v>
                </c:pt>
                <c:pt idx="627">
                  <c:v>15:53:18</c:v>
                </c:pt>
                <c:pt idx="628">
                  <c:v>15:53:19</c:v>
                </c:pt>
                <c:pt idx="629">
                  <c:v>15:53:20</c:v>
                </c:pt>
                <c:pt idx="630">
                  <c:v>15:53:21</c:v>
                </c:pt>
                <c:pt idx="631">
                  <c:v>15:53:22</c:v>
                </c:pt>
                <c:pt idx="632">
                  <c:v>15:53:23</c:v>
                </c:pt>
                <c:pt idx="633">
                  <c:v>15:53:24</c:v>
                </c:pt>
                <c:pt idx="634">
                  <c:v>15:53:25</c:v>
                </c:pt>
                <c:pt idx="635">
                  <c:v>15:53:26</c:v>
                </c:pt>
                <c:pt idx="636">
                  <c:v>15:53:27</c:v>
                </c:pt>
                <c:pt idx="637">
                  <c:v>15:53:28</c:v>
                </c:pt>
                <c:pt idx="638">
                  <c:v>15:53:29</c:v>
                </c:pt>
                <c:pt idx="639">
                  <c:v>15:53:30</c:v>
                </c:pt>
                <c:pt idx="640">
                  <c:v>15:53:31</c:v>
                </c:pt>
                <c:pt idx="641">
                  <c:v>15:53:32</c:v>
                </c:pt>
                <c:pt idx="642">
                  <c:v>15:53:33</c:v>
                </c:pt>
                <c:pt idx="643">
                  <c:v>15:53:34</c:v>
                </c:pt>
                <c:pt idx="644">
                  <c:v>15:53:35</c:v>
                </c:pt>
                <c:pt idx="645">
                  <c:v>15:53:36</c:v>
                </c:pt>
                <c:pt idx="646">
                  <c:v>15:53:37</c:v>
                </c:pt>
                <c:pt idx="647">
                  <c:v>15:53:38</c:v>
                </c:pt>
                <c:pt idx="648">
                  <c:v>15:53:39</c:v>
                </c:pt>
                <c:pt idx="649">
                  <c:v>15:53:40</c:v>
                </c:pt>
                <c:pt idx="650">
                  <c:v>15:53:41</c:v>
                </c:pt>
                <c:pt idx="651">
                  <c:v>15:53:42</c:v>
                </c:pt>
                <c:pt idx="652">
                  <c:v>15:53:43</c:v>
                </c:pt>
                <c:pt idx="653">
                  <c:v>15:53:44</c:v>
                </c:pt>
                <c:pt idx="654">
                  <c:v>15:53:45</c:v>
                </c:pt>
                <c:pt idx="655">
                  <c:v>15:53:46</c:v>
                </c:pt>
                <c:pt idx="656">
                  <c:v>15:53:47</c:v>
                </c:pt>
                <c:pt idx="657">
                  <c:v>15:53:48</c:v>
                </c:pt>
                <c:pt idx="658">
                  <c:v>15:53:49</c:v>
                </c:pt>
                <c:pt idx="659">
                  <c:v>15:53:50</c:v>
                </c:pt>
                <c:pt idx="660">
                  <c:v>15:53:51</c:v>
                </c:pt>
                <c:pt idx="661">
                  <c:v>15:53:52</c:v>
                </c:pt>
                <c:pt idx="662">
                  <c:v>15:53:53</c:v>
                </c:pt>
                <c:pt idx="663">
                  <c:v>15:53:54</c:v>
                </c:pt>
                <c:pt idx="664">
                  <c:v>15:53:55</c:v>
                </c:pt>
                <c:pt idx="665">
                  <c:v>15:53:56</c:v>
                </c:pt>
                <c:pt idx="666">
                  <c:v>15:53:57</c:v>
                </c:pt>
                <c:pt idx="667">
                  <c:v>15:53:58</c:v>
                </c:pt>
                <c:pt idx="668">
                  <c:v>15:53:59</c:v>
                </c:pt>
                <c:pt idx="669">
                  <c:v>15:54:00</c:v>
                </c:pt>
                <c:pt idx="670">
                  <c:v>15:54:01</c:v>
                </c:pt>
                <c:pt idx="671">
                  <c:v>15:54:02</c:v>
                </c:pt>
                <c:pt idx="672">
                  <c:v>15:54:03</c:v>
                </c:pt>
                <c:pt idx="673">
                  <c:v>15:54:04</c:v>
                </c:pt>
                <c:pt idx="674">
                  <c:v>15:54:05</c:v>
                </c:pt>
                <c:pt idx="675">
                  <c:v>15:54:06</c:v>
                </c:pt>
                <c:pt idx="676">
                  <c:v>15:54:07</c:v>
                </c:pt>
                <c:pt idx="677">
                  <c:v>15:54:08</c:v>
                </c:pt>
                <c:pt idx="678">
                  <c:v>15:54:09</c:v>
                </c:pt>
                <c:pt idx="679">
                  <c:v>15:54:10</c:v>
                </c:pt>
                <c:pt idx="680">
                  <c:v>15:54:11</c:v>
                </c:pt>
                <c:pt idx="681">
                  <c:v>15:54:12</c:v>
                </c:pt>
                <c:pt idx="682">
                  <c:v>15:54:13</c:v>
                </c:pt>
                <c:pt idx="683">
                  <c:v>15:54:14</c:v>
                </c:pt>
                <c:pt idx="684">
                  <c:v>15:54:15</c:v>
                </c:pt>
                <c:pt idx="685">
                  <c:v>15:54:16</c:v>
                </c:pt>
                <c:pt idx="686">
                  <c:v>15:54:17</c:v>
                </c:pt>
                <c:pt idx="687">
                  <c:v>15:54:18</c:v>
                </c:pt>
                <c:pt idx="688">
                  <c:v>15:54:19</c:v>
                </c:pt>
                <c:pt idx="689">
                  <c:v>15:54:20</c:v>
                </c:pt>
                <c:pt idx="690">
                  <c:v>15:54:21</c:v>
                </c:pt>
                <c:pt idx="691">
                  <c:v>15:54:22</c:v>
                </c:pt>
                <c:pt idx="692">
                  <c:v>15:54:23</c:v>
                </c:pt>
                <c:pt idx="693">
                  <c:v>15:54:24</c:v>
                </c:pt>
                <c:pt idx="694">
                  <c:v>15:54:25</c:v>
                </c:pt>
                <c:pt idx="695">
                  <c:v>15:54:26</c:v>
                </c:pt>
                <c:pt idx="696">
                  <c:v>15:54:27</c:v>
                </c:pt>
                <c:pt idx="697">
                  <c:v>15:54:28</c:v>
                </c:pt>
                <c:pt idx="698">
                  <c:v>15:54:29</c:v>
                </c:pt>
                <c:pt idx="699">
                  <c:v>15:54:30</c:v>
                </c:pt>
                <c:pt idx="700">
                  <c:v>15:54:31</c:v>
                </c:pt>
                <c:pt idx="701">
                  <c:v>15:54:32</c:v>
                </c:pt>
                <c:pt idx="702">
                  <c:v>15:54:33</c:v>
                </c:pt>
                <c:pt idx="703">
                  <c:v>15:54:34</c:v>
                </c:pt>
                <c:pt idx="704">
                  <c:v>15:54:35</c:v>
                </c:pt>
                <c:pt idx="705">
                  <c:v>15:54:36</c:v>
                </c:pt>
                <c:pt idx="706">
                  <c:v>15:54:37</c:v>
                </c:pt>
                <c:pt idx="707">
                  <c:v>15:54:38</c:v>
                </c:pt>
                <c:pt idx="708">
                  <c:v>15:54:39</c:v>
                </c:pt>
                <c:pt idx="709">
                  <c:v>15:54:40</c:v>
                </c:pt>
                <c:pt idx="710">
                  <c:v>15:54:41</c:v>
                </c:pt>
                <c:pt idx="711">
                  <c:v>15:54:42</c:v>
                </c:pt>
                <c:pt idx="712">
                  <c:v>15:54:43</c:v>
                </c:pt>
                <c:pt idx="713">
                  <c:v>15:54:44</c:v>
                </c:pt>
                <c:pt idx="714">
                  <c:v>15:54:45</c:v>
                </c:pt>
                <c:pt idx="715">
                  <c:v>15:54:46</c:v>
                </c:pt>
                <c:pt idx="716">
                  <c:v>15:54:47</c:v>
                </c:pt>
                <c:pt idx="717">
                  <c:v>15:54:48</c:v>
                </c:pt>
                <c:pt idx="718">
                  <c:v>15:54:49</c:v>
                </c:pt>
                <c:pt idx="719">
                  <c:v>15:54:50</c:v>
                </c:pt>
                <c:pt idx="720">
                  <c:v>15:54:51</c:v>
                </c:pt>
                <c:pt idx="721">
                  <c:v>15:54:52</c:v>
                </c:pt>
                <c:pt idx="722">
                  <c:v>15:54:53</c:v>
                </c:pt>
                <c:pt idx="723">
                  <c:v>15:54:54</c:v>
                </c:pt>
                <c:pt idx="724">
                  <c:v>15:54:55</c:v>
                </c:pt>
                <c:pt idx="725">
                  <c:v>15:54:56</c:v>
                </c:pt>
                <c:pt idx="726">
                  <c:v>15:54:57</c:v>
                </c:pt>
                <c:pt idx="727">
                  <c:v>15:54:58</c:v>
                </c:pt>
                <c:pt idx="728">
                  <c:v>15:54:59</c:v>
                </c:pt>
                <c:pt idx="729">
                  <c:v>15:55:00</c:v>
                </c:pt>
                <c:pt idx="730">
                  <c:v>15:55:01</c:v>
                </c:pt>
                <c:pt idx="731">
                  <c:v>15:55:02</c:v>
                </c:pt>
                <c:pt idx="732">
                  <c:v>15:55:03</c:v>
                </c:pt>
                <c:pt idx="733">
                  <c:v>15:55:04</c:v>
                </c:pt>
                <c:pt idx="734">
                  <c:v>15:55:05</c:v>
                </c:pt>
                <c:pt idx="735">
                  <c:v>15:55:06</c:v>
                </c:pt>
                <c:pt idx="736">
                  <c:v>15:55:07</c:v>
                </c:pt>
                <c:pt idx="737">
                  <c:v>15:55:08</c:v>
                </c:pt>
                <c:pt idx="738">
                  <c:v>15:55:09</c:v>
                </c:pt>
                <c:pt idx="739">
                  <c:v>15:55:10</c:v>
                </c:pt>
                <c:pt idx="740">
                  <c:v>15:55:11</c:v>
                </c:pt>
                <c:pt idx="741">
                  <c:v>15:55:12</c:v>
                </c:pt>
                <c:pt idx="742">
                  <c:v>15:55:13</c:v>
                </c:pt>
                <c:pt idx="743">
                  <c:v>15:55:14</c:v>
                </c:pt>
                <c:pt idx="744">
                  <c:v>15:55:15</c:v>
                </c:pt>
                <c:pt idx="745">
                  <c:v>15:55:16</c:v>
                </c:pt>
                <c:pt idx="746">
                  <c:v>15:55:17</c:v>
                </c:pt>
                <c:pt idx="747">
                  <c:v>15:55:18</c:v>
                </c:pt>
                <c:pt idx="748">
                  <c:v>15:55:19</c:v>
                </c:pt>
                <c:pt idx="749">
                  <c:v>15:55:20</c:v>
                </c:pt>
                <c:pt idx="750">
                  <c:v>15:55:21</c:v>
                </c:pt>
                <c:pt idx="751">
                  <c:v>15:55:22</c:v>
                </c:pt>
                <c:pt idx="752">
                  <c:v>15:55:23</c:v>
                </c:pt>
                <c:pt idx="753">
                  <c:v>15:55:24</c:v>
                </c:pt>
                <c:pt idx="754">
                  <c:v>15:55:25</c:v>
                </c:pt>
                <c:pt idx="755">
                  <c:v>15:55:26</c:v>
                </c:pt>
                <c:pt idx="756">
                  <c:v>15:55:27</c:v>
                </c:pt>
                <c:pt idx="757">
                  <c:v>15:55:28</c:v>
                </c:pt>
                <c:pt idx="758">
                  <c:v>15:55:29</c:v>
                </c:pt>
                <c:pt idx="759">
                  <c:v>15:55:30</c:v>
                </c:pt>
                <c:pt idx="760">
                  <c:v>15:55:31</c:v>
                </c:pt>
                <c:pt idx="761">
                  <c:v>15:55:32</c:v>
                </c:pt>
                <c:pt idx="762">
                  <c:v>15:55:33</c:v>
                </c:pt>
                <c:pt idx="763">
                  <c:v>15:55:34</c:v>
                </c:pt>
                <c:pt idx="764">
                  <c:v>15:55:35</c:v>
                </c:pt>
                <c:pt idx="765">
                  <c:v>15:55:36</c:v>
                </c:pt>
                <c:pt idx="766">
                  <c:v>15:55:37</c:v>
                </c:pt>
                <c:pt idx="767">
                  <c:v>15:55:38</c:v>
                </c:pt>
                <c:pt idx="768">
                  <c:v>15:55:39</c:v>
                </c:pt>
                <c:pt idx="769">
                  <c:v>15:55:40</c:v>
                </c:pt>
                <c:pt idx="770">
                  <c:v>15:55:41</c:v>
                </c:pt>
                <c:pt idx="771">
                  <c:v>15:55:42</c:v>
                </c:pt>
                <c:pt idx="772">
                  <c:v>15:55:43</c:v>
                </c:pt>
                <c:pt idx="773">
                  <c:v>15:55:44</c:v>
                </c:pt>
                <c:pt idx="774">
                  <c:v>15:55:45</c:v>
                </c:pt>
                <c:pt idx="775">
                  <c:v>15:55:46</c:v>
                </c:pt>
                <c:pt idx="776">
                  <c:v>15:55:47</c:v>
                </c:pt>
                <c:pt idx="777">
                  <c:v>15:55:48</c:v>
                </c:pt>
                <c:pt idx="778">
                  <c:v>15:55:49</c:v>
                </c:pt>
                <c:pt idx="779">
                  <c:v>15:55:50</c:v>
                </c:pt>
                <c:pt idx="780">
                  <c:v>15:55:51</c:v>
                </c:pt>
                <c:pt idx="781">
                  <c:v>15:55:52</c:v>
                </c:pt>
                <c:pt idx="782">
                  <c:v>15:55:53</c:v>
                </c:pt>
                <c:pt idx="783">
                  <c:v>15:55:54</c:v>
                </c:pt>
                <c:pt idx="784">
                  <c:v>15:55:55</c:v>
                </c:pt>
                <c:pt idx="785">
                  <c:v>15:55:56</c:v>
                </c:pt>
                <c:pt idx="786">
                  <c:v>15:55:57</c:v>
                </c:pt>
                <c:pt idx="787">
                  <c:v>15:55:58</c:v>
                </c:pt>
                <c:pt idx="788">
                  <c:v>15:55:59</c:v>
                </c:pt>
                <c:pt idx="789">
                  <c:v>15:56:00</c:v>
                </c:pt>
                <c:pt idx="790">
                  <c:v>15:56:01</c:v>
                </c:pt>
                <c:pt idx="791">
                  <c:v>15:56:02</c:v>
                </c:pt>
                <c:pt idx="792">
                  <c:v>15:56:03</c:v>
                </c:pt>
                <c:pt idx="793">
                  <c:v>15:56:04</c:v>
                </c:pt>
                <c:pt idx="794">
                  <c:v>15:56:05</c:v>
                </c:pt>
                <c:pt idx="795">
                  <c:v>15:56:06</c:v>
                </c:pt>
                <c:pt idx="796">
                  <c:v>15:56:07</c:v>
                </c:pt>
                <c:pt idx="797">
                  <c:v>15:56:08</c:v>
                </c:pt>
                <c:pt idx="798">
                  <c:v>15:56:09</c:v>
                </c:pt>
                <c:pt idx="799">
                  <c:v>15:56:10</c:v>
                </c:pt>
                <c:pt idx="800">
                  <c:v>15:56:11</c:v>
                </c:pt>
                <c:pt idx="801">
                  <c:v>15:56:12</c:v>
                </c:pt>
                <c:pt idx="802">
                  <c:v>15:56:13</c:v>
                </c:pt>
                <c:pt idx="803">
                  <c:v>15:56:14</c:v>
                </c:pt>
                <c:pt idx="804">
                  <c:v>15:56:15</c:v>
                </c:pt>
                <c:pt idx="805">
                  <c:v>15:56:16</c:v>
                </c:pt>
                <c:pt idx="806">
                  <c:v>15:56:17</c:v>
                </c:pt>
                <c:pt idx="807">
                  <c:v>15:56:18</c:v>
                </c:pt>
                <c:pt idx="808">
                  <c:v>15:56:19</c:v>
                </c:pt>
                <c:pt idx="809">
                  <c:v>15:56:20</c:v>
                </c:pt>
                <c:pt idx="810">
                  <c:v>15:56:21</c:v>
                </c:pt>
                <c:pt idx="811">
                  <c:v>15:56:22</c:v>
                </c:pt>
                <c:pt idx="812">
                  <c:v>15:56:23</c:v>
                </c:pt>
                <c:pt idx="813">
                  <c:v>15:56:24</c:v>
                </c:pt>
                <c:pt idx="814">
                  <c:v>15:56:25</c:v>
                </c:pt>
                <c:pt idx="815">
                  <c:v>15:56:26</c:v>
                </c:pt>
                <c:pt idx="816">
                  <c:v>15:56:27</c:v>
                </c:pt>
                <c:pt idx="817">
                  <c:v>15:56:28</c:v>
                </c:pt>
                <c:pt idx="818">
                  <c:v>15:56:29</c:v>
                </c:pt>
                <c:pt idx="819">
                  <c:v>15:56:30</c:v>
                </c:pt>
                <c:pt idx="820">
                  <c:v>15:56:31</c:v>
                </c:pt>
                <c:pt idx="821">
                  <c:v>15:56:32</c:v>
                </c:pt>
                <c:pt idx="822">
                  <c:v>15:56:33</c:v>
                </c:pt>
                <c:pt idx="823">
                  <c:v>15:56:34</c:v>
                </c:pt>
                <c:pt idx="824">
                  <c:v>15:56:35</c:v>
                </c:pt>
                <c:pt idx="825">
                  <c:v>15:56:36</c:v>
                </c:pt>
                <c:pt idx="826">
                  <c:v>15:56:37</c:v>
                </c:pt>
                <c:pt idx="827">
                  <c:v>15:56:38</c:v>
                </c:pt>
                <c:pt idx="828">
                  <c:v>15:56:39</c:v>
                </c:pt>
                <c:pt idx="829">
                  <c:v>15:56:40</c:v>
                </c:pt>
                <c:pt idx="830">
                  <c:v>15:56:41</c:v>
                </c:pt>
                <c:pt idx="831">
                  <c:v>15:56:42</c:v>
                </c:pt>
                <c:pt idx="832">
                  <c:v>15:56:43</c:v>
                </c:pt>
                <c:pt idx="833">
                  <c:v>15:56:44</c:v>
                </c:pt>
                <c:pt idx="834">
                  <c:v>15:56:45</c:v>
                </c:pt>
                <c:pt idx="835">
                  <c:v>15:56:46</c:v>
                </c:pt>
                <c:pt idx="836">
                  <c:v>15:56:47</c:v>
                </c:pt>
                <c:pt idx="837">
                  <c:v>15:56:48</c:v>
                </c:pt>
                <c:pt idx="838">
                  <c:v>15:56:49</c:v>
                </c:pt>
                <c:pt idx="839">
                  <c:v>15:56:50</c:v>
                </c:pt>
                <c:pt idx="840">
                  <c:v>15:56:51</c:v>
                </c:pt>
                <c:pt idx="841">
                  <c:v>15:56:52</c:v>
                </c:pt>
                <c:pt idx="842">
                  <c:v>15:56:53</c:v>
                </c:pt>
                <c:pt idx="843">
                  <c:v>15:56:54</c:v>
                </c:pt>
                <c:pt idx="844">
                  <c:v>15:56:55</c:v>
                </c:pt>
                <c:pt idx="845">
                  <c:v>15:56:56</c:v>
                </c:pt>
                <c:pt idx="846">
                  <c:v>15:56:57</c:v>
                </c:pt>
                <c:pt idx="847">
                  <c:v>15:56:58</c:v>
                </c:pt>
                <c:pt idx="848">
                  <c:v>15:56:59</c:v>
                </c:pt>
                <c:pt idx="849">
                  <c:v>15:57:00</c:v>
                </c:pt>
                <c:pt idx="850">
                  <c:v>15:57:01</c:v>
                </c:pt>
                <c:pt idx="851">
                  <c:v>15:57:02</c:v>
                </c:pt>
                <c:pt idx="852">
                  <c:v>15:57:03</c:v>
                </c:pt>
                <c:pt idx="853">
                  <c:v>15:57:04</c:v>
                </c:pt>
                <c:pt idx="854">
                  <c:v>15:57:05</c:v>
                </c:pt>
                <c:pt idx="855">
                  <c:v>15:57:06</c:v>
                </c:pt>
                <c:pt idx="856">
                  <c:v>15:57:07</c:v>
                </c:pt>
                <c:pt idx="857">
                  <c:v>15:57:08</c:v>
                </c:pt>
                <c:pt idx="858">
                  <c:v>15:57:09</c:v>
                </c:pt>
                <c:pt idx="859">
                  <c:v>15:57:10</c:v>
                </c:pt>
                <c:pt idx="860">
                  <c:v>15:57:11</c:v>
                </c:pt>
                <c:pt idx="861">
                  <c:v>15:57:12</c:v>
                </c:pt>
                <c:pt idx="862">
                  <c:v>15:57:13</c:v>
                </c:pt>
                <c:pt idx="863">
                  <c:v>15:57:14</c:v>
                </c:pt>
                <c:pt idx="864">
                  <c:v>15:57:15</c:v>
                </c:pt>
                <c:pt idx="865">
                  <c:v>15:57:16</c:v>
                </c:pt>
                <c:pt idx="866">
                  <c:v>15:57:17</c:v>
                </c:pt>
                <c:pt idx="867">
                  <c:v>15:57:18</c:v>
                </c:pt>
                <c:pt idx="868">
                  <c:v>15:57:19</c:v>
                </c:pt>
                <c:pt idx="869">
                  <c:v>15:57:20</c:v>
                </c:pt>
                <c:pt idx="870">
                  <c:v>15:57:21</c:v>
                </c:pt>
                <c:pt idx="871">
                  <c:v>15:57:22</c:v>
                </c:pt>
                <c:pt idx="872">
                  <c:v>15:57:23</c:v>
                </c:pt>
                <c:pt idx="873">
                  <c:v>15:57:24</c:v>
                </c:pt>
                <c:pt idx="874">
                  <c:v>15:57:25</c:v>
                </c:pt>
                <c:pt idx="875">
                  <c:v>15:57:26</c:v>
                </c:pt>
                <c:pt idx="876">
                  <c:v>15:57:27</c:v>
                </c:pt>
                <c:pt idx="877">
                  <c:v>15:57:28</c:v>
                </c:pt>
                <c:pt idx="878">
                  <c:v>15:57:29</c:v>
                </c:pt>
                <c:pt idx="879">
                  <c:v>15:57:30</c:v>
                </c:pt>
                <c:pt idx="880">
                  <c:v>15:57:31</c:v>
                </c:pt>
                <c:pt idx="881">
                  <c:v>15:57:32</c:v>
                </c:pt>
                <c:pt idx="882">
                  <c:v>15:57:33</c:v>
                </c:pt>
                <c:pt idx="883">
                  <c:v>15:57:34</c:v>
                </c:pt>
                <c:pt idx="884">
                  <c:v>15:57:35</c:v>
                </c:pt>
                <c:pt idx="885">
                  <c:v>15:57:36</c:v>
                </c:pt>
                <c:pt idx="886">
                  <c:v>15:57:37</c:v>
                </c:pt>
                <c:pt idx="887">
                  <c:v>15:57:38</c:v>
                </c:pt>
                <c:pt idx="888">
                  <c:v>15:57:39</c:v>
                </c:pt>
                <c:pt idx="889">
                  <c:v>15:57:40</c:v>
                </c:pt>
                <c:pt idx="890">
                  <c:v>15:57:41</c:v>
                </c:pt>
                <c:pt idx="891">
                  <c:v>15:57:42</c:v>
                </c:pt>
                <c:pt idx="892">
                  <c:v>15:57:43</c:v>
                </c:pt>
                <c:pt idx="893">
                  <c:v>15:57:44</c:v>
                </c:pt>
                <c:pt idx="894">
                  <c:v>15:57:45</c:v>
                </c:pt>
                <c:pt idx="895">
                  <c:v>15:57:46</c:v>
                </c:pt>
                <c:pt idx="896">
                  <c:v>15:57:47</c:v>
                </c:pt>
                <c:pt idx="897">
                  <c:v>15:57:48</c:v>
                </c:pt>
                <c:pt idx="898">
                  <c:v>15:57:49</c:v>
                </c:pt>
                <c:pt idx="899">
                  <c:v>15:57:50</c:v>
                </c:pt>
                <c:pt idx="900">
                  <c:v>15:57:51</c:v>
                </c:pt>
                <c:pt idx="901">
                  <c:v>15:57:52</c:v>
                </c:pt>
                <c:pt idx="902">
                  <c:v>15:57:53</c:v>
                </c:pt>
                <c:pt idx="903">
                  <c:v>15:57:54</c:v>
                </c:pt>
                <c:pt idx="904">
                  <c:v>15:57:55</c:v>
                </c:pt>
                <c:pt idx="905">
                  <c:v>15:57:56</c:v>
                </c:pt>
                <c:pt idx="906">
                  <c:v>15:57:57</c:v>
                </c:pt>
                <c:pt idx="907">
                  <c:v>15:57:58</c:v>
                </c:pt>
                <c:pt idx="908">
                  <c:v>15:57:59</c:v>
                </c:pt>
                <c:pt idx="909">
                  <c:v>15:58:00</c:v>
                </c:pt>
                <c:pt idx="910">
                  <c:v>15:58:01</c:v>
                </c:pt>
                <c:pt idx="911">
                  <c:v>15:58:02</c:v>
                </c:pt>
                <c:pt idx="912">
                  <c:v>15:58:03</c:v>
                </c:pt>
                <c:pt idx="913">
                  <c:v>15:58:04</c:v>
                </c:pt>
                <c:pt idx="914">
                  <c:v>15:58:05</c:v>
                </c:pt>
                <c:pt idx="915">
                  <c:v>15:58:06</c:v>
                </c:pt>
                <c:pt idx="916">
                  <c:v>15:58:07</c:v>
                </c:pt>
                <c:pt idx="917">
                  <c:v>15:58:08</c:v>
                </c:pt>
                <c:pt idx="918">
                  <c:v>15:58:09</c:v>
                </c:pt>
                <c:pt idx="919">
                  <c:v>15:58:10</c:v>
                </c:pt>
                <c:pt idx="920">
                  <c:v>15:58:11</c:v>
                </c:pt>
                <c:pt idx="921">
                  <c:v>15:58:12</c:v>
                </c:pt>
                <c:pt idx="922">
                  <c:v>15:58:13</c:v>
                </c:pt>
                <c:pt idx="923">
                  <c:v>15:58:14</c:v>
                </c:pt>
                <c:pt idx="924">
                  <c:v>15:58:15</c:v>
                </c:pt>
                <c:pt idx="925">
                  <c:v>15:58:16</c:v>
                </c:pt>
                <c:pt idx="926">
                  <c:v>15:58:17</c:v>
                </c:pt>
                <c:pt idx="927">
                  <c:v>15:58:18</c:v>
                </c:pt>
                <c:pt idx="928">
                  <c:v>15:58:19</c:v>
                </c:pt>
                <c:pt idx="929">
                  <c:v>15:58:20</c:v>
                </c:pt>
                <c:pt idx="930">
                  <c:v>15:58:21</c:v>
                </c:pt>
                <c:pt idx="931">
                  <c:v>15:58:22</c:v>
                </c:pt>
                <c:pt idx="932">
                  <c:v>15:58:23</c:v>
                </c:pt>
                <c:pt idx="933">
                  <c:v>15:58:24</c:v>
                </c:pt>
                <c:pt idx="934">
                  <c:v>15:58:25</c:v>
                </c:pt>
                <c:pt idx="935">
                  <c:v>15:58:26</c:v>
                </c:pt>
                <c:pt idx="936">
                  <c:v>15:58:27</c:v>
                </c:pt>
                <c:pt idx="937">
                  <c:v>15:58:28</c:v>
                </c:pt>
                <c:pt idx="938">
                  <c:v>15:58:29</c:v>
                </c:pt>
                <c:pt idx="939">
                  <c:v>15:58:30</c:v>
                </c:pt>
                <c:pt idx="940">
                  <c:v>15:58:31</c:v>
                </c:pt>
                <c:pt idx="941">
                  <c:v>15:58:32</c:v>
                </c:pt>
                <c:pt idx="942">
                  <c:v>15:58:33</c:v>
                </c:pt>
                <c:pt idx="943">
                  <c:v>15:58:34</c:v>
                </c:pt>
                <c:pt idx="944">
                  <c:v>15:58:35</c:v>
                </c:pt>
                <c:pt idx="945">
                  <c:v>15:58:36</c:v>
                </c:pt>
                <c:pt idx="946">
                  <c:v>15:58:37</c:v>
                </c:pt>
                <c:pt idx="947">
                  <c:v>15:58:38</c:v>
                </c:pt>
                <c:pt idx="948">
                  <c:v>15:58:39</c:v>
                </c:pt>
                <c:pt idx="949">
                  <c:v>15:58:40</c:v>
                </c:pt>
                <c:pt idx="950">
                  <c:v>15:58:41</c:v>
                </c:pt>
                <c:pt idx="951">
                  <c:v>15:58:42</c:v>
                </c:pt>
                <c:pt idx="952">
                  <c:v>15:58:43</c:v>
                </c:pt>
                <c:pt idx="953">
                  <c:v>15:58:44</c:v>
                </c:pt>
                <c:pt idx="954">
                  <c:v>15:58:45</c:v>
                </c:pt>
                <c:pt idx="955">
                  <c:v>15:58:46</c:v>
                </c:pt>
                <c:pt idx="956">
                  <c:v>15:58:47</c:v>
                </c:pt>
                <c:pt idx="957">
                  <c:v>15:58:48</c:v>
                </c:pt>
                <c:pt idx="958">
                  <c:v>15:58:49</c:v>
                </c:pt>
                <c:pt idx="959">
                  <c:v>15:58:50</c:v>
                </c:pt>
                <c:pt idx="960">
                  <c:v>15:58:51</c:v>
                </c:pt>
                <c:pt idx="961">
                  <c:v>15:58:52</c:v>
                </c:pt>
                <c:pt idx="962">
                  <c:v>15:58:53</c:v>
                </c:pt>
                <c:pt idx="963">
                  <c:v>15:58:54</c:v>
                </c:pt>
                <c:pt idx="964">
                  <c:v>15:58:55</c:v>
                </c:pt>
                <c:pt idx="965">
                  <c:v>15:58:56</c:v>
                </c:pt>
                <c:pt idx="966">
                  <c:v>15:58:57</c:v>
                </c:pt>
                <c:pt idx="967">
                  <c:v>15:58:58</c:v>
                </c:pt>
                <c:pt idx="968">
                  <c:v>15:58:59</c:v>
                </c:pt>
                <c:pt idx="969">
                  <c:v>15:59:00</c:v>
                </c:pt>
                <c:pt idx="970">
                  <c:v>15:59:01</c:v>
                </c:pt>
                <c:pt idx="971">
                  <c:v>15:59:02</c:v>
                </c:pt>
                <c:pt idx="972">
                  <c:v>15:59:03</c:v>
                </c:pt>
                <c:pt idx="973">
                  <c:v>15:59:04</c:v>
                </c:pt>
                <c:pt idx="974">
                  <c:v>15:59:05</c:v>
                </c:pt>
                <c:pt idx="975">
                  <c:v>15:59:06</c:v>
                </c:pt>
                <c:pt idx="976">
                  <c:v>15:59:07</c:v>
                </c:pt>
                <c:pt idx="977">
                  <c:v>15:59:08</c:v>
                </c:pt>
                <c:pt idx="978">
                  <c:v>15:59:09</c:v>
                </c:pt>
                <c:pt idx="979">
                  <c:v>15:59:10</c:v>
                </c:pt>
                <c:pt idx="980">
                  <c:v>15:59:11</c:v>
                </c:pt>
                <c:pt idx="981">
                  <c:v>15:59:12</c:v>
                </c:pt>
                <c:pt idx="982">
                  <c:v>15:59:13</c:v>
                </c:pt>
                <c:pt idx="983">
                  <c:v>15:59:14</c:v>
                </c:pt>
                <c:pt idx="984">
                  <c:v>15:59:15</c:v>
                </c:pt>
                <c:pt idx="985">
                  <c:v>15:59:16</c:v>
                </c:pt>
                <c:pt idx="986">
                  <c:v>15:59:17</c:v>
                </c:pt>
                <c:pt idx="987">
                  <c:v>15:59:18</c:v>
                </c:pt>
                <c:pt idx="988">
                  <c:v>15:59:19</c:v>
                </c:pt>
                <c:pt idx="989">
                  <c:v>15:59:20</c:v>
                </c:pt>
                <c:pt idx="990">
                  <c:v>15:59:21</c:v>
                </c:pt>
                <c:pt idx="991">
                  <c:v>15:59:22</c:v>
                </c:pt>
                <c:pt idx="992">
                  <c:v>15:59:23</c:v>
                </c:pt>
                <c:pt idx="993">
                  <c:v>15:59:24</c:v>
                </c:pt>
                <c:pt idx="994">
                  <c:v>15:59:25</c:v>
                </c:pt>
                <c:pt idx="995">
                  <c:v>15:59:26</c:v>
                </c:pt>
                <c:pt idx="996">
                  <c:v>15:59:27</c:v>
                </c:pt>
                <c:pt idx="997">
                  <c:v>15:59:28</c:v>
                </c:pt>
                <c:pt idx="998">
                  <c:v>15:59:29</c:v>
                </c:pt>
                <c:pt idx="999">
                  <c:v>15:59:30</c:v>
                </c:pt>
                <c:pt idx="1000">
                  <c:v>15:59:31</c:v>
                </c:pt>
                <c:pt idx="1001">
                  <c:v>15:59:32</c:v>
                </c:pt>
                <c:pt idx="1002">
                  <c:v>15:59:33</c:v>
                </c:pt>
                <c:pt idx="1003">
                  <c:v>15:59:34</c:v>
                </c:pt>
                <c:pt idx="1004">
                  <c:v>15:59:35</c:v>
                </c:pt>
                <c:pt idx="1005">
                  <c:v>15:59:36</c:v>
                </c:pt>
                <c:pt idx="1006">
                  <c:v>15:59:37</c:v>
                </c:pt>
                <c:pt idx="1007">
                  <c:v>15:59:38</c:v>
                </c:pt>
                <c:pt idx="1008">
                  <c:v>15:59:39</c:v>
                </c:pt>
                <c:pt idx="1009">
                  <c:v>15:59:40</c:v>
                </c:pt>
                <c:pt idx="1010">
                  <c:v>15:59:41</c:v>
                </c:pt>
                <c:pt idx="1011">
                  <c:v>15:59:42</c:v>
                </c:pt>
                <c:pt idx="1012">
                  <c:v>15:59:43</c:v>
                </c:pt>
                <c:pt idx="1013">
                  <c:v>15:59:44</c:v>
                </c:pt>
                <c:pt idx="1014">
                  <c:v>15:59:45</c:v>
                </c:pt>
                <c:pt idx="1015">
                  <c:v>15:59:46</c:v>
                </c:pt>
                <c:pt idx="1016">
                  <c:v>15:59:47</c:v>
                </c:pt>
                <c:pt idx="1017">
                  <c:v>15:59:48</c:v>
                </c:pt>
                <c:pt idx="1018">
                  <c:v>15:59:49</c:v>
                </c:pt>
                <c:pt idx="1019">
                  <c:v>15:59:50</c:v>
                </c:pt>
                <c:pt idx="1020">
                  <c:v>15:59:51</c:v>
                </c:pt>
                <c:pt idx="1021">
                  <c:v>15:59:52</c:v>
                </c:pt>
                <c:pt idx="1022">
                  <c:v>15:59:53</c:v>
                </c:pt>
                <c:pt idx="1023">
                  <c:v>15:59:54</c:v>
                </c:pt>
                <c:pt idx="1024">
                  <c:v>15:59:55</c:v>
                </c:pt>
                <c:pt idx="1025">
                  <c:v>15:59:56</c:v>
                </c:pt>
                <c:pt idx="1026">
                  <c:v>15:59:57</c:v>
                </c:pt>
                <c:pt idx="1027">
                  <c:v>15:59:58</c:v>
                </c:pt>
                <c:pt idx="1028">
                  <c:v>15:59:59</c:v>
                </c:pt>
                <c:pt idx="1029">
                  <c:v>16:00:00</c:v>
                </c:pt>
                <c:pt idx="1030">
                  <c:v>16:00:01</c:v>
                </c:pt>
                <c:pt idx="1031">
                  <c:v>16:00:02</c:v>
                </c:pt>
                <c:pt idx="1032">
                  <c:v>16:00:03</c:v>
                </c:pt>
                <c:pt idx="1033">
                  <c:v>16:00:04</c:v>
                </c:pt>
                <c:pt idx="1034">
                  <c:v>16:00:05</c:v>
                </c:pt>
                <c:pt idx="1035">
                  <c:v>16:00:06</c:v>
                </c:pt>
                <c:pt idx="1036">
                  <c:v>16:00:07</c:v>
                </c:pt>
                <c:pt idx="1037">
                  <c:v>16:00:08</c:v>
                </c:pt>
                <c:pt idx="1038">
                  <c:v>16:00:09</c:v>
                </c:pt>
                <c:pt idx="1039">
                  <c:v>16:00:10</c:v>
                </c:pt>
                <c:pt idx="1040">
                  <c:v>16:00:11</c:v>
                </c:pt>
                <c:pt idx="1041">
                  <c:v>16:00:12</c:v>
                </c:pt>
                <c:pt idx="1042">
                  <c:v>16:00:13</c:v>
                </c:pt>
                <c:pt idx="1043">
                  <c:v>16:00:14</c:v>
                </c:pt>
                <c:pt idx="1044">
                  <c:v>16:00:15</c:v>
                </c:pt>
                <c:pt idx="1045">
                  <c:v>16:00:16</c:v>
                </c:pt>
                <c:pt idx="1046">
                  <c:v>16:00:17</c:v>
                </c:pt>
                <c:pt idx="1047">
                  <c:v>16:00:18</c:v>
                </c:pt>
                <c:pt idx="1048">
                  <c:v>16:00:19</c:v>
                </c:pt>
                <c:pt idx="1049">
                  <c:v>16:00:20</c:v>
                </c:pt>
                <c:pt idx="1050">
                  <c:v>16:00:21</c:v>
                </c:pt>
                <c:pt idx="1051">
                  <c:v>16:00:22</c:v>
                </c:pt>
                <c:pt idx="1052">
                  <c:v>16:00:23</c:v>
                </c:pt>
                <c:pt idx="1053">
                  <c:v>16:00:24</c:v>
                </c:pt>
                <c:pt idx="1054">
                  <c:v>16:00:25</c:v>
                </c:pt>
                <c:pt idx="1055">
                  <c:v>16:00:26</c:v>
                </c:pt>
                <c:pt idx="1056">
                  <c:v>16:00:27</c:v>
                </c:pt>
                <c:pt idx="1057">
                  <c:v>16:00:28</c:v>
                </c:pt>
                <c:pt idx="1058">
                  <c:v>16:00:29</c:v>
                </c:pt>
                <c:pt idx="1059">
                  <c:v>16:00:30</c:v>
                </c:pt>
                <c:pt idx="1060">
                  <c:v>16:00:31</c:v>
                </c:pt>
                <c:pt idx="1061">
                  <c:v>16:00:32</c:v>
                </c:pt>
                <c:pt idx="1062">
                  <c:v>16:00:33</c:v>
                </c:pt>
                <c:pt idx="1063">
                  <c:v>16:00:34</c:v>
                </c:pt>
                <c:pt idx="1064">
                  <c:v>16:00:35</c:v>
                </c:pt>
                <c:pt idx="1065">
                  <c:v>16:00:36</c:v>
                </c:pt>
                <c:pt idx="1066">
                  <c:v>16:00:37</c:v>
                </c:pt>
                <c:pt idx="1067">
                  <c:v>16:00:38</c:v>
                </c:pt>
                <c:pt idx="1068">
                  <c:v>16:00:39</c:v>
                </c:pt>
                <c:pt idx="1069">
                  <c:v>16:00:40</c:v>
                </c:pt>
                <c:pt idx="1070">
                  <c:v>16:00:41</c:v>
                </c:pt>
                <c:pt idx="1071">
                  <c:v>16:00:42</c:v>
                </c:pt>
                <c:pt idx="1072">
                  <c:v>16:00:43</c:v>
                </c:pt>
                <c:pt idx="1073">
                  <c:v>16:00:44</c:v>
                </c:pt>
                <c:pt idx="1074">
                  <c:v>16:00:45</c:v>
                </c:pt>
                <c:pt idx="1075">
                  <c:v>16:00:46</c:v>
                </c:pt>
                <c:pt idx="1076">
                  <c:v>16:00:47</c:v>
                </c:pt>
                <c:pt idx="1077">
                  <c:v>16:00:48</c:v>
                </c:pt>
                <c:pt idx="1078">
                  <c:v>16:00:49</c:v>
                </c:pt>
                <c:pt idx="1079">
                  <c:v>16:00:50</c:v>
                </c:pt>
                <c:pt idx="1080">
                  <c:v>16:00:51</c:v>
                </c:pt>
                <c:pt idx="1081">
                  <c:v>16:00:52</c:v>
                </c:pt>
                <c:pt idx="1082">
                  <c:v>16:00:53</c:v>
                </c:pt>
                <c:pt idx="1083">
                  <c:v>16:00:54</c:v>
                </c:pt>
                <c:pt idx="1084">
                  <c:v>16:00:55</c:v>
                </c:pt>
                <c:pt idx="1085">
                  <c:v>16:00:56</c:v>
                </c:pt>
                <c:pt idx="1086">
                  <c:v>16:00:57</c:v>
                </c:pt>
                <c:pt idx="1087">
                  <c:v>16:00:58</c:v>
                </c:pt>
                <c:pt idx="1088">
                  <c:v>16:00:59</c:v>
                </c:pt>
                <c:pt idx="1089">
                  <c:v>16:01:00</c:v>
                </c:pt>
                <c:pt idx="1090">
                  <c:v>16:01:01</c:v>
                </c:pt>
                <c:pt idx="1091">
                  <c:v>16:01:02</c:v>
                </c:pt>
                <c:pt idx="1092">
                  <c:v>16:01:03</c:v>
                </c:pt>
                <c:pt idx="1093">
                  <c:v>16:01:04</c:v>
                </c:pt>
                <c:pt idx="1094">
                  <c:v>16:01:05</c:v>
                </c:pt>
                <c:pt idx="1095">
                  <c:v>16:01:06</c:v>
                </c:pt>
                <c:pt idx="1096">
                  <c:v>16:01:07</c:v>
                </c:pt>
                <c:pt idx="1097">
                  <c:v>16:01:08</c:v>
                </c:pt>
                <c:pt idx="1098">
                  <c:v>16:01:09</c:v>
                </c:pt>
                <c:pt idx="1099">
                  <c:v>16:01:10</c:v>
                </c:pt>
                <c:pt idx="1100">
                  <c:v>16:01:11</c:v>
                </c:pt>
                <c:pt idx="1101">
                  <c:v>16:01:12</c:v>
                </c:pt>
                <c:pt idx="1102">
                  <c:v>16:01:13</c:v>
                </c:pt>
                <c:pt idx="1103">
                  <c:v>16:01:14</c:v>
                </c:pt>
                <c:pt idx="1104">
                  <c:v>16:01:15</c:v>
                </c:pt>
                <c:pt idx="1105">
                  <c:v>16:01:16</c:v>
                </c:pt>
                <c:pt idx="1106">
                  <c:v>16:01:17</c:v>
                </c:pt>
                <c:pt idx="1107">
                  <c:v>16:01:18</c:v>
                </c:pt>
                <c:pt idx="1108">
                  <c:v>16:01:19</c:v>
                </c:pt>
                <c:pt idx="1109">
                  <c:v>16:01:20</c:v>
                </c:pt>
                <c:pt idx="1110">
                  <c:v>16:01:21</c:v>
                </c:pt>
                <c:pt idx="1111">
                  <c:v>16:01:22</c:v>
                </c:pt>
                <c:pt idx="1112">
                  <c:v>16:01:23</c:v>
                </c:pt>
                <c:pt idx="1113">
                  <c:v>16:01:24</c:v>
                </c:pt>
                <c:pt idx="1114">
                  <c:v>16:01:25</c:v>
                </c:pt>
                <c:pt idx="1115">
                  <c:v>16:01:26</c:v>
                </c:pt>
                <c:pt idx="1116">
                  <c:v>16:01:27</c:v>
                </c:pt>
                <c:pt idx="1117">
                  <c:v>16:01:28</c:v>
                </c:pt>
                <c:pt idx="1118">
                  <c:v>16:01:29</c:v>
                </c:pt>
                <c:pt idx="1119">
                  <c:v>16:01:30</c:v>
                </c:pt>
                <c:pt idx="1120">
                  <c:v>16:01:31</c:v>
                </c:pt>
                <c:pt idx="1121">
                  <c:v>16:01:32</c:v>
                </c:pt>
                <c:pt idx="1122">
                  <c:v>16:01:33</c:v>
                </c:pt>
                <c:pt idx="1123">
                  <c:v>16:01:34</c:v>
                </c:pt>
                <c:pt idx="1124">
                  <c:v>16:01:35</c:v>
                </c:pt>
                <c:pt idx="1125">
                  <c:v>16:01:36</c:v>
                </c:pt>
                <c:pt idx="1126">
                  <c:v>16:01:37</c:v>
                </c:pt>
                <c:pt idx="1127">
                  <c:v>16:01:38</c:v>
                </c:pt>
                <c:pt idx="1128">
                  <c:v>16:01:39</c:v>
                </c:pt>
                <c:pt idx="1129">
                  <c:v>16:01:40</c:v>
                </c:pt>
                <c:pt idx="1130">
                  <c:v>16:01:41</c:v>
                </c:pt>
                <c:pt idx="1131">
                  <c:v>16:01:42</c:v>
                </c:pt>
                <c:pt idx="1132">
                  <c:v>16:01:43</c:v>
                </c:pt>
                <c:pt idx="1133">
                  <c:v>16:01:44</c:v>
                </c:pt>
                <c:pt idx="1134">
                  <c:v>16:01:45</c:v>
                </c:pt>
                <c:pt idx="1135">
                  <c:v>16:01:46</c:v>
                </c:pt>
                <c:pt idx="1136">
                  <c:v>16:01:47</c:v>
                </c:pt>
                <c:pt idx="1137">
                  <c:v>16:01:48</c:v>
                </c:pt>
                <c:pt idx="1138">
                  <c:v>16:01:49</c:v>
                </c:pt>
                <c:pt idx="1139">
                  <c:v>16:01:50</c:v>
                </c:pt>
                <c:pt idx="1140">
                  <c:v>16:01:51</c:v>
                </c:pt>
                <c:pt idx="1141">
                  <c:v>16:01:52</c:v>
                </c:pt>
                <c:pt idx="1142">
                  <c:v>16:01:53</c:v>
                </c:pt>
                <c:pt idx="1143">
                  <c:v>16:01:54</c:v>
                </c:pt>
                <c:pt idx="1144">
                  <c:v>16:01:55</c:v>
                </c:pt>
                <c:pt idx="1145">
                  <c:v>16:01:56</c:v>
                </c:pt>
                <c:pt idx="1146">
                  <c:v>16:01:57</c:v>
                </c:pt>
                <c:pt idx="1147">
                  <c:v>16:01:58</c:v>
                </c:pt>
                <c:pt idx="1148">
                  <c:v>16:01:59</c:v>
                </c:pt>
                <c:pt idx="1149">
                  <c:v>16:02:00</c:v>
                </c:pt>
                <c:pt idx="1150">
                  <c:v>16:02:01</c:v>
                </c:pt>
                <c:pt idx="1151">
                  <c:v>16:02:02</c:v>
                </c:pt>
                <c:pt idx="1152">
                  <c:v>16:02:03</c:v>
                </c:pt>
                <c:pt idx="1153">
                  <c:v>16:02:04</c:v>
                </c:pt>
                <c:pt idx="1154">
                  <c:v>16:02:05</c:v>
                </c:pt>
                <c:pt idx="1155">
                  <c:v>16:02:06</c:v>
                </c:pt>
                <c:pt idx="1156">
                  <c:v>16:02:07</c:v>
                </c:pt>
                <c:pt idx="1157">
                  <c:v>16:02:08</c:v>
                </c:pt>
                <c:pt idx="1158">
                  <c:v>16:02:09</c:v>
                </c:pt>
                <c:pt idx="1159">
                  <c:v>16:02:10</c:v>
                </c:pt>
                <c:pt idx="1160">
                  <c:v>16:02:11</c:v>
                </c:pt>
                <c:pt idx="1161">
                  <c:v>16:02:12</c:v>
                </c:pt>
                <c:pt idx="1162">
                  <c:v>16:02:13</c:v>
                </c:pt>
                <c:pt idx="1163">
                  <c:v>16:02:14</c:v>
                </c:pt>
                <c:pt idx="1164">
                  <c:v>16:02:15</c:v>
                </c:pt>
                <c:pt idx="1165">
                  <c:v>16:02:16</c:v>
                </c:pt>
                <c:pt idx="1166">
                  <c:v>16:02:17</c:v>
                </c:pt>
                <c:pt idx="1167">
                  <c:v>16:02:18</c:v>
                </c:pt>
                <c:pt idx="1168">
                  <c:v>16:02:19</c:v>
                </c:pt>
                <c:pt idx="1169">
                  <c:v>16:02:20</c:v>
                </c:pt>
                <c:pt idx="1170">
                  <c:v>16:02:21</c:v>
                </c:pt>
                <c:pt idx="1171">
                  <c:v>16:02:22</c:v>
                </c:pt>
                <c:pt idx="1172">
                  <c:v>16:02:23</c:v>
                </c:pt>
                <c:pt idx="1173">
                  <c:v>16:02:24</c:v>
                </c:pt>
                <c:pt idx="1174">
                  <c:v>16:02:25</c:v>
                </c:pt>
                <c:pt idx="1175">
                  <c:v>16:02:26</c:v>
                </c:pt>
                <c:pt idx="1176">
                  <c:v>16:02:27</c:v>
                </c:pt>
                <c:pt idx="1177">
                  <c:v>16:02:28</c:v>
                </c:pt>
                <c:pt idx="1178">
                  <c:v>16:02:29</c:v>
                </c:pt>
                <c:pt idx="1179">
                  <c:v>16:02:30</c:v>
                </c:pt>
                <c:pt idx="1180">
                  <c:v>16:02:31</c:v>
                </c:pt>
                <c:pt idx="1181">
                  <c:v>16:02:32</c:v>
                </c:pt>
                <c:pt idx="1182">
                  <c:v>16:02:33</c:v>
                </c:pt>
                <c:pt idx="1183">
                  <c:v>16:02:34</c:v>
                </c:pt>
                <c:pt idx="1184">
                  <c:v>16:02:35</c:v>
                </c:pt>
                <c:pt idx="1185">
                  <c:v>16:02:36</c:v>
                </c:pt>
                <c:pt idx="1186">
                  <c:v>16:02:37</c:v>
                </c:pt>
                <c:pt idx="1187">
                  <c:v>16:02:38</c:v>
                </c:pt>
                <c:pt idx="1188">
                  <c:v>16:02:39</c:v>
                </c:pt>
                <c:pt idx="1189">
                  <c:v>16:02:40</c:v>
                </c:pt>
                <c:pt idx="1190">
                  <c:v>16:02:41</c:v>
                </c:pt>
                <c:pt idx="1191">
                  <c:v>16:02:42</c:v>
                </c:pt>
                <c:pt idx="1192">
                  <c:v>16:02:43</c:v>
                </c:pt>
                <c:pt idx="1193">
                  <c:v>16:02:44</c:v>
                </c:pt>
                <c:pt idx="1194">
                  <c:v>16:02:45</c:v>
                </c:pt>
                <c:pt idx="1195">
                  <c:v>16:02:46</c:v>
                </c:pt>
                <c:pt idx="1196">
                  <c:v>16:02:47</c:v>
                </c:pt>
                <c:pt idx="1197">
                  <c:v>16:02:48</c:v>
                </c:pt>
                <c:pt idx="1198">
                  <c:v>16:02:49</c:v>
                </c:pt>
                <c:pt idx="1199">
                  <c:v>16:02:50</c:v>
                </c:pt>
                <c:pt idx="1200">
                  <c:v>16:02:51</c:v>
                </c:pt>
                <c:pt idx="1201">
                  <c:v>16:02:52</c:v>
                </c:pt>
                <c:pt idx="1202">
                  <c:v>16:02:53</c:v>
                </c:pt>
                <c:pt idx="1203">
                  <c:v>16:02:54</c:v>
                </c:pt>
                <c:pt idx="1204">
                  <c:v>16:02:55</c:v>
                </c:pt>
                <c:pt idx="1205">
                  <c:v>16:02:56</c:v>
                </c:pt>
                <c:pt idx="1206">
                  <c:v>16:02:57</c:v>
                </c:pt>
                <c:pt idx="1207">
                  <c:v>16:02:58</c:v>
                </c:pt>
                <c:pt idx="1208">
                  <c:v>16:02:59</c:v>
                </c:pt>
                <c:pt idx="1209">
                  <c:v>16:03:00</c:v>
                </c:pt>
                <c:pt idx="1210">
                  <c:v>16:03:01</c:v>
                </c:pt>
                <c:pt idx="1211">
                  <c:v>16:03:02</c:v>
                </c:pt>
                <c:pt idx="1212">
                  <c:v>16:03:03</c:v>
                </c:pt>
                <c:pt idx="1213">
                  <c:v>16:03:04</c:v>
                </c:pt>
                <c:pt idx="1214">
                  <c:v>16:03:05</c:v>
                </c:pt>
                <c:pt idx="1215">
                  <c:v>16:03:06</c:v>
                </c:pt>
                <c:pt idx="1216">
                  <c:v>16:03:07</c:v>
                </c:pt>
                <c:pt idx="1217">
                  <c:v>16:03:08</c:v>
                </c:pt>
                <c:pt idx="1218">
                  <c:v>16:03:09</c:v>
                </c:pt>
                <c:pt idx="1219">
                  <c:v>16:03:10</c:v>
                </c:pt>
                <c:pt idx="1220">
                  <c:v>16:03:11</c:v>
                </c:pt>
                <c:pt idx="1221">
                  <c:v>16:03:12</c:v>
                </c:pt>
                <c:pt idx="1222">
                  <c:v>16:03:13</c:v>
                </c:pt>
                <c:pt idx="1223">
                  <c:v>16:03:14</c:v>
                </c:pt>
                <c:pt idx="1224">
                  <c:v>16:03:15</c:v>
                </c:pt>
                <c:pt idx="1225">
                  <c:v>16:03:16</c:v>
                </c:pt>
                <c:pt idx="1226">
                  <c:v>16:03:17</c:v>
                </c:pt>
                <c:pt idx="1227">
                  <c:v>16:03:18</c:v>
                </c:pt>
                <c:pt idx="1228">
                  <c:v>16:03:19</c:v>
                </c:pt>
                <c:pt idx="1229">
                  <c:v>16:03:20</c:v>
                </c:pt>
                <c:pt idx="1230">
                  <c:v>16:03:21</c:v>
                </c:pt>
                <c:pt idx="1231">
                  <c:v>16:03:22</c:v>
                </c:pt>
                <c:pt idx="1232">
                  <c:v>16:03:23</c:v>
                </c:pt>
                <c:pt idx="1233">
                  <c:v>16:03:24</c:v>
                </c:pt>
                <c:pt idx="1234">
                  <c:v>16:03:25</c:v>
                </c:pt>
                <c:pt idx="1235">
                  <c:v>16:03:26</c:v>
                </c:pt>
                <c:pt idx="1236">
                  <c:v>16:03:27</c:v>
                </c:pt>
                <c:pt idx="1237">
                  <c:v>16:03:28</c:v>
                </c:pt>
                <c:pt idx="1238">
                  <c:v>16:03:29</c:v>
                </c:pt>
                <c:pt idx="1239">
                  <c:v>16:03:30</c:v>
                </c:pt>
                <c:pt idx="1240">
                  <c:v>16:03:31</c:v>
                </c:pt>
                <c:pt idx="1241">
                  <c:v>16:03:32</c:v>
                </c:pt>
                <c:pt idx="1242">
                  <c:v>16:03:33</c:v>
                </c:pt>
                <c:pt idx="1243">
                  <c:v>16:03:34</c:v>
                </c:pt>
                <c:pt idx="1244">
                  <c:v>16:03:35</c:v>
                </c:pt>
                <c:pt idx="1245">
                  <c:v>16:03:36</c:v>
                </c:pt>
                <c:pt idx="1246">
                  <c:v>16:03:37</c:v>
                </c:pt>
                <c:pt idx="1247">
                  <c:v>16:03:38</c:v>
                </c:pt>
                <c:pt idx="1248">
                  <c:v>16:03:39</c:v>
                </c:pt>
                <c:pt idx="1249">
                  <c:v>16:03:40</c:v>
                </c:pt>
                <c:pt idx="1250">
                  <c:v>16:03:41</c:v>
                </c:pt>
                <c:pt idx="1251">
                  <c:v>16:03:42</c:v>
                </c:pt>
                <c:pt idx="1252">
                  <c:v>16:03:43</c:v>
                </c:pt>
                <c:pt idx="1253">
                  <c:v>16:03:44</c:v>
                </c:pt>
                <c:pt idx="1254">
                  <c:v>16:03:45</c:v>
                </c:pt>
                <c:pt idx="1255">
                  <c:v>16:03:46</c:v>
                </c:pt>
                <c:pt idx="1256">
                  <c:v>16:03:47</c:v>
                </c:pt>
                <c:pt idx="1257">
                  <c:v>16:03:48</c:v>
                </c:pt>
                <c:pt idx="1258">
                  <c:v>16:03:49</c:v>
                </c:pt>
                <c:pt idx="1259">
                  <c:v>16:03:50</c:v>
                </c:pt>
                <c:pt idx="1260">
                  <c:v>16:03:51</c:v>
                </c:pt>
                <c:pt idx="1261">
                  <c:v>16:03:52</c:v>
                </c:pt>
                <c:pt idx="1262">
                  <c:v>16:03:53</c:v>
                </c:pt>
                <c:pt idx="1263">
                  <c:v>16:03:54</c:v>
                </c:pt>
                <c:pt idx="1264">
                  <c:v>16:03:55</c:v>
                </c:pt>
                <c:pt idx="1265">
                  <c:v>16:03:56</c:v>
                </c:pt>
                <c:pt idx="1266">
                  <c:v>16:03:57</c:v>
                </c:pt>
                <c:pt idx="1267">
                  <c:v>16:03:58</c:v>
                </c:pt>
                <c:pt idx="1268">
                  <c:v>16:03:59</c:v>
                </c:pt>
                <c:pt idx="1269">
                  <c:v>16:04:00</c:v>
                </c:pt>
                <c:pt idx="1270">
                  <c:v>16:04:01</c:v>
                </c:pt>
                <c:pt idx="1271">
                  <c:v>16:04:02</c:v>
                </c:pt>
                <c:pt idx="1272">
                  <c:v>16:04:03</c:v>
                </c:pt>
                <c:pt idx="1273">
                  <c:v>16:04:04</c:v>
                </c:pt>
                <c:pt idx="1274">
                  <c:v>16:04:05</c:v>
                </c:pt>
                <c:pt idx="1275">
                  <c:v>16:04:06</c:v>
                </c:pt>
                <c:pt idx="1276">
                  <c:v>16:04:07</c:v>
                </c:pt>
                <c:pt idx="1277">
                  <c:v>16:04:08</c:v>
                </c:pt>
                <c:pt idx="1278">
                  <c:v>16:04:09</c:v>
                </c:pt>
                <c:pt idx="1279">
                  <c:v>16:04:10</c:v>
                </c:pt>
                <c:pt idx="1280">
                  <c:v>16:04:11</c:v>
                </c:pt>
                <c:pt idx="1281">
                  <c:v>16:04:12</c:v>
                </c:pt>
                <c:pt idx="1282">
                  <c:v>16:04:13</c:v>
                </c:pt>
                <c:pt idx="1283">
                  <c:v>16:04:14</c:v>
                </c:pt>
                <c:pt idx="1284">
                  <c:v>16:04:15</c:v>
                </c:pt>
                <c:pt idx="1285">
                  <c:v>16:04:16</c:v>
                </c:pt>
                <c:pt idx="1286">
                  <c:v>16:04:17</c:v>
                </c:pt>
                <c:pt idx="1287">
                  <c:v>16:04:18</c:v>
                </c:pt>
                <c:pt idx="1288">
                  <c:v>16:04:19</c:v>
                </c:pt>
                <c:pt idx="1289">
                  <c:v>16:04:20</c:v>
                </c:pt>
                <c:pt idx="1290">
                  <c:v>16:04:21</c:v>
                </c:pt>
                <c:pt idx="1291">
                  <c:v>16:04:22</c:v>
                </c:pt>
                <c:pt idx="1292">
                  <c:v>16:04:23</c:v>
                </c:pt>
                <c:pt idx="1293">
                  <c:v>16:04:24</c:v>
                </c:pt>
                <c:pt idx="1294">
                  <c:v>16:04:25</c:v>
                </c:pt>
                <c:pt idx="1295">
                  <c:v>16:04:26</c:v>
                </c:pt>
                <c:pt idx="1296">
                  <c:v>16:04:27</c:v>
                </c:pt>
                <c:pt idx="1297">
                  <c:v>16:04:28</c:v>
                </c:pt>
                <c:pt idx="1298">
                  <c:v>16:04:29</c:v>
                </c:pt>
                <c:pt idx="1299">
                  <c:v>16:04:30</c:v>
                </c:pt>
                <c:pt idx="1300">
                  <c:v>16:04:31</c:v>
                </c:pt>
                <c:pt idx="1301">
                  <c:v>16:04:32</c:v>
                </c:pt>
                <c:pt idx="1302">
                  <c:v>16:04:33</c:v>
                </c:pt>
                <c:pt idx="1303">
                  <c:v>16:04:34</c:v>
                </c:pt>
                <c:pt idx="1304">
                  <c:v>16:04:35</c:v>
                </c:pt>
                <c:pt idx="1305">
                  <c:v>16:04:36</c:v>
                </c:pt>
                <c:pt idx="1306">
                  <c:v>16:04:37</c:v>
                </c:pt>
                <c:pt idx="1307">
                  <c:v>16:04:38</c:v>
                </c:pt>
                <c:pt idx="1308">
                  <c:v>16:04:39</c:v>
                </c:pt>
                <c:pt idx="1309">
                  <c:v>16:04:40</c:v>
                </c:pt>
                <c:pt idx="1310">
                  <c:v>16:04:41</c:v>
                </c:pt>
                <c:pt idx="1311">
                  <c:v>16:04:42</c:v>
                </c:pt>
                <c:pt idx="1312">
                  <c:v>16:04:43</c:v>
                </c:pt>
                <c:pt idx="1313">
                  <c:v>16:04:44</c:v>
                </c:pt>
                <c:pt idx="1314">
                  <c:v>16:04:45</c:v>
                </c:pt>
                <c:pt idx="1315">
                  <c:v>16:04:46</c:v>
                </c:pt>
                <c:pt idx="1316">
                  <c:v>16:04:47</c:v>
                </c:pt>
                <c:pt idx="1317">
                  <c:v>16:04:48</c:v>
                </c:pt>
                <c:pt idx="1318">
                  <c:v>16:04:49</c:v>
                </c:pt>
                <c:pt idx="1319">
                  <c:v>16:04:50</c:v>
                </c:pt>
                <c:pt idx="1320">
                  <c:v>16:04:51</c:v>
                </c:pt>
                <c:pt idx="1321">
                  <c:v>16:04:52</c:v>
                </c:pt>
                <c:pt idx="1322">
                  <c:v>16:04:53</c:v>
                </c:pt>
                <c:pt idx="1323">
                  <c:v>16:04:54</c:v>
                </c:pt>
                <c:pt idx="1324">
                  <c:v>16:04:55</c:v>
                </c:pt>
                <c:pt idx="1325">
                  <c:v>16:04:56</c:v>
                </c:pt>
                <c:pt idx="1326">
                  <c:v>16:04:57</c:v>
                </c:pt>
                <c:pt idx="1327">
                  <c:v>16:04:58</c:v>
                </c:pt>
                <c:pt idx="1328">
                  <c:v>16:04:59</c:v>
                </c:pt>
                <c:pt idx="1329">
                  <c:v>16:05:00</c:v>
                </c:pt>
                <c:pt idx="1330">
                  <c:v>16:05:01</c:v>
                </c:pt>
                <c:pt idx="1331">
                  <c:v>16:05:02</c:v>
                </c:pt>
                <c:pt idx="1332">
                  <c:v>16:05:03</c:v>
                </c:pt>
                <c:pt idx="1333">
                  <c:v>16:05:04</c:v>
                </c:pt>
                <c:pt idx="1334">
                  <c:v>16:05:05</c:v>
                </c:pt>
                <c:pt idx="1335">
                  <c:v>16:05:06</c:v>
                </c:pt>
                <c:pt idx="1336">
                  <c:v>16:05:07</c:v>
                </c:pt>
                <c:pt idx="1337">
                  <c:v>16:05:08</c:v>
                </c:pt>
                <c:pt idx="1338">
                  <c:v>16:05:09</c:v>
                </c:pt>
                <c:pt idx="1339">
                  <c:v>16:05:10</c:v>
                </c:pt>
                <c:pt idx="1340">
                  <c:v>16:05:11</c:v>
                </c:pt>
                <c:pt idx="1341">
                  <c:v>16:05:12</c:v>
                </c:pt>
                <c:pt idx="1342">
                  <c:v>16:05:13</c:v>
                </c:pt>
                <c:pt idx="1343">
                  <c:v>16:05:14</c:v>
                </c:pt>
                <c:pt idx="1344">
                  <c:v>16:05:15</c:v>
                </c:pt>
                <c:pt idx="1345">
                  <c:v>16:05:16</c:v>
                </c:pt>
                <c:pt idx="1346">
                  <c:v>16:05:17</c:v>
                </c:pt>
                <c:pt idx="1347">
                  <c:v>16:05:18</c:v>
                </c:pt>
                <c:pt idx="1348">
                  <c:v>16:05:19</c:v>
                </c:pt>
                <c:pt idx="1349">
                  <c:v>16:05:20</c:v>
                </c:pt>
                <c:pt idx="1350">
                  <c:v>16:05:21</c:v>
                </c:pt>
                <c:pt idx="1351">
                  <c:v>16:05:22</c:v>
                </c:pt>
                <c:pt idx="1352">
                  <c:v>16:05:23</c:v>
                </c:pt>
                <c:pt idx="1353">
                  <c:v>16:05:24</c:v>
                </c:pt>
                <c:pt idx="1354">
                  <c:v>16:05:25</c:v>
                </c:pt>
                <c:pt idx="1355">
                  <c:v>16:05:26</c:v>
                </c:pt>
                <c:pt idx="1356">
                  <c:v>16:05:27</c:v>
                </c:pt>
                <c:pt idx="1357">
                  <c:v>16:05:28</c:v>
                </c:pt>
                <c:pt idx="1358">
                  <c:v>16:05:29</c:v>
                </c:pt>
                <c:pt idx="1359">
                  <c:v>16:05:30</c:v>
                </c:pt>
                <c:pt idx="1360">
                  <c:v>16:05:31</c:v>
                </c:pt>
                <c:pt idx="1361">
                  <c:v>16:05:32</c:v>
                </c:pt>
                <c:pt idx="1362">
                  <c:v>16:05:33</c:v>
                </c:pt>
                <c:pt idx="1363">
                  <c:v>16:05:34</c:v>
                </c:pt>
                <c:pt idx="1364">
                  <c:v>16:05:35</c:v>
                </c:pt>
                <c:pt idx="1365">
                  <c:v>16:05:36</c:v>
                </c:pt>
                <c:pt idx="1366">
                  <c:v>16:05:37</c:v>
                </c:pt>
                <c:pt idx="1367">
                  <c:v>16:05:38</c:v>
                </c:pt>
                <c:pt idx="1368">
                  <c:v>16:05:39</c:v>
                </c:pt>
                <c:pt idx="1369">
                  <c:v>16:05:40</c:v>
                </c:pt>
                <c:pt idx="1370">
                  <c:v>16:05:41</c:v>
                </c:pt>
                <c:pt idx="1371">
                  <c:v>16:05:42</c:v>
                </c:pt>
                <c:pt idx="1372">
                  <c:v>16:05:43</c:v>
                </c:pt>
                <c:pt idx="1373">
                  <c:v>16:05:44</c:v>
                </c:pt>
                <c:pt idx="1374">
                  <c:v>16:05:45</c:v>
                </c:pt>
                <c:pt idx="1375">
                  <c:v>16:05:46</c:v>
                </c:pt>
                <c:pt idx="1376">
                  <c:v>16:05:47</c:v>
                </c:pt>
                <c:pt idx="1377">
                  <c:v>16:05:48</c:v>
                </c:pt>
                <c:pt idx="1378">
                  <c:v>16:05:49</c:v>
                </c:pt>
                <c:pt idx="1379">
                  <c:v>16:05:50</c:v>
                </c:pt>
                <c:pt idx="1380">
                  <c:v>16:05:51</c:v>
                </c:pt>
                <c:pt idx="1381">
                  <c:v>16:05:52</c:v>
                </c:pt>
                <c:pt idx="1382">
                  <c:v>16:05:53</c:v>
                </c:pt>
                <c:pt idx="1383">
                  <c:v>16:05:54</c:v>
                </c:pt>
                <c:pt idx="1384">
                  <c:v>16:05:55</c:v>
                </c:pt>
                <c:pt idx="1385">
                  <c:v>16:05:56</c:v>
                </c:pt>
                <c:pt idx="1386">
                  <c:v>16:05:57</c:v>
                </c:pt>
                <c:pt idx="1387">
                  <c:v>16:05:58</c:v>
                </c:pt>
                <c:pt idx="1388">
                  <c:v>16:05:59</c:v>
                </c:pt>
                <c:pt idx="1389">
                  <c:v>16:06:00</c:v>
                </c:pt>
                <c:pt idx="1390">
                  <c:v>16:06:01</c:v>
                </c:pt>
                <c:pt idx="1391">
                  <c:v>16:06:02</c:v>
                </c:pt>
                <c:pt idx="1392">
                  <c:v>16:06:03</c:v>
                </c:pt>
                <c:pt idx="1393">
                  <c:v>16:06:04</c:v>
                </c:pt>
                <c:pt idx="1394">
                  <c:v>16:06:05</c:v>
                </c:pt>
                <c:pt idx="1395">
                  <c:v>16:06:06</c:v>
                </c:pt>
                <c:pt idx="1396">
                  <c:v>16:06:07</c:v>
                </c:pt>
                <c:pt idx="1397">
                  <c:v>16:06:08</c:v>
                </c:pt>
                <c:pt idx="1398">
                  <c:v>16:06:09</c:v>
                </c:pt>
                <c:pt idx="1399">
                  <c:v>16:06:10</c:v>
                </c:pt>
                <c:pt idx="1400">
                  <c:v>16:06:11</c:v>
                </c:pt>
                <c:pt idx="1401">
                  <c:v>16:06:12</c:v>
                </c:pt>
                <c:pt idx="1402">
                  <c:v>16:06:13</c:v>
                </c:pt>
                <c:pt idx="1403">
                  <c:v>16:06:14</c:v>
                </c:pt>
                <c:pt idx="1404">
                  <c:v>16:06:15</c:v>
                </c:pt>
                <c:pt idx="1405">
                  <c:v>16:06:16</c:v>
                </c:pt>
                <c:pt idx="1406">
                  <c:v>16:06:17</c:v>
                </c:pt>
                <c:pt idx="1407">
                  <c:v>16:06:18</c:v>
                </c:pt>
                <c:pt idx="1408">
                  <c:v>16:06:19</c:v>
                </c:pt>
                <c:pt idx="1409">
                  <c:v>16:06:20</c:v>
                </c:pt>
                <c:pt idx="1410">
                  <c:v>16:06:21</c:v>
                </c:pt>
                <c:pt idx="1411">
                  <c:v>16:06:22</c:v>
                </c:pt>
                <c:pt idx="1412">
                  <c:v>16:06:23</c:v>
                </c:pt>
                <c:pt idx="1413">
                  <c:v>16:06:24</c:v>
                </c:pt>
                <c:pt idx="1414">
                  <c:v>16:06:25</c:v>
                </c:pt>
                <c:pt idx="1415">
                  <c:v>16:06:26</c:v>
                </c:pt>
                <c:pt idx="1416">
                  <c:v>16:06:27</c:v>
                </c:pt>
                <c:pt idx="1417">
                  <c:v>16:06:28</c:v>
                </c:pt>
                <c:pt idx="1418">
                  <c:v>16:06:29</c:v>
                </c:pt>
                <c:pt idx="1419">
                  <c:v>16:06:30</c:v>
                </c:pt>
                <c:pt idx="1420">
                  <c:v>16:06:31</c:v>
                </c:pt>
                <c:pt idx="1421">
                  <c:v>16:06:32</c:v>
                </c:pt>
                <c:pt idx="1422">
                  <c:v>16:06:33</c:v>
                </c:pt>
                <c:pt idx="1423">
                  <c:v>16:06:34</c:v>
                </c:pt>
                <c:pt idx="1424">
                  <c:v>16:06:35</c:v>
                </c:pt>
                <c:pt idx="1425">
                  <c:v>16:06:36</c:v>
                </c:pt>
                <c:pt idx="1426">
                  <c:v>16:06:37</c:v>
                </c:pt>
                <c:pt idx="1427">
                  <c:v>16:06:38</c:v>
                </c:pt>
                <c:pt idx="1428">
                  <c:v>16:06:39</c:v>
                </c:pt>
                <c:pt idx="1429">
                  <c:v>16:06:40</c:v>
                </c:pt>
                <c:pt idx="1430">
                  <c:v>16:06:41</c:v>
                </c:pt>
                <c:pt idx="1431">
                  <c:v>16:06:42</c:v>
                </c:pt>
                <c:pt idx="1432">
                  <c:v>16:06:43</c:v>
                </c:pt>
                <c:pt idx="1433">
                  <c:v>16:06:44</c:v>
                </c:pt>
                <c:pt idx="1434">
                  <c:v>16:06:45</c:v>
                </c:pt>
                <c:pt idx="1435">
                  <c:v>16:06:46</c:v>
                </c:pt>
                <c:pt idx="1436">
                  <c:v>16:06:47</c:v>
                </c:pt>
                <c:pt idx="1437">
                  <c:v>16:06:48</c:v>
                </c:pt>
                <c:pt idx="1438">
                  <c:v>16:06:49</c:v>
                </c:pt>
                <c:pt idx="1439">
                  <c:v>16:06:50</c:v>
                </c:pt>
                <c:pt idx="1440">
                  <c:v>16:06:51</c:v>
                </c:pt>
                <c:pt idx="1441">
                  <c:v>16:06:52</c:v>
                </c:pt>
                <c:pt idx="1442">
                  <c:v>16:06:53</c:v>
                </c:pt>
                <c:pt idx="1443">
                  <c:v>16:06:54</c:v>
                </c:pt>
                <c:pt idx="1444">
                  <c:v>16:06:55</c:v>
                </c:pt>
                <c:pt idx="1445">
                  <c:v>16:06:56</c:v>
                </c:pt>
                <c:pt idx="1446">
                  <c:v>16:06:57</c:v>
                </c:pt>
                <c:pt idx="1447">
                  <c:v>16:06:58</c:v>
                </c:pt>
                <c:pt idx="1448">
                  <c:v>16:06:59</c:v>
                </c:pt>
                <c:pt idx="1449">
                  <c:v>16:07:00</c:v>
                </c:pt>
                <c:pt idx="1450">
                  <c:v>16:07:01</c:v>
                </c:pt>
                <c:pt idx="1451">
                  <c:v>16:07:02</c:v>
                </c:pt>
                <c:pt idx="1452">
                  <c:v>16:07:03</c:v>
                </c:pt>
                <c:pt idx="1453">
                  <c:v>16:07:04</c:v>
                </c:pt>
                <c:pt idx="1454">
                  <c:v>16:07:05</c:v>
                </c:pt>
                <c:pt idx="1455">
                  <c:v>16:07:06</c:v>
                </c:pt>
                <c:pt idx="1456">
                  <c:v>16:07:07</c:v>
                </c:pt>
                <c:pt idx="1457">
                  <c:v>16:07:08</c:v>
                </c:pt>
                <c:pt idx="1458">
                  <c:v>16:07:09</c:v>
                </c:pt>
                <c:pt idx="1459">
                  <c:v>16:07:10</c:v>
                </c:pt>
                <c:pt idx="1460">
                  <c:v>16:07:11</c:v>
                </c:pt>
                <c:pt idx="1461">
                  <c:v>16:07:12</c:v>
                </c:pt>
                <c:pt idx="1462">
                  <c:v>16:07:13</c:v>
                </c:pt>
                <c:pt idx="1463">
                  <c:v>16:07:14</c:v>
                </c:pt>
                <c:pt idx="1464">
                  <c:v>16:07:15</c:v>
                </c:pt>
                <c:pt idx="1465">
                  <c:v>16:07:16</c:v>
                </c:pt>
                <c:pt idx="1466">
                  <c:v>16:07:17</c:v>
                </c:pt>
                <c:pt idx="1467">
                  <c:v>16:07:18</c:v>
                </c:pt>
                <c:pt idx="1468">
                  <c:v>16:07:19</c:v>
                </c:pt>
                <c:pt idx="1469">
                  <c:v>16:07:20</c:v>
                </c:pt>
                <c:pt idx="1470">
                  <c:v>16:07:21</c:v>
                </c:pt>
                <c:pt idx="1471">
                  <c:v>16:07:22</c:v>
                </c:pt>
                <c:pt idx="1472">
                  <c:v>16:07:23</c:v>
                </c:pt>
                <c:pt idx="1473">
                  <c:v>16:07:24</c:v>
                </c:pt>
                <c:pt idx="1474">
                  <c:v>16:07:25</c:v>
                </c:pt>
                <c:pt idx="1475">
                  <c:v>16:07:26</c:v>
                </c:pt>
                <c:pt idx="1476">
                  <c:v>16:07:27</c:v>
                </c:pt>
                <c:pt idx="1477">
                  <c:v>16:07:28</c:v>
                </c:pt>
                <c:pt idx="1478">
                  <c:v>16:07:29</c:v>
                </c:pt>
                <c:pt idx="1479">
                  <c:v>16:07:30</c:v>
                </c:pt>
                <c:pt idx="1480">
                  <c:v>16:07:31</c:v>
                </c:pt>
                <c:pt idx="1481">
                  <c:v>16:07:32</c:v>
                </c:pt>
                <c:pt idx="1482">
                  <c:v>16:07:33</c:v>
                </c:pt>
                <c:pt idx="1483">
                  <c:v>16:07:34</c:v>
                </c:pt>
                <c:pt idx="1484">
                  <c:v>16:07:35</c:v>
                </c:pt>
                <c:pt idx="1485">
                  <c:v>16:07:36</c:v>
                </c:pt>
                <c:pt idx="1486">
                  <c:v>16:07:37</c:v>
                </c:pt>
                <c:pt idx="1487">
                  <c:v>16:07:38</c:v>
                </c:pt>
                <c:pt idx="1488">
                  <c:v>16:07:39</c:v>
                </c:pt>
                <c:pt idx="1489">
                  <c:v>16:07:40</c:v>
                </c:pt>
                <c:pt idx="1490">
                  <c:v>16:07:41</c:v>
                </c:pt>
                <c:pt idx="1491">
                  <c:v>16:07:42</c:v>
                </c:pt>
                <c:pt idx="1492">
                  <c:v>16:07:43</c:v>
                </c:pt>
                <c:pt idx="1493">
                  <c:v>16:07:44</c:v>
                </c:pt>
                <c:pt idx="1494">
                  <c:v>16:07:45</c:v>
                </c:pt>
                <c:pt idx="1495">
                  <c:v>16:07:46</c:v>
                </c:pt>
                <c:pt idx="1496">
                  <c:v>16:07:47</c:v>
                </c:pt>
                <c:pt idx="1497">
                  <c:v>16:07:48</c:v>
                </c:pt>
                <c:pt idx="1498">
                  <c:v>16:07:49</c:v>
                </c:pt>
                <c:pt idx="1499">
                  <c:v>16:07:50</c:v>
                </c:pt>
                <c:pt idx="1500">
                  <c:v>16:07:51</c:v>
                </c:pt>
                <c:pt idx="1501">
                  <c:v>16:07:52</c:v>
                </c:pt>
                <c:pt idx="1502">
                  <c:v>16:07:53</c:v>
                </c:pt>
                <c:pt idx="1503">
                  <c:v>16:07:54</c:v>
                </c:pt>
                <c:pt idx="1504">
                  <c:v>16:07:55</c:v>
                </c:pt>
                <c:pt idx="1505">
                  <c:v>16:07:56</c:v>
                </c:pt>
                <c:pt idx="1506">
                  <c:v>16:07:57</c:v>
                </c:pt>
                <c:pt idx="1507">
                  <c:v>16:07:58</c:v>
                </c:pt>
                <c:pt idx="1508">
                  <c:v>16:07:59</c:v>
                </c:pt>
                <c:pt idx="1509">
                  <c:v>16:08:00</c:v>
                </c:pt>
                <c:pt idx="1510">
                  <c:v>16:08:01</c:v>
                </c:pt>
                <c:pt idx="1511">
                  <c:v>16:08:02</c:v>
                </c:pt>
                <c:pt idx="1512">
                  <c:v>16:08:03</c:v>
                </c:pt>
              </c:strCache>
            </c:strRef>
          </c:xVal>
          <c:yVal>
            <c:numRef>
              <c:f>'[自動控制(改).xlsx]OLSR_PI'!$G$254:$G$1766</c:f>
              <c:numCache>
                <c:formatCode>General</c:formatCode>
                <c:ptCount val="1513"/>
                <c:pt idx="0">
                  <c:v>76</c:v>
                </c:pt>
                <c:pt idx="1">
                  <c:v>76</c:v>
                </c:pt>
                <c:pt idx="2">
                  <c:v>76</c:v>
                </c:pt>
                <c:pt idx="3">
                  <c:v>76</c:v>
                </c:pt>
                <c:pt idx="4">
                  <c:v>76</c:v>
                </c:pt>
                <c:pt idx="5">
                  <c:v>76</c:v>
                </c:pt>
                <c:pt idx="6">
                  <c:v>76</c:v>
                </c:pt>
                <c:pt idx="7">
                  <c:v>76</c:v>
                </c:pt>
                <c:pt idx="8">
                  <c:v>76</c:v>
                </c:pt>
                <c:pt idx="9">
                  <c:v>76</c:v>
                </c:pt>
                <c:pt idx="10">
                  <c:v>76</c:v>
                </c:pt>
                <c:pt idx="11">
                  <c:v>76</c:v>
                </c:pt>
                <c:pt idx="12">
                  <c:v>76</c:v>
                </c:pt>
                <c:pt idx="13">
                  <c:v>76</c:v>
                </c:pt>
                <c:pt idx="14">
                  <c:v>76</c:v>
                </c:pt>
                <c:pt idx="15">
                  <c:v>76</c:v>
                </c:pt>
                <c:pt idx="16">
                  <c:v>76</c:v>
                </c:pt>
                <c:pt idx="17">
                  <c:v>76</c:v>
                </c:pt>
                <c:pt idx="18">
                  <c:v>76</c:v>
                </c:pt>
                <c:pt idx="19">
                  <c:v>76</c:v>
                </c:pt>
                <c:pt idx="20">
                  <c:v>76</c:v>
                </c:pt>
                <c:pt idx="21">
                  <c:v>76</c:v>
                </c:pt>
                <c:pt idx="22">
                  <c:v>76</c:v>
                </c:pt>
                <c:pt idx="23">
                  <c:v>76</c:v>
                </c:pt>
                <c:pt idx="24">
                  <c:v>76</c:v>
                </c:pt>
                <c:pt idx="25">
                  <c:v>76</c:v>
                </c:pt>
                <c:pt idx="26">
                  <c:v>76</c:v>
                </c:pt>
                <c:pt idx="27">
                  <c:v>76</c:v>
                </c:pt>
                <c:pt idx="28">
                  <c:v>76</c:v>
                </c:pt>
                <c:pt idx="29">
                  <c:v>76</c:v>
                </c:pt>
                <c:pt idx="30">
                  <c:v>76</c:v>
                </c:pt>
                <c:pt idx="31">
                  <c:v>76</c:v>
                </c:pt>
                <c:pt idx="32">
                  <c:v>76</c:v>
                </c:pt>
                <c:pt idx="33">
                  <c:v>76</c:v>
                </c:pt>
                <c:pt idx="34">
                  <c:v>76</c:v>
                </c:pt>
                <c:pt idx="35">
                  <c:v>76</c:v>
                </c:pt>
                <c:pt idx="36">
                  <c:v>76</c:v>
                </c:pt>
                <c:pt idx="37">
                  <c:v>76</c:v>
                </c:pt>
                <c:pt idx="38">
                  <c:v>76</c:v>
                </c:pt>
                <c:pt idx="39">
                  <c:v>76</c:v>
                </c:pt>
                <c:pt idx="40">
                  <c:v>76</c:v>
                </c:pt>
                <c:pt idx="41">
                  <c:v>76</c:v>
                </c:pt>
                <c:pt idx="42">
                  <c:v>76</c:v>
                </c:pt>
                <c:pt idx="43">
                  <c:v>76</c:v>
                </c:pt>
                <c:pt idx="44">
                  <c:v>76</c:v>
                </c:pt>
                <c:pt idx="45">
                  <c:v>76</c:v>
                </c:pt>
                <c:pt idx="46">
                  <c:v>76</c:v>
                </c:pt>
                <c:pt idx="47">
                  <c:v>76</c:v>
                </c:pt>
                <c:pt idx="48">
                  <c:v>76</c:v>
                </c:pt>
                <c:pt idx="49">
                  <c:v>76</c:v>
                </c:pt>
                <c:pt idx="50">
                  <c:v>76</c:v>
                </c:pt>
                <c:pt idx="51">
                  <c:v>76</c:v>
                </c:pt>
                <c:pt idx="52">
                  <c:v>76</c:v>
                </c:pt>
                <c:pt idx="53">
                  <c:v>76</c:v>
                </c:pt>
                <c:pt idx="54">
                  <c:v>76</c:v>
                </c:pt>
                <c:pt idx="55">
                  <c:v>76</c:v>
                </c:pt>
                <c:pt idx="56">
                  <c:v>76</c:v>
                </c:pt>
                <c:pt idx="57">
                  <c:v>76</c:v>
                </c:pt>
                <c:pt idx="58">
                  <c:v>76</c:v>
                </c:pt>
                <c:pt idx="59">
                  <c:v>76</c:v>
                </c:pt>
                <c:pt idx="60">
                  <c:v>76</c:v>
                </c:pt>
                <c:pt idx="61">
                  <c:v>76</c:v>
                </c:pt>
                <c:pt idx="62">
                  <c:v>76</c:v>
                </c:pt>
                <c:pt idx="63">
                  <c:v>76</c:v>
                </c:pt>
                <c:pt idx="64">
                  <c:v>76</c:v>
                </c:pt>
                <c:pt idx="65">
                  <c:v>76</c:v>
                </c:pt>
                <c:pt idx="66">
                  <c:v>76</c:v>
                </c:pt>
                <c:pt idx="67">
                  <c:v>76</c:v>
                </c:pt>
                <c:pt idx="68">
                  <c:v>76</c:v>
                </c:pt>
                <c:pt idx="69">
                  <c:v>76</c:v>
                </c:pt>
                <c:pt idx="70">
                  <c:v>76</c:v>
                </c:pt>
                <c:pt idx="71">
                  <c:v>76</c:v>
                </c:pt>
                <c:pt idx="72">
                  <c:v>76</c:v>
                </c:pt>
                <c:pt idx="73">
                  <c:v>76</c:v>
                </c:pt>
                <c:pt idx="74">
                  <c:v>76</c:v>
                </c:pt>
                <c:pt idx="75">
                  <c:v>76</c:v>
                </c:pt>
                <c:pt idx="76">
                  <c:v>76</c:v>
                </c:pt>
                <c:pt idx="77">
                  <c:v>76</c:v>
                </c:pt>
                <c:pt idx="78">
                  <c:v>76</c:v>
                </c:pt>
                <c:pt idx="79">
                  <c:v>76</c:v>
                </c:pt>
                <c:pt idx="80">
                  <c:v>76</c:v>
                </c:pt>
                <c:pt idx="81">
                  <c:v>76</c:v>
                </c:pt>
                <c:pt idx="82">
                  <c:v>76</c:v>
                </c:pt>
                <c:pt idx="83">
                  <c:v>76</c:v>
                </c:pt>
                <c:pt idx="84">
                  <c:v>76</c:v>
                </c:pt>
                <c:pt idx="85">
                  <c:v>76</c:v>
                </c:pt>
                <c:pt idx="86">
                  <c:v>76</c:v>
                </c:pt>
                <c:pt idx="87">
                  <c:v>76</c:v>
                </c:pt>
                <c:pt idx="88">
                  <c:v>76</c:v>
                </c:pt>
                <c:pt idx="89">
                  <c:v>76</c:v>
                </c:pt>
                <c:pt idx="90">
                  <c:v>76</c:v>
                </c:pt>
                <c:pt idx="91">
                  <c:v>76</c:v>
                </c:pt>
                <c:pt idx="92">
                  <c:v>76</c:v>
                </c:pt>
                <c:pt idx="93">
                  <c:v>76</c:v>
                </c:pt>
                <c:pt idx="94">
                  <c:v>76</c:v>
                </c:pt>
                <c:pt idx="95">
                  <c:v>76</c:v>
                </c:pt>
                <c:pt idx="96">
                  <c:v>76</c:v>
                </c:pt>
                <c:pt idx="97">
                  <c:v>76</c:v>
                </c:pt>
                <c:pt idx="98">
                  <c:v>76</c:v>
                </c:pt>
                <c:pt idx="99">
                  <c:v>76</c:v>
                </c:pt>
                <c:pt idx="100">
                  <c:v>76</c:v>
                </c:pt>
                <c:pt idx="101">
                  <c:v>76</c:v>
                </c:pt>
                <c:pt idx="102">
                  <c:v>76</c:v>
                </c:pt>
                <c:pt idx="103">
                  <c:v>76</c:v>
                </c:pt>
                <c:pt idx="104">
                  <c:v>76</c:v>
                </c:pt>
                <c:pt idx="105">
                  <c:v>76</c:v>
                </c:pt>
                <c:pt idx="106">
                  <c:v>76</c:v>
                </c:pt>
                <c:pt idx="107">
                  <c:v>76</c:v>
                </c:pt>
                <c:pt idx="108">
                  <c:v>76</c:v>
                </c:pt>
                <c:pt idx="109">
                  <c:v>76</c:v>
                </c:pt>
                <c:pt idx="110">
                  <c:v>76</c:v>
                </c:pt>
                <c:pt idx="111">
                  <c:v>76</c:v>
                </c:pt>
                <c:pt idx="112">
                  <c:v>76</c:v>
                </c:pt>
                <c:pt idx="113">
                  <c:v>76</c:v>
                </c:pt>
                <c:pt idx="114">
                  <c:v>76</c:v>
                </c:pt>
                <c:pt idx="115">
                  <c:v>76</c:v>
                </c:pt>
                <c:pt idx="116">
                  <c:v>76</c:v>
                </c:pt>
                <c:pt idx="117">
                  <c:v>76</c:v>
                </c:pt>
                <c:pt idx="118">
                  <c:v>76</c:v>
                </c:pt>
                <c:pt idx="119">
                  <c:v>76</c:v>
                </c:pt>
                <c:pt idx="120">
                  <c:v>76</c:v>
                </c:pt>
                <c:pt idx="121">
                  <c:v>76</c:v>
                </c:pt>
                <c:pt idx="122">
                  <c:v>76</c:v>
                </c:pt>
                <c:pt idx="123">
                  <c:v>76</c:v>
                </c:pt>
                <c:pt idx="124">
                  <c:v>76</c:v>
                </c:pt>
                <c:pt idx="125">
                  <c:v>76</c:v>
                </c:pt>
                <c:pt idx="126">
                  <c:v>76</c:v>
                </c:pt>
                <c:pt idx="127">
                  <c:v>76</c:v>
                </c:pt>
                <c:pt idx="128">
                  <c:v>76</c:v>
                </c:pt>
                <c:pt idx="129">
                  <c:v>76</c:v>
                </c:pt>
                <c:pt idx="130">
                  <c:v>76</c:v>
                </c:pt>
                <c:pt idx="131">
                  <c:v>76</c:v>
                </c:pt>
                <c:pt idx="132">
                  <c:v>76</c:v>
                </c:pt>
                <c:pt idx="133">
                  <c:v>76</c:v>
                </c:pt>
                <c:pt idx="134">
                  <c:v>76</c:v>
                </c:pt>
                <c:pt idx="135">
                  <c:v>76</c:v>
                </c:pt>
                <c:pt idx="136">
                  <c:v>76</c:v>
                </c:pt>
                <c:pt idx="137">
                  <c:v>76</c:v>
                </c:pt>
                <c:pt idx="138">
                  <c:v>76</c:v>
                </c:pt>
                <c:pt idx="139">
                  <c:v>76</c:v>
                </c:pt>
                <c:pt idx="140">
                  <c:v>76</c:v>
                </c:pt>
                <c:pt idx="141">
                  <c:v>76</c:v>
                </c:pt>
                <c:pt idx="142">
                  <c:v>76</c:v>
                </c:pt>
                <c:pt idx="143">
                  <c:v>76</c:v>
                </c:pt>
                <c:pt idx="144">
                  <c:v>76</c:v>
                </c:pt>
                <c:pt idx="145">
                  <c:v>76</c:v>
                </c:pt>
                <c:pt idx="146">
                  <c:v>76</c:v>
                </c:pt>
                <c:pt idx="147">
                  <c:v>76</c:v>
                </c:pt>
                <c:pt idx="148">
                  <c:v>76</c:v>
                </c:pt>
                <c:pt idx="149">
                  <c:v>76</c:v>
                </c:pt>
                <c:pt idx="150">
                  <c:v>76</c:v>
                </c:pt>
                <c:pt idx="151">
                  <c:v>76</c:v>
                </c:pt>
                <c:pt idx="152">
                  <c:v>76</c:v>
                </c:pt>
                <c:pt idx="153">
                  <c:v>76</c:v>
                </c:pt>
                <c:pt idx="154">
                  <c:v>76</c:v>
                </c:pt>
                <c:pt idx="155">
                  <c:v>76</c:v>
                </c:pt>
                <c:pt idx="156">
                  <c:v>76</c:v>
                </c:pt>
                <c:pt idx="157">
                  <c:v>76</c:v>
                </c:pt>
                <c:pt idx="158">
                  <c:v>76</c:v>
                </c:pt>
                <c:pt idx="159">
                  <c:v>76</c:v>
                </c:pt>
                <c:pt idx="160">
                  <c:v>76</c:v>
                </c:pt>
                <c:pt idx="161">
                  <c:v>76</c:v>
                </c:pt>
                <c:pt idx="162">
                  <c:v>76</c:v>
                </c:pt>
                <c:pt idx="163">
                  <c:v>76</c:v>
                </c:pt>
                <c:pt idx="164">
                  <c:v>76</c:v>
                </c:pt>
                <c:pt idx="165">
                  <c:v>76</c:v>
                </c:pt>
                <c:pt idx="166">
                  <c:v>76</c:v>
                </c:pt>
                <c:pt idx="167">
                  <c:v>76</c:v>
                </c:pt>
                <c:pt idx="168">
                  <c:v>76</c:v>
                </c:pt>
                <c:pt idx="169">
                  <c:v>76</c:v>
                </c:pt>
                <c:pt idx="170">
                  <c:v>76</c:v>
                </c:pt>
                <c:pt idx="171">
                  <c:v>76</c:v>
                </c:pt>
                <c:pt idx="172">
                  <c:v>76</c:v>
                </c:pt>
                <c:pt idx="173">
                  <c:v>76</c:v>
                </c:pt>
                <c:pt idx="174">
                  <c:v>76</c:v>
                </c:pt>
                <c:pt idx="175">
                  <c:v>76</c:v>
                </c:pt>
                <c:pt idx="176">
                  <c:v>76</c:v>
                </c:pt>
                <c:pt idx="177">
                  <c:v>76</c:v>
                </c:pt>
                <c:pt idx="178">
                  <c:v>76</c:v>
                </c:pt>
                <c:pt idx="179">
                  <c:v>76</c:v>
                </c:pt>
                <c:pt idx="180">
                  <c:v>76</c:v>
                </c:pt>
                <c:pt idx="181">
                  <c:v>76</c:v>
                </c:pt>
                <c:pt idx="182">
                  <c:v>76</c:v>
                </c:pt>
                <c:pt idx="183">
                  <c:v>76</c:v>
                </c:pt>
                <c:pt idx="184">
                  <c:v>76</c:v>
                </c:pt>
                <c:pt idx="185">
                  <c:v>76</c:v>
                </c:pt>
                <c:pt idx="186">
                  <c:v>76</c:v>
                </c:pt>
                <c:pt idx="187">
                  <c:v>76</c:v>
                </c:pt>
                <c:pt idx="188">
                  <c:v>76</c:v>
                </c:pt>
                <c:pt idx="189">
                  <c:v>76</c:v>
                </c:pt>
                <c:pt idx="190">
                  <c:v>76</c:v>
                </c:pt>
                <c:pt idx="191">
                  <c:v>76</c:v>
                </c:pt>
                <c:pt idx="192">
                  <c:v>76</c:v>
                </c:pt>
                <c:pt idx="193">
                  <c:v>76</c:v>
                </c:pt>
                <c:pt idx="194">
                  <c:v>76</c:v>
                </c:pt>
                <c:pt idx="195">
                  <c:v>76</c:v>
                </c:pt>
                <c:pt idx="196">
                  <c:v>76</c:v>
                </c:pt>
                <c:pt idx="197">
                  <c:v>76</c:v>
                </c:pt>
                <c:pt idx="198">
                  <c:v>76</c:v>
                </c:pt>
                <c:pt idx="199">
                  <c:v>76</c:v>
                </c:pt>
                <c:pt idx="200">
                  <c:v>76</c:v>
                </c:pt>
                <c:pt idx="201">
                  <c:v>76</c:v>
                </c:pt>
                <c:pt idx="202">
                  <c:v>76</c:v>
                </c:pt>
                <c:pt idx="203">
                  <c:v>76</c:v>
                </c:pt>
                <c:pt idx="204">
                  <c:v>76</c:v>
                </c:pt>
                <c:pt idx="205">
                  <c:v>76</c:v>
                </c:pt>
                <c:pt idx="206">
                  <c:v>76</c:v>
                </c:pt>
                <c:pt idx="207">
                  <c:v>76</c:v>
                </c:pt>
                <c:pt idx="208">
                  <c:v>76</c:v>
                </c:pt>
                <c:pt idx="209">
                  <c:v>76</c:v>
                </c:pt>
                <c:pt idx="210">
                  <c:v>76</c:v>
                </c:pt>
                <c:pt idx="211">
                  <c:v>76</c:v>
                </c:pt>
                <c:pt idx="212">
                  <c:v>76</c:v>
                </c:pt>
                <c:pt idx="213">
                  <c:v>76</c:v>
                </c:pt>
                <c:pt idx="214">
                  <c:v>76</c:v>
                </c:pt>
                <c:pt idx="215">
                  <c:v>76</c:v>
                </c:pt>
                <c:pt idx="216">
                  <c:v>76</c:v>
                </c:pt>
                <c:pt idx="217">
                  <c:v>76</c:v>
                </c:pt>
                <c:pt idx="218">
                  <c:v>76</c:v>
                </c:pt>
                <c:pt idx="219">
                  <c:v>76</c:v>
                </c:pt>
                <c:pt idx="220">
                  <c:v>76</c:v>
                </c:pt>
                <c:pt idx="221">
                  <c:v>76</c:v>
                </c:pt>
                <c:pt idx="222">
                  <c:v>76</c:v>
                </c:pt>
                <c:pt idx="223">
                  <c:v>76</c:v>
                </c:pt>
                <c:pt idx="224">
                  <c:v>76</c:v>
                </c:pt>
                <c:pt idx="225">
                  <c:v>76</c:v>
                </c:pt>
                <c:pt idx="226">
                  <c:v>76</c:v>
                </c:pt>
                <c:pt idx="227">
                  <c:v>76</c:v>
                </c:pt>
                <c:pt idx="228">
                  <c:v>76</c:v>
                </c:pt>
                <c:pt idx="229">
                  <c:v>76</c:v>
                </c:pt>
                <c:pt idx="230">
                  <c:v>76</c:v>
                </c:pt>
                <c:pt idx="231">
                  <c:v>76</c:v>
                </c:pt>
                <c:pt idx="232">
                  <c:v>76</c:v>
                </c:pt>
                <c:pt idx="233">
                  <c:v>76</c:v>
                </c:pt>
                <c:pt idx="234">
                  <c:v>76</c:v>
                </c:pt>
                <c:pt idx="235">
                  <c:v>76</c:v>
                </c:pt>
                <c:pt idx="236">
                  <c:v>76</c:v>
                </c:pt>
                <c:pt idx="237">
                  <c:v>76</c:v>
                </c:pt>
                <c:pt idx="238">
                  <c:v>76</c:v>
                </c:pt>
                <c:pt idx="239">
                  <c:v>76</c:v>
                </c:pt>
                <c:pt idx="240">
                  <c:v>76</c:v>
                </c:pt>
                <c:pt idx="241">
                  <c:v>76</c:v>
                </c:pt>
                <c:pt idx="242">
                  <c:v>76</c:v>
                </c:pt>
                <c:pt idx="243">
                  <c:v>76</c:v>
                </c:pt>
                <c:pt idx="244">
                  <c:v>76</c:v>
                </c:pt>
                <c:pt idx="245">
                  <c:v>76</c:v>
                </c:pt>
                <c:pt idx="246">
                  <c:v>76</c:v>
                </c:pt>
                <c:pt idx="247">
                  <c:v>76</c:v>
                </c:pt>
                <c:pt idx="248">
                  <c:v>76</c:v>
                </c:pt>
                <c:pt idx="249">
                  <c:v>76</c:v>
                </c:pt>
                <c:pt idx="250">
                  <c:v>76</c:v>
                </c:pt>
                <c:pt idx="251">
                  <c:v>76</c:v>
                </c:pt>
                <c:pt idx="252">
                  <c:v>76</c:v>
                </c:pt>
                <c:pt idx="253">
                  <c:v>76</c:v>
                </c:pt>
                <c:pt idx="254">
                  <c:v>76</c:v>
                </c:pt>
                <c:pt idx="255">
                  <c:v>76</c:v>
                </c:pt>
                <c:pt idx="256">
                  <c:v>76</c:v>
                </c:pt>
                <c:pt idx="257">
                  <c:v>76</c:v>
                </c:pt>
                <c:pt idx="258">
                  <c:v>76</c:v>
                </c:pt>
                <c:pt idx="259">
                  <c:v>76</c:v>
                </c:pt>
                <c:pt idx="260">
                  <c:v>76</c:v>
                </c:pt>
                <c:pt idx="261">
                  <c:v>76</c:v>
                </c:pt>
                <c:pt idx="262">
                  <c:v>76</c:v>
                </c:pt>
                <c:pt idx="263">
                  <c:v>76</c:v>
                </c:pt>
                <c:pt idx="264">
                  <c:v>76</c:v>
                </c:pt>
                <c:pt idx="265">
                  <c:v>76</c:v>
                </c:pt>
                <c:pt idx="266">
                  <c:v>76</c:v>
                </c:pt>
                <c:pt idx="267">
                  <c:v>76</c:v>
                </c:pt>
                <c:pt idx="268">
                  <c:v>76</c:v>
                </c:pt>
                <c:pt idx="269">
                  <c:v>76</c:v>
                </c:pt>
                <c:pt idx="270">
                  <c:v>76</c:v>
                </c:pt>
                <c:pt idx="271">
                  <c:v>76</c:v>
                </c:pt>
                <c:pt idx="272">
                  <c:v>76</c:v>
                </c:pt>
                <c:pt idx="273">
                  <c:v>76</c:v>
                </c:pt>
                <c:pt idx="274">
                  <c:v>76</c:v>
                </c:pt>
                <c:pt idx="275">
                  <c:v>76</c:v>
                </c:pt>
                <c:pt idx="276">
                  <c:v>76</c:v>
                </c:pt>
                <c:pt idx="277">
                  <c:v>76</c:v>
                </c:pt>
                <c:pt idx="278">
                  <c:v>76</c:v>
                </c:pt>
                <c:pt idx="279">
                  <c:v>76</c:v>
                </c:pt>
                <c:pt idx="280">
                  <c:v>76</c:v>
                </c:pt>
                <c:pt idx="281">
                  <c:v>76</c:v>
                </c:pt>
                <c:pt idx="282">
                  <c:v>76</c:v>
                </c:pt>
                <c:pt idx="283">
                  <c:v>76</c:v>
                </c:pt>
                <c:pt idx="284">
                  <c:v>76</c:v>
                </c:pt>
                <c:pt idx="285">
                  <c:v>76</c:v>
                </c:pt>
                <c:pt idx="286">
                  <c:v>76</c:v>
                </c:pt>
                <c:pt idx="287">
                  <c:v>76</c:v>
                </c:pt>
                <c:pt idx="288">
                  <c:v>76</c:v>
                </c:pt>
                <c:pt idx="289">
                  <c:v>76</c:v>
                </c:pt>
                <c:pt idx="290">
                  <c:v>76</c:v>
                </c:pt>
                <c:pt idx="291">
                  <c:v>76</c:v>
                </c:pt>
                <c:pt idx="292">
                  <c:v>76</c:v>
                </c:pt>
                <c:pt idx="293">
                  <c:v>76</c:v>
                </c:pt>
                <c:pt idx="294">
                  <c:v>76</c:v>
                </c:pt>
                <c:pt idx="295">
                  <c:v>76</c:v>
                </c:pt>
                <c:pt idx="296">
                  <c:v>76</c:v>
                </c:pt>
                <c:pt idx="297">
                  <c:v>76</c:v>
                </c:pt>
                <c:pt idx="298">
                  <c:v>76</c:v>
                </c:pt>
                <c:pt idx="299">
                  <c:v>76</c:v>
                </c:pt>
                <c:pt idx="300">
                  <c:v>76</c:v>
                </c:pt>
                <c:pt idx="301">
                  <c:v>76</c:v>
                </c:pt>
                <c:pt idx="302">
                  <c:v>76</c:v>
                </c:pt>
                <c:pt idx="303">
                  <c:v>76</c:v>
                </c:pt>
                <c:pt idx="304">
                  <c:v>76</c:v>
                </c:pt>
                <c:pt idx="305">
                  <c:v>76</c:v>
                </c:pt>
                <c:pt idx="306">
                  <c:v>76</c:v>
                </c:pt>
                <c:pt idx="307">
                  <c:v>76</c:v>
                </c:pt>
                <c:pt idx="308">
                  <c:v>76</c:v>
                </c:pt>
                <c:pt idx="309">
                  <c:v>76</c:v>
                </c:pt>
                <c:pt idx="310">
                  <c:v>76</c:v>
                </c:pt>
                <c:pt idx="311">
                  <c:v>76</c:v>
                </c:pt>
                <c:pt idx="312">
                  <c:v>76</c:v>
                </c:pt>
                <c:pt idx="313">
                  <c:v>76</c:v>
                </c:pt>
                <c:pt idx="314">
                  <c:v>76</c:v>
                </c:pt>
                <c:pt idx="315">
                  <c:v>76</c:v>
                </c:pt>
                <c:pt idx="316">
                  <c:v>76</c:v>
                </c:pt>
                <c:pt idx="317">
                  <c:v>76</c:v>
                </c:pt>
                <c:pt idx="318">
                  <c:v>76</c:v>
                </c:pt>
                <c:pt idx="319">
                  <c:v>76</c:v>
                </c:pt>
                <c:pt idx="320">
                  <c:v>76</c:v>
                </c:pt>
                <c:pt idx="321">
                  <c:v>76</c:v>
                </c:pt>
                <c:pt idx="322">
                  <c:v>76</c:v>
                </c:pt>
                <c:pt idx="323">
                  <c:v>76</c:v>
                </c:pt>
                <c:pt idx="324">
                  <c:v>76</c:v>
                </c:pt>
                <c:pt idx="325">
                  <c:v>76</c:v>
                </c:pt>
                <c:pt idx="326">
                  <c:v>76</c:v>
                </c:pt>
                <c:pt idx="327">
                  <c:v>76</c:v>
                </c:pt>
                <c:pt idx="328">
                  <c:v>76</c:v>
                </c:pt>
                <c:pt idx="329">
                  <c:v>76</c:v>
                </c:pt>
                <c:pt idx="330">
                  <c:v>76</c:v>
                </c:pt>
                <c:pt idx="331">
                  <c:v>76</c:v>
                </c:pt>
                <c:pt idx="332">
                  <c:v>76</c:v>
                </c:pt>
                <c:pt idx="333">
                  <c:v>76</c:v>
                </c:pt>
                <c:pt idx="334">
                  <c:v>76</c:v>
                </c:pt>
                <c:pt idx="335">
                  <c:v>76</c:v>
                </c:pt>
                <c:pt idx="336">
                  <c:v>76</c:v>
                </c:pt>
                <c:pt idx="337">
                  <c:v>76</c:v>
                </c:pt>
                <c:pt idx="338">
                  <c:v>76</c:v>
                </c:pt>
                <c:pt idx="339">
                  <c:v>76</c:v>
                </c:pt>
                <c:pt idx="340">
                  <c:v>76</c:v>
                </c:pt>
                <c:pt idx="341">
                  <c:v>76</c:v>
                </c:pt>
                <c:pt idx="342">
                  <c:v>76</c:v>
                </c:pt>
                <c:pt idx="343">
                  <c:v>76</c:v>
                </c:pt>
                <c:pt idx="344">
                  <c:v>76</c:v>
                </c:pt>
                <c:pt idx="345">
                  <c:v>76</c:v>
                </c:pt>
                <c:pt idx="346">
                  <c:v>76</c:v>
                </c:pt>
                <c:pt idx="347">
                  <c:v>76</c:v>
                </c:pt>
                <c:pt idx="348">
                  <c:v>76</c:v>
                </c:pt>
                <c:pt idx="349">
                  <c:v>76</c:v>
                </c:pt>
                <c:pt idx="350">
                  <c:v>76</c:v>
                </c:pt>
                <c:pt idx="351">
                  <c:v>76</c:v>
                </c:pt>
                <c:pt idx="352">
                  <c:v>76</c:v>
                </c:pt>
                <c:pt idx="353">
                  <c:v>76</c:v>
                </c:pt>
                <c:pt idx="354">
                  <c:v>76</c:v>
                </c:pt>
                <c:pt idx="355">
                  <c:v>76</c:v>
                </c:pt>
                <c:pt idx="356">
                  <c:v>76</c:v>
                </c:pt>
                <c:pt idx="357">
                  <c:v>76</c:v>
                </c:pt>
                <c:pt idx="358">
                  <c:v>76</c:v>
                </c:pt>
                <c:pt idx="359">
                  <c:v>76</c:v>
                </c:pt>
                <c:pt idx="360">
                  <c:v>76</c:v>
                </c:pt>
                <c:pt idx="361">
                  <c:v>76</c:v>
                </c:pt>
                <c:pt idx="362">
                  <c:v>76</c:v>
                </c:pt>
                <c:pt idx="363">
                  <c:v>76</c:v>
                </c:pt>
                <c:pt idx="364">
                  <c:v>76</c:v>
                </c:pt>
                <c:pt idx="365">
                  <c:v>76</c:v>
                </c:pt>
                <c:pt idx="366">
                  <c:v>76</c:v>
                </c:pt>
                <c:pt idx="367">
                  <c:v>76</c:v>
                </c:pt>
                <c:pt idx="368">
                  <c:v>76</c:v>
                </c:pt>
                <c:pt idx="369">
                  <c:v>76</c:v>
                </c:pt>
                <c:pt idx="370">
                  <c:v>76</c:v>
                </c:pt>
                <c:pt idx="371">
                  <c:v>76</c:v>
                </c:pt>
                <c:pt idx="372">
                  <c:v>76</c:v>
                </c:pt>
                <c:pt idx="373">
                  <c:v>76</c:v>
                </c:pt>
                <c:pt idx="374">
                  <c:v>76</c:v>
                </c:pt>
                <c:pt idx="375">
                  <c:v>76</c:v>
                </c:pt>
                <c:pt idx="376">
                  <c:v>76</c:v>
                </c:pt>
                <c:pt idx="377">
                  <c:v>76</c:v>
                </c:pt>
                <c:pt idx="378">
                  <c:v>76</c:v>
                </c:pt>
                <c:pt idx="379">
                  <c:v>76</c:v>
                </c:pt>
                <c:pt idx="380">
                  <c:v>76</c:v>
                </c:pt>
                <c:pt idx="381">
                  <c:v>76</c:v>
                </c:pt>
                <c:pt idx="382">
                  <c:v>76</c:v>
                </c:pt>
                <c:pt idx="383">
                  <c:v>76</c:v>
                </c:pt>
                <c:pt idx="384">
                  <c:v>76</c:v>
                </c:pt>
                <c:pt idx="385">
                  <c:v>76</c:v>
                </c:pt>
                <c:pt idx="386">
                  <c:v>76</c:v>
                </c:pt>
                <c:pt idx="387">
                  <c:v>76</c:v>
                </c:pt>
                <c:pt idx="388">
                  <c:v>76</c:v>
                </c:pt>
                <c:pt idx="389">
                  <c:v>76</c:v>
                </c:pt>
                <c:pt idx="390">
                  <c:v>76</c:v>
                </c:pt>
                <c:pt idx="391">
                  <c:v>76</c:v>
                </c:pt>
                <c:pt idx="392">
                  <c:v>76</c:v>
                </c:pt>
                <c:pt idx="393">
                  <c:v>76</c:v>
                </c:pt>
                <c:pt idx="394">
                  <c:v>76</c:v>
                </c:pt>
                <c:pt idx="395">
                  <c:v>76</c:v>
                </c:pt>
                <c:pt idx="396">
                  <c:v>76</c:v>
                </c:pt>
                <c:pt idx="397">
                  <c:v>76</c:v>
                </c:pt>
                <c:pt idx="398">
                  <c:v>76</c:v>
                </c:pt>
                <c:pt idx="399">
                  <c:v>76</c:v>
                </c:pt>
                <c:pt idx="400">
                  <c:v>76</c:v>
                </c:pt>
                <c:pt idx="401">
                  <c:v>76</c:v>
                </c:pt>
                <c:pt idx="402">
                  <c:v>76</c:v>
                </c:pt>
                <c:pt idx="403">
                  <c:v>76</c:v>
                </c:pt>
                <c:pt idx="404">
                  <c:v>76</c:v>
                </c:pt>
                <c:pt idx="405">
                  <c:v>76</c:v>
                </c:pt>
                <c:pt idx="406">
                  <c:v>76</c:v>
                </c:pt>
                <c:pt idx="407">
                  <c:v>76</c:v>
                </c:pt>
                <c:pt idx="408">
                  <c:v>76</c:v>
                </c:pt>
                <c:pt idx="409">
                  <c:v>76</c:v>
                </c:pt>
                <c:pt idx="410">
                  <c:v>76</c:v>
                </c:pt>
                <c:pt idx="411">
                  <c:v>76</c:v>
                </c:pt>
                <c:pt idx="412">
                  <c:v>76</c:v>
                </c:pt>
                <c:pt idx="413">
                  <c:v>76</c:v>
                </c:pt>
                <c:pt idx="414">
                  <c:v>76</c:v>
                </c:pt>
                <c:pt idx="415">
                  <c:v>76</c:v>
                </c:pt>
                <c:pt idx="416">
                  <c:v>76</c:v>
                </c:pt>
                <c:pt idx="417">
                  <c:v>76</c:v>
                </c:pt>
                <c:pt idx="418">
                  <c:v>76</c:v>
                </c:pt>
                <c:pt idx="419">
                  <c:v>76</c:v>
                </c:pt>
                <c:pt idx="420">
                  <c:v>76</c:v>
                </c:pt>
                <c:pt idx="421">
                  <c:v>76</c:v>
                </c:pt>
                <c:pt idx="422">
                  <c:v>76</c:v>
                </c:pt>
                <c:pt idx="423">
                  <c:v>76</c:v>
                </c:pt>
                <c:pt idx="424">
                  <c:v>76</c:v>
                </c:pt>
                <c:pt idx="425">
                  <c:v>76</c:v>
                </c:pt>
                <c:pt idx="426">
                  <c:v>76</c:v>
                </c:pt>
                <c:pt idx="427">
                  <c:v>76</c:v>
                </c:pt>
                <c:pt idx="428">
                  <c:v>76</c:v>
                </c:pt>
                <c:pt idx="429">
                  <c:v>76</c:v>
                </c:pt>
                <c:pt idx="430">
                  <c:v>76</c:v>
                </c:pt>
                <c:pt idx="431">
                  <c:v>76</c:v>
                </c:pt>
                <c:pt idx="432">
                  <c:v>76</c:v>
                </c:pt>
                <c:pt idx="433">
                  <c:v>76</c:v>
                </c:pt>
                <c:pt idx="434">
                  <c:v>76</c:v>
                </c:pt>
                <c:pt idx="435">
                  <c:v>76</c:v>
                </c:pt>
                <c:pt idx="436">
                  <c:v>76</c:v>
                </c:pt>
                <c:pt idx="437">
                  <c:v>76</c:v>
                </c:pt>
                <c:pt idx="438">
                  <c:v>76</c:v>
                </c:pt>
                <c:pt idx="439">
                  <c:v>76</c:v>
                </c:pt>
                <c:pt idx="440">
                  <c:v>76</c:v>
                </c:pt>
                <c:pt idx="441">
                  <c:v>76</c:v>
                </c:pt>
                <c:pt idx="442">
                  <c:v>76</c:v>
                </c:pt>
                <c:pt idx="443">
                  <c:v>76</c:v>
                </c:pt>
                <c:pt idx="444">
                  <c:v>76</c:v>
                </c:pt>
                <c:pt idx="445">
                  <c:v>76</c:v>
                </c:pt>
                <c:pt idx="446">
                  <c:v>76</c:v>
                </c:pt>
                <c:pt idx="447">
                  <c:v>76</c:v>
                </c:pt>
                <c:pt idx="448">
                  <c:v>76</c:v>
                </c:pt>
                <c:pt idx="449">
                  <c:v>76</c:v>
                </c:pt>
                <c:pt idx="450">
                  <c:v>76</c:v>
                </c:pt>
                <c:pt idx="451">
                  <c:v>76</c:v>
                </c:pt>
                <c:pt idx="452">
                  <c:v>76</c:v>
                </c:pt>
                <c:pt idx="453">
                  <c:v>76</c:v>
                </c:pt>
                <c:pt idx="454">
                  <c:v>76</c:v>
                </c:pt>
                <c:pt idx="455">
                  <c:v>76</c:v>
                </c:pt>
                <c:pt idx="456">
                  <c:v>76</c:v>
                </c:pt>
                <c:pt idx="457">
                  <c:v>76</c:v>
                </c:pt>
                <c:pt idx="458">
                  <c:v>76</c:v>
                </c:pt>
                <c:pt idx="459">
                  <c:v>76</c:v>
                </c:pt>
                <c:pt idx="460">
                  <c:v>76</c:v>
                </c:pt>
                <c:pt idx="461">
                  <c:v>76</c:v>
                </c:pt>
                <c:pt idx="462">
                  <c:v>76</c:v>
                </c:pt>
                <c:pt idx="463">
                  <c:v>76</c:v>
                </c:pt>
                <c:pt idx="464">
                  <c:v>76</c:v>
                </c:pt>
                <c:pt idx="465">
                  <c:v>76</c:v>
                </c:pt>
                <c:pt idx="466">
                  <c:v>76</c:v>
                </c:pt>
                <c:pt idx="467">
                  <c:v>76</c:v>
                </c:pt>
                <c:pt idx="468">
                  <c:v>76</c:v>
                </c:pt>
                <c:pt idx="469">
                  <c:v>76</c:v>
                </c:pt>
                <c:pt idx="470">
                  <c:v>76</c:v>
                </c:pt>
                <c:pt idx="471">
                  <c:v>76</c:v>
                </c:pt>
                <c:pt idx="472">
                  <c:v>76</c:v>
                </c:pt>
                <c:pt idx="473">
                  <c:v>76</c:v>
                </c:pt>
                <c:pt idx="474">
                  <c:v>76</c:v>
                </c:pt>
                <c:pt idx="475">
                  <c:v>76</c:v>
                </c:pt>
                <c:pt idx="476">
                  <c:v>76</c:v>
                </c:pt>
                <c:pt idx="477">
                  <c:v>76</c:v>
                </c:pt>
                <c:pt idx="478">
                  <c:v>76</c:v>
                </c:pt>
                <c:pt idx="479">
                  <c:v>76</c:v>
                </c:pt>
                <c:pt idx="480">
                  <c:v>76</c:v>
                </c:pt>
                <c:pt idx="481">
                  <c:v>76</c:v>
                </c:pt>
                <c:pt idx="482">
                  <c:v>76</c:v>
                </c:pt>
                <c:pt idx="483">
                  <c:v>76</c:v>
                </c:pt>
                <c:pt idx="484">
                  <c:v>76</c:v>
                </c:pt>
                <c:pt idx="485">
                  <c:v>76</c:v>
                </c:pt>
                <c:pt idx="486">
                  <c:v>76</c:v>
                </c:pt>
                <c:pt idx="487">
                  <c:v>76</c:v>
                </c:pt>
                <c:pt idx="488">
                  <c:v>76</c:v>
                </c:pt>
                <c:pt idx="489">
                  <c:v>76</c:v>
                </c:pt>
                <c:pt idx="490">
                  <c:v>76</c:v>
                </c:pt>
                <c:pt idx="491">
                  <c:v>76</c:v>
                </c:pt>
                <c:pt idx="492">
                  <c:v>76</c:v>
                </c:pt>
                <c:pt idx="493">
                  <c:v>76</c:v>
                </c:pt>
                <c:pt idx="494">
                  <c:v>76</c:v>
                </c:pt>
                <c:pt idx="495">
                  <c:v>76</c:v>
                </c:pt>
                <c:pt idx="496">
                  <c:v>76</c:v>
                </c:pt>
                <c:pt idx="497">
                  <c:v>76</c:v>
                </c:pt>
                <c:pt idx="498">
                  <c:v>76</c:v>
                </c:pt>
                <c:pt idx="499">
                  <c:v>76</c:v>
                </c:pt>
                <c:pt idx="500">
                  <c:v>76</c:v>
                </c:pt>
                <c:pt idx="501">
                  <c:v>76</c:v>
                </c:pt>
                <c:pt idx="502">
                  <c:v>76</c:v>
                </c:pt>
                <c:pt idx="503">
                  <c:v>76</c:v>
                </c:pt>
                <c:pt idx="504">
                  <c:v>76</c:v>
                </c:pt>
                <c:pt idx="505">
                  <c:v>76</c:v>
                </c:pt>
                <c:pt idx="506">
                  <c:v>76</c:v>
                </c:pt>
                <c:pt idx="507">
                  <c:v>76</c:v>
                </c:pt>
                <c:pt idx="508">
                  <c:v>76</c:v>
                </c:pt>
                <c:pt idx="509">
                  <c:v>76</c:v>
                </c:pt>
                <c:pt idx="510">
                  <c:v>76</c:v>
                </c:pt>
                <c:pt idx="511">
                  <c:v>76</c:v>
                </c:pt>
                <c:pt idx="512">
                  <c:v>76</c:v>
                </c:pt>
                <c:pt idx="513">
                  <c:v>76</c:v>
                </c:pt>
                <c:pt idx="514">
                  <c:v>76</c:v>
                </c:pt>
                <c:pt idx="515">
                  <c:v>76</c:v>
                </c:pt>
                <c:pt idx="516">
                  <c:v>76</c:v>
                </c:pt>
                <c:pt idx="517">
                  <c:v>76</c:v>
                </c:pt>
                <c:pt idx="518">
                  <c:v>76</c:v>
                </c:pt>
                <c:pt idx="519">
                  <c:v>76</c:v>
                </c:pt>
                <c:pt idx="520">
                  <c:v>76</c:v>
                </c:pt>
                <c:pt idx="521">
                  <c:v>76</c:v>
                </c:pt>
                <c:pt idx="522">
                  <c:v>76</c:v>
                </c:pt>
                <c:pt idx="523">
                  <c:v>76</c:v>
                </c:pt>
                <c:pt idx="524">
                  <c:v>76</c:v>
                </c:pt>
                <c:pt idx="525">
                  <c:v>76</c:v>
                </c:pt>
                <c:pt idx="526">
                  <c:v>76</c:v>
                </c:pt>
                <c:pt idx="527">
                  <c:v>76</c:v>
                </c:pt>
                <c:pt idx="528">
                  <c:v>76</c:v>
                </c:pt>
                <c:pt idx="529">
                  <c:v>76</c:v>
                </c:pt>
                <c:pt idx="530">
                  <c:v>76</c:v>
                </c:pt>
                <c:pt idx="531">
                  <c:v>76</c:v>
                </c:pt>
                <c:pt idx="532">
                  <c:v>76</c:v>
                </c:pt>
                <c:pt idx="533">
                  <c:v>76</c:v>
                </c:pt>
                <c:pt idx="534">
                  <c:v>76</c:v>
                </c:pt>
                <c:pt idx="535">
                  <c:v>76</c:v>
                </c:pt>
                <c:pt idx="536">
                  <c:v>76</c:v>
                </c:pt>
                <c:pt idx="537">
                  <c:v>76</c:v>
                </c:pt>
                <c:pt idx="538">
                  <c:v>76</c:v>
                </c:pt>
                <c:pt idx="539">
                  <c:v>76</c:v>
                </c:pt>
                <c:pt idx="540">
                  <c:v>76</c:v>
                </c:pt>
                <c:pt idx="541">
                  <c:v>76</c:v>
                </c:pt>
                <c:pt idx="542">
                  <c:v>76</c:v>
                </c:pt>
                <c:pt idx="543">
                  <c:v>76</c:v>
                </c:pt>
                <c:pt idx="544">
                  <c:v>76</c:v>
                </c:pt>
                <c:pt idx="545">
                  <c:v>76</c:v>
                </c:pt>
                <c:pt idx="546">
                  <c:v>76</c:v>
                </c:pt>
                <c:pt idx="547">
                  <c:v>76</c:v>
                </c:pt>
                <c:pt idx="548">
                  <c:v>76</c:v>
                </c:pt>
                <c:pt idx="549">
                  <c:v>76</c:v>
                </c:pt>
                <c:pt idx="550">
                  <c:v>76</c:v>
                </c:pt>
                <c:pt idx="551">
                  <c:v>76</c:v>
                </c:pt>
                <c:pt idx="552">
                  <c:v>76</c:v>
                </c:pt>
                <c:pt idx="553">
                  <c:v>76</c:v>
                </c:pt>
                <c:pt idx="554">
                  <c:v>76</c:v>
                </c:pt>
                <c:pt idx="555">
                  <c:v>76</c:v>
                </c:pt>
                <c:pt idx="556">
                  <c:v>76</c:v>
                </c:pt>
                <c:pt idx="557">
                  <c:v>76</c:v>
                </c:pt>
                <c:pt idx="558">
                  <c:v>76</c:v>
                </c:pt>
                <c:pt idx="559">
                  <c:v>76</c:v>
                </c:pt>
                <c:pt idx="560">
                  <c:v>76</c:v>
                </c:pt>
                <c:pt idx="561">
                  <c:v>76</c:v>
                </c:pt>
                <c:pt idx="562">
                  <c:v>76</c:v>
                </c:pt>
                <c:pt idx="563">
                  <c:v>76</c:v>
                </c:pt>
                <c:pt idx="564">
                  <c:v>76</c:v>
                </c:pt>
                <c:pt idx="565">
                  <c:v>76</c:v>
                </c:pt>
                <c:pt idx="566">
                  <c:v>76</c:v>
                </c:pt>
                <c:pt idx="567">
                  <c:v>76</c:v>
                </c:pt>
                <c:pt idx="568">
                  <c:v>76</c:v>
                </c:pt>
                <c:pt idx="569">
                  <c:v>76</c:v>
                </c:pt>
                <c:pt idx="570">
                  <c:v>76</c:v>
                </c:pt>
                <c:pt idx="571">
                  <c:v>76</c:v>
                </c:pt>
                <c:pt idx="572">
                  <c:v>76</c:v>
                </c:pt>
                <c:pt idx="573">
                  <c:v>76</c:v>
                </c:pt>
                <c:pt idx="574">
                  <c:v>76</c:v>
                </c:pt>
                <c:pt idx="575">
                  <c:v>76</c:v>
                </c:pt>
                <c:pt idx="576">
                  <c:v>76</c:v>
                </c:pt>
                <c:pt idx="577">
                  <c:v>76</c:v>
                </c:pt>
                <c:pt idx="578">
                  <c:v>76</c:v>
                </c:pt>
                <c:pt idx="579">
                  <c:v>76</c:v>
                </c:pt>
                <c:pt idx="580">
                  <c:v>76</c:v>
                </c:pt>
                <c:pt idx="581">
                  <c:v>76</c:v>
                </c:pt>
                <c:pt idx="582">
                  <c:v>76</c:v>
                </c:pt>
                <c:pt idx="583">
                  <c:v>76</c:v>
                </c:pt>
                <c:pt idx="584">
                  <c:v>76</c:v>
                </c:pt>
                <c:pt idx="585">
                  <c:v>76</c:v>
                </c:pt>
                <c:pt idx="586">
                  <c:v>76</c:v>
                </c:pt>
                <c:pt idx="587">
                  <c:v>76</c:v>
                </c:pt>
                <c:pt idx="588">
                  <c:v>76</c:v>
                </c:pt>
                <c:pt idx="589">
                  <c:v>76</c:v>
                </c:pt>
                <c:pt idx="590">
                  <c:v>76</c:v>
                </c:pt>
                <c:pt idx="591">
                  <c:v>76</c:v>
                </c:pt>
                <c:pt idx="592">
                  <c:v>76</c:v>
                </c:pt>
                <c:pt idx="593">
                  <c:v>76</c:v>
                </c:pt>
                <c:pt idx="594">
                  <c:v>76</c:v>
                </c:pt>
                <c:pt idx="595">
                  <c:v>76</c:v>
                </c:pt>
                <c:pt idx="596">
                  <c:v>76</c:v>
                </c:pt>
                <c:pt idx="597">
                  <c:v>76</c:v>
                </c:pt>
                <c:pt idx="598">
                  <c:v>76</c:v>
                </c:pt>
                <c:pt idx="599">
                  <c:v>76</c:v>
                </c:pt>
                <c:pt idx="600">
                  <c:v>76</c:v>
                </c:pt>
                <c:pt idx="601">
                  <c:v>76</c:v>
                </c:pt>
                <c:pt idx="602">
                  <c:v>76</c:v>
                </c:pt>
                <c:pt idx="603">
                  <c:v>76</c:v>
                </c:pt>
                <c:pt idx="604">
                  <c:v>76</c:v>
                </c:pt>
                <c:pt idx="605">
                  <c:v>76</c:v>
                </c:pt>
                <c:pt idx="606">
                  <c:v>76</c:v>
                </c:pt>
                <c:pt idx="607">
                  <c:v>76</c:v>
                </c:pt>
                <c:pt idx="608">
                  <c:v>76</c:v>
                </c:pt>
                <c:pt idx="609">
                  <c:v>76</c:v>
                </c:pt>
                <c:pt idx="610">
                  <c:v>76</c:v>
                </c:pt>
                <c:pt idx="611">
                  <c:v>76</c:v>
                </c:pt>
                <c:pt idx="612">
                  <c:v>76</c:v>
                </c:pt>
                <c:pt idx="613">
                  <c:v>76</c:v>
                </c:pt>
                <c:pt idx="614">
                  <c:v>76</c:v>
                </c:pt>
                <c:pt idx="615">
                  <c:v>76</c:v>
                </c:pt>
                <c:pt idx="616">
                  <c:v>76</c:v>
                </c:pt>
                <c:pt idx="617">
                  <c:v>76</c:v>
                </c:pt>
                <c:pt idx="618">
                  <c:v>76</c:v>
                </c:pt>
                <c:pt idx="619">
                  <c:v>76</c:v>
                </c:pt>
                <c:pt idx="620">
                  <c:v>76</c:v>
                </c:pt>
                <c:pt idx="621">
                  <c:v>76</c:v>
                </c:pt>
                <c:pt idx="622">
                  <c:v>76</c:v>
                </c:pt>
                <c:pt idx="623">
                  <c:v>76</c:v>
                </c:pt>
                <c:pt idx="624">
                  <c:v>76</c:v>
                </c:pt>
                <c:pt idx="625">
                  <c:v>76</c:v>
                </c:pt>
                <c:pt idx="626">
                  <c:v>76</c:v>
                </c:pt>
                <c:pt idx="627">
                  <c:v>76</c:v>
                </c:pt>
                <c:pt idx="628">
                  <c:v>76</c:v>
                </c:pt>
                <c:pt idx="629">
                  <c:v>76</c:v>
                </c:pt>
                <c:pt idx="630">
                  <c:v>76</c:v>
                </c:pt>
                <c:pt idx="631">
                  <c:v>76</c:v>
                </c:pt>
                <c:pt idx="632">
                  <c:v>76</c:v>
                </c:pt>
                <c:pt idx="633">
                  <c:v>76</c:v>
                </c:pt>
                <c:pt idx="634">
                  <c:v>76</c:v>
                </c:pt>
                <c:pt idx="635">
                  <c:v>76</c:v>
                </c:pt>
                <c:pt idx="636">
                  <c:v>76</c:v>
                </c:pt>
                <c:pt idx="637">
                  <c:v>76</c:v>
                </c:pt>
                <c:pt idx="638">
                  <c:v>76</c:v>
                </c:pt>
                <c:pt idx="639">
                  <c:v>76</c:v>
                </c:pt>
                <c:pt idx="640">
                  <c:v>76</c:v>
                </c:pt>
                <c:pt idx="641">
                  <c:v>76</c:v>
                </c:pt>
                <c:pt idx="642">
                  <c:v>76</c:v>
                </c:pt>
                <c:pt idx="643">
                  <c:v>76</c:v>
                </c:pt>
                <c:pt idx="644">
                  <c:v>76</c:v>
                </c:pt>
                <c:pt idx="645">
                  <c:v>76</c:v>
                </c:pt>
                <c:pt idx="646">
                  <c:v>76</c:v>
                </c:pt>
                <c:pt idx="647">
                  <c:v>76</c:v>
                </c:pt>
                <c:pt idx="648">
                  <c:v>76</c:v>
                </c:pt>
                <c:pt idx="649">
                  <c:v>76</c:v>
                </c:pt>
                <c:pt idx="650">
                  <c:v>76</c:v>
                </c:pt>
                <c:pt idx="651">
                  <c:v>76</c:v>
                </c:pt>
                <c:pt idx="652">
                  <c:v>76</c:v>
                </c:pt>
                <c:pt idx="653">
                  <c:v>76</c:v>
                </c:pt>
                <c:pt idx="654">
                  <c:v>76</c:v>
                </c:pt>
                <c:pt idx="655">
                  <c:v>76</c:v>
                </c:pt>
                <c:pt idx="656">
                  <c:v>76</c:v>
                </c:pt>
                <c:pt idx="657">
                  <c:v>76</c:v>
                </c:pt>
                <c:pt idx="658">
                  <c:v>76</c:v>
                </c:pt>
                <c:pt idx="659">
                  <c:v>76</c:v>
                </c:pt>
                <c:pt idx="660">
                  <c:v>76</c:v>
                </c:pt>
                <c:pt idx="661">
                  <c:v>76</c:v>
                </c:pt>
                <c:pt idx="662">
                  <c:v>76</c:v>
                </c:pt>
                <c:pt idx="663">
                  <c:v>76</c:v>
                </c:pt>
                <c:pt idx="664">
                  <c:v>76</c:v>
                </c:pt>
                <c:pt idx="665">
                  <c:v>76</c:v>
                </c:pt>
                <c:pt idx="666">
                  <c:v>76</c:v>
                </c:pt>
                <c:pt idx="667">
                  <c:v>76</c:v>
                </c:pt>
                <c:pt idx="668">
                  <c:v>76</c:v>
                </c:pt>
                <c:pt idx="669">
                  <c:v>76</c:v>
                </c:pt>
                <c:pt idx="670">
                  <c:v>76</c:v>
                </c:pt>
                <c:pt idx="671">
                  <c:v>76</c:v>
                </c:pt>
                <c:pt idx="672">
                  <c:v>76</c:v>
                </c:pt>
                <c:pt idx="673">
                  <c:v>76</c:v>
                </c:pt>
                <c:pt idx="674">
                  <c:v>76</c:v>
                </c:pt>
                <c:pt idx="675">
                  <c:v>76</c:v>
                </c:pt>
                <c:pt idx="676">
                  <c:v>76</c:v>
                </c:pt>
                <c:pt idx="677">
                  <c:v>76</c:v>
                </c:pt>
                <c:pt idx="678">
                  <c:v>76</c:v>
                </c:pt>
                <c:pt idx="679">
                  <c:v>76</c:v>
                </c:pt>
                <c:pt idx="680">
                  <c:v>76</c:v>
                </c:pt>
                <c:pt idx="681">
                  <c:v>76</c:v>
                </c:pt>
                <c:pt idx="682">
                  <c:v>76</c:v>
                </c:pt>
                <c:pt idx="683">
                  <c:v>76</c:v>
                </c:pt>
                <c:pt idx="684">
                  <c:v>76</c:v>
                </c:pt>
                <c:pt idx="685">
                  <c:v>76</c:v>
                </c:pt>
                <c:pt idx="686">
                  <c:v>76</c:v>
                </c:pt>
                <c:pt idx="687">
                  <c:v>76</c:v>
                </c:pt>
                <c:pt idx="688">
                  <c:v>76</c:v>
                </c:pt>
                <c:pt idx="689">
                  <c:v>76</c:v>
                </c:pt>
                <c:pt idx="690">
                  <c:v>76</c:v>
                </c:pt>
                <c:pt idx="691">
                  <c:v>76</c:v>
                </c:pt>
                <c:pt idx="692">
                  <c:v>76</c:v>
                </c:pt>
                <c:pt idx="693">
                  <c:v>76</c:v>
                </c:pt>
                <c:pt idx="694">
                  <c:v>76</c:v>
                </c:pt>
                <c:pt idx="695">
                  <c:v>76</c:v>
                </c:pt>
                <c:pt idx="696">
                  <c:v>76</c:v>
                </c:pt>
                <c:pt idx="697">
                  <c:v>76</c:v>
                </c:pt>
                <c:pt idx="698">
                  <c:v>76</c:v>
                </c:pt>
                <c:pt idx="699">
                  <c:v>76</c:v>
                </c:pt>
                <c:pt idx="700">
                  <c:v>76</c:v>
                </c:pt>
                <c:pt idx="701">
                  <c:v>76</c:v>
                </c:pt>
                <c:pt idx="702">
                  <c:v>76</c:v>
                </c:pt>
                <c:pt idx="703">
                  <c:v>76</c:v>
                </c:pt>
                <c:pt idx="704">
                  <c:v>76</c:v>
                </c:pt>
                <c:pt idx="705">
                  <c:v>76</c:v>
                </c:pt>
                <c:pt idx="706">
                  <c:v>76</c:v>
                </c:pt>
                <c:pt idx="707">
                  <c:v>76</c:v>
                </c:pt>
                <c:pt idx="708">
                  <c:v>76</c:v>
                </c:pt>
                <c:pt idx="709">
                  <c:v>76</c:v>
                </c:pt>
                <c:pt idx="710">
                  <c:v>76</c:v>
                </c:pt>
                <c:pt idx="711">
                  <c:v>76</c:v>
                </c:pt>
                <c:pt idx="712">
                  <c:v>76</c:v>
                </c:pt>
                <c:pt idx="713">
                  <c:v>76</c:v>
                </c:pt>
                <c:pt idx="714">
                  <c:v>76</c:v>
                </c:pt>
                <c:pt idx="715">
                  <c:v>76</c:v>
                </c:pt>
                <c:pt idx="716">
                  <c:v>76</c:v>
                </c:pt>
                <c:pt idx="717">
                  <c:v>76</c:v>
                </c:pt>
                <c:pt idx="718">
                  <c:v>76</c:v>
                </c:pt>
                <c:pt idx="719">
                  <c:v>76</c:v>
                </c:pt>
                <c:pt idx="720">
                  <c:v>76</c:v>
                </c:pt>
                <c:pt idx="721">
                  <c:v>76</c:v>
                </c:pt>
                <c:pt idx="722">
                  <c:v>76</c:v>
                </c:pt>
                <c:pt idx="723">
                  <c:v>76</c:v>
                </c:pt>
                <c:pt idx="724">
                  <c:v>76</c:v>
                </c:pt>
                <c:pt idx="725">
                  <c:v>76</c:v>
                </c:pt>
                <c:pt idx="726">
                  <c:v>76</c:v>
                </c:pt>
                <c:pt idx="727">
                  <c:v>76</c:v>
                </c:pt>
                <c:pt idx="728">
                  <c:v>76</c:v>
                </c:pt>
                <c:pt idx="729">
                  <c:v>76</c:v>
                </c:pt>
                <c:pt idx="730">
                  <c:v>76</c:v>
                </c:pt>
                <c:pt idx="731">
                  <c:v>76</c:v>
                </c:pt>
                <c:pt idx="732">
                  <c:v>76</c:v>
                </c:pt>
                <c:pt idx="733">
                  <c:v>76</c:v>
                </c:pt>
                <c:pt idx="734">
                  <c:v>76</c:v>
                </c:pt>
                <c:pt idx="735">
                  <c:v>76</c:v>
                </c:pt>
                <c:pt idx="736">
                  <c:v>76</c:v>
                </c:pt>
                <c:pt idx="737">
                  <c:v>76</c:v>
                </c:pt>
                <c:pt idx="738">
                  <c:v>76</c:v>
                </c:pt>
                <c:pt idx="739">
                  <c:v>76</c:v>
                </c:pt>
                <c:pt idx="740">
                  <c:v>76</c:v>
                </c:pt>
                <c:pt idx="741">
                  <c:v>76</c:v>
                </c:pt>
                <c:pt idx="742">
                  <c:v>76</c:v>
                </c:pt>
                <c:pt idx="743">
                  <c:v>76</c:v>
                </c:pt>
                <c:pt idx="744">
                  <c:v>76</c:v>
                </c:pt>
                <c:pt idx="745">
                  <c:v>76</c:v>
                </c:pt>
                <c:pt idx="746">
                  <c:v>76</c:v>
                </c:pt>
                <c:pt idx="747">
                  <c:v>76</c:v>
                </c:pt>
                <c:pt idx="748">
                  <c:v>76</c:v>
                </c:pt>
                <c:pt idx="749">
                  <c:v>76</c:v>
                </c:pt>
                <c:pt idx="750">
                  <c:v>76</c:v>
                </c:pt>
                <c:pt idx="751">
                  <c:v>76</c:v>
                </c:pt>
                <c:pt idx="752">
                  <c:v>76</c:v>
                </c:pt>
                <c:pt idx="753">
                  <c:v>76</c:v>
                </c:pt>
                <c:pt idx="754">
                  <c:v>76</c:v>
                </c:pt>
                <c:pt idx="755">
                  <c:v>76</c:v>
                </c:pt>
                <c:pt idx="756">
                  <c:v>76</c:v>
                </c:pt>
                <c:pt idx="757">
                  <c:v>76</c:v>
                </c:pt>
                <c:pt idx="758">
                  <c:v>76</c:v>
                </c:pt>
                <c:pt idx="759">
                  <c:v>76</c:v>
                </c:pt>
                <c:pt idx="760">
                  <c:v>76</c:v>
                </c:pt>
                <c:pt idx="761">
                  <c:v>76</c:v>
                </c:pt>
                <c:pt idx="762">
                  <c:v>76</c:v>
                </c:pt>
                <c:pt idx="763">
                  <c:v>76</c:v>
                </c:pt>
                <c:pt idx="764">
                  <c:v>76</c:v>
                </c:pt>
                <c:pt idx="765">
                  <c:v>76</c:v>
                </c:pt>
                <c:pt idx="766">
                  <c:v>76</c:v>
                </c:pt>
                <c:pt idx="767">
                  <c:v>76</c:v>
                </c:pt>
                <c:pt idx="768">
                  <c:v>76</c:v>
                </c:pt>
                <c:pt idx="769">
                  <c:v>76</c:v>
                </c:pt>
                <c:pt idx="770">
                  <c:v>76</c:v>
                </c:pt>
                <c:pt idx="771">
                  <c:v>76</c:v>
                </c:pt>
                <c:pt idx="772">
                  <c:v>76</c:v>
                </c:pt>
                <c:pt idx="773">
                  <c:v>76</c:v>
                </c:pt>
                <c:pt idx="774">
                  <c:v>76</c:v>
                </c:pt>
                <c:pt idx="775">
                  <c:v>76</c:v>
                </c:pt>
                <c:pt idx="776">
                  <c:v>76</c:v>
                </c:pt>
                <c:pt idx="777">
                  <c:v>76</c:v>
                </c:pt>
                <c:pt idx="778">
                  <c:v>76</c:v>
                </c:pt>
                <c:pt idx="779">
                  <c:v>76</c:v>
                </c:pt>
                <c:pt idx="780">
                  <c:v>76</c:v>
                </c:pt>
                <c:pt idx="781">
                  <c:v>76</c:v>
                </c:pt>
                <c:pt idx="782">
                  <c:v>76</c:v>
                </c:pt>
                <c:pt idx="783">
                  <c:v>76</c:v>
                </c:pt>
                <c:pt idx="784">
                  <c:v>76</c:v>
                </c:pt>
                <c:pt idx="785">
                  <c:v>76</c:v>
                </c:pt>
                <c:pt idx="786">
                  <c:v>76</c:v>
                </c:pt>
                <c:pt idx="787">
                  <c:v>76</c:v>
                </c:pt>
                <c:pt idx="788">
                  <c:v>76</c:v>
                </c:pt>
                <c:pt idx="789">
                  <c:v>76</c:v>
                </c:pt>
                <c:pt idx="790">
                  <c:v>76</c:v>
                </c:pt>
                <c:pt idx="791">
                  <c:v>76</c:v>
                </c:pt>
                <c:pt idx="792">
                  <c:v>76</c:v>
                </c:pt>
                <c:pt idx="793">
                  <c:v>76</c:v>
                </c:pt>
                <c:pt idx="794">
                  <c:v>76</c:v>
                </c:pt>
                <c:pt idx="795">
                  <c:v>76</c:v>
                </c:pt>
                <c:pt idx="796">
                  <c:v>76</c:v>
                </c:pt>
                <c:pt idx="797">
                  <c:v>76</c:v>
                </c:pt>
                <c:pt idx="798">
                  <c:v>76</c:v>
                </c:pt>
                <c:pt idx="799">
                  <c:v>76</c:v>
                </c:pt>
                <c:pt idx="800">
                  <c:v>76</c:v>
                </c:pt>
                <c:pt idx="801">
                  <c:v>76</c:v>
                </c:pt>
                <c:pt idx="802">
                  <c:v>76</c:v>
                </c:pt>
                <c:pt idx="803">
                  <c:v>76</c:v>
                </c:pt>
                <c:pt idx="804">
                  <c:v>76</c:v>
                </c:pt>
                <c:pt idx="805">
                  <c:v>76</c:v>
                </c:pt>
                <c:pt idx="806">
                  <c:v>76</c:v>
                </c:pt>
                <c:pt idx="807">
                  <c:v>76</c:v>
                </c:pt>
                <c:pt idx="808">
                  <c:v>76</c:v>
                </c:pt>
                <c:pt idx="809">
                  <c:v>76</c:v>
                </c:pt>
                <c:pt idx="810">
                  <c:v>76</c:v>
                </c:pt>
                <c:pt idx="811">
                  <c:v>76</c:v>
                </c:pt>
                <c:pt idx="812">
                  <c:v>76</c:v>
                </c:pt>
                <c:pt idx="813">
                  <c:v>76</c:v>
                </c:pt>
                <c:pt idx="814">
                  <c:v>76</c:v>
                </c:pt>
                <c:pt idx="815">
                  <c:v>76</c:v>
                </c:pt>
                <c:pt idx="816">
                  <c:v>76</c:v>
                </c:pt>
                <c:pt idx="817">
                  <c:v>76</c:v>
                </c:pt>
                <c:pt idx="818">
                  <c:v>76</c:v>
                </c:pt>
                <c:pt idx="819">
                  <c:v>76</c:v>
                </c:pt>
                <c:pt idx="820">
                  <c:v>76</c:v>
                </c:pt>
                <c:pt idx="821">
                  <c:v>76</c:v>
                </c:pt>
                <c:pt idx="822">
                  <c:v>76</c:v>
                </c:pt>
                <c:pt idx="823">
                  <c:v>76</c:v>
                </c:pt>
                <c:pt idx="824">
                  <c:v>76</c:v>
                </c:pt>
                <c:pt idx="825">
                  <c:v>76</c:v>
                </c:pt>
                <c:pt idx="826">
                  <c:v>76</c:v>
                </c:pt>
                <c:pt idx="827">
                  <c:v>76</c:v>
                </c:pt>
                <c:pt idx="828">
                  <c:v>76</c:v>
                </c:pt>
                <c:pt idx="829">
                  <c:v>76</c:v>
                </c:pt>
                <c:pt idx="830">
                  <c:v>76</c:v>
                </c:pt>
                <c:pt idx="831">
                  <c:v>76</c:v>
                </c:pt>
                <c:pt idx="832">
                  <c:v>76</c:v>
                </c:pt>
                <c:pt idx="833">
                  <c:v>76</c:v>
                </c:pt>
                <c:pt idx="834">
                  <c:v>76</c:v>
                </c:pt>
                <c:pt idx="835">
                  <c:v>76</c:v>
                </c:pt>
                <c:pt idx="836">
                  <c:v>76</c:v>
                </c:pt>
                <c:pt idx="837">
                  <c:v>76</c:v>
                </c:pt>
                <c:pt idx="838">
                  <c:v>76</c:v>
                </c:pt>
                <c:pt idx="839">
                  <c:v>76</c:v>
                </c:pt>
                <c:pt idx="840">
                  <c:v>76</c:v>
                </c:pt>
                <c:pt idx="841">
                  <c:v>76</c:v>
                </c:pt>
                <c:pt idx="842">
                  <c:v>76</c:v>
                </c:pt>
                <c:pt idx="843">
                  <c:v>76</c:v>
                </c:pt>
                <c:pt idx="844">
                  <c:v>76</c:v>
                </c:pt>
                <c:pt idx="845">
                  <c:v>76</c:v>
                </c:pt>
                <c:pt idx="846">
                  <c:v>76</c:v>
                </c:pt>
                <c:pt idx="847">
                  <c:v>76</c:v>
                </c:pt>
                <c:pt idx="848">
                  <c:v>76</c:v>
                </c:pt>
                <c:pt idx="849">
                  <c:v>76</c:v>
                </c:pt>
                <c:pt idx="850">
                  <c:v>76</c:v>
                </c:pt>
                <c:pt idx="851">
                  <c:v>76</c:v>
                </c:pt>
                <c:pt idx="852">
                  <c:v>76</c:v>
                </c:pt>
                <c:pt idx="853">
                  <c:v>76</c:v>
                </c:pt>
                <c:pt idx="854">
                  <c:v>76</c:v>
                </c:pt>
                <c:pt idx="855">
                  <c:v>76</c:v>
                </c:pt>
                <c:pt idx="856">
                  <c:v>76</c:v>
                </c:pt>
                <c:pt idx="857">
                  <c:v>76</c:v>
                </c:pt>
                <c:pt idx="858">
                  <c:v>76</c:v>
                </c:pt>
                <c:pt idx="859">
                  <c:v>76</c:v>
                </c:pt>
                <c:pt idx="860">
                  <c:v>76</c:v>
                </c:pt>
                <c:pt idx="861">
                  <c:v>76</c:v>
                </c:pt>
                <c:pt idx="862">
                  <c:v>76</c:v>
                </c:pt>
                <c:pt idx="863">
                  <c:v>76</c:v>
                </c:pt>
                <c:pt idx="864">
                  <c:v>76</c:v>
                </c:pt>
                <c:pt idx="865">
                  <c:v>76</c:v>
                </c:pt>
                <c:pt idx="866">
                  <c:v>76</c:v>
                </c:pt>
                <c:pt idx="867">
                  <c:v>76</c:v>
                </c:pt>
                <c:pt idx="868">
                  <c:v>76</c:v>
                </c:pt>
                <c:pt idx="869">
                  <c:v>76</c:v>
                </c:pt>
                <c:pt idx="870">
                  <c:v>76</c:v>
                </c:pt>
                <c:pt idx="871">
                  <c:v>76</c:v>
                </c:pt>
                <c:pt idx="872">
                  <c:v>76</c:v>
                </c:pt>
                <c:pt idx="873">
                  <c:v>76</c:v>
                </c:pt>
                <c:pt idx="874">
                  <c:v>76</c:v>
                </c:pt>
                <c:pt idx="875">
                  <c:v>76</c:v>
                </c:pt>
                <c:pt idx="876">
                  <c:v>76</c:v>
                </c:pt>
                <c:pt idx="877">
                  <c:v>76</c:v>
                </c:pt>
                <c:pt idx="878">
                  <c:v>76</c:v>
                </c:pt>
                <c:pt idx="879">
                  <c:v>76</c:v>
                </c:pt>
                <c:pt idx="880">
                  <c:v>76</c:v>
                </c:pt>
                <c:pt idx="881">
                  <c:v>76</c:v>
                </c:pt>
                <c:pt idx="882">
                  <c:v>76</c:v>
                </c:pt>
                <c:pt idx="883">
                  <c:v>76</c:v>
                </c:pt>
                <c:pt idx="884">
                  <c:v>76</c:v>
                </c:pt>
                <c:pt idx="885">
                  <c:v>76</c:v>
                </c:pt>
                <c:pt idx="886">
                  <c:v>76</c:v>
                </c:pt>
                <c:pt idx="887">
                  <c:v>76</c:v>
                </c:pt>
                <c:pt idx="888">
                  <c:v>76</c:v>
                </c:pt>
                <c:pt idx="889">
                  <c:v>76</c:v>
                </c:pt>
                <c:pt idx="890">
                  <c:v>76</c:v>
                </c:pt>
                <c:pt idx="891">
                  <c:v>76</c:v>
                </c:pt>
                <c:pt idx="892">
                  <c:v>76</c:v>
                </c:pt>
                <c:pt idx="893">
                  <c:v>76</c:v>
                </c:pt>
                <c:pt idx="894">
                  <c:v>76</c:v>
                </c:pt>
                <c:pt idx="895">
                  <c:v>76</c:v>
                </c:pt>
                <c:pt idx="896">
                  <c:v>76</c:v>
                </c:pt>
                <c:pt idx="897">
                  <c:v>76</c:v>
                </c:pt>
                <c:pt idx="898">
                  <c:v>76</c:v>
                </c:pt>
                <c:pt idx="899">
                  <c:v>76</c:v>
                </c:pt>
                <c:pt idx="900">
                  <c:v>76</c:v>
                </c:pt>
                <c:pt idx="901">
                  <c:v>76</c:v>
                </c:pt>
                <c:pt idx="902">
                  <c:v>76</c:v>
                </c:pt>
                <c:pt idx="903">
                  <c:v>76</c:v>
                </c:pt>
                <c:pt idx="904">
                  <c:v>76</c:v>
                </c:pt>
                <c:pt idx="905">
                  <c:v>76</c:v>
                </c:pt>
                <c:pt idx="906">
                  <c:v>76</c:v>
                </c:pt>
                <c:pt idx="907">
                  <c:v>76</c:v>
                </c:pt>
                <c:pt idx="908">
                  <c:v>76</c:v>
                </c:pt>
                <c:pt idx="909">
                  <c:v>76</c:v>
                </c:pt>
                <c:pt idx="910">
                  <c:v>76</c:v>
                </c:pt>
                <c:pt idx="911">
                  <c:v>76</c:v>
                </c:pt>
                <c:pt idx="912">
                  <c:v>76</c:v>
                </c:pt>
                <c:pt idx="913">
                  <c:v>76</c:v>
                </c:pt>
                <c:pt idx="914">
                  <c:v>76</c:v>
                </c:pt>
                <c:pt idx="915">
                  <c:v>76</c:v>
                </c:pt>
                <c:pt idx="916">
                  <c:v>76</c:v>
                </c:pt>
                <c:pt idx="917">
                  <c:v>76</c:v>
                </c:pt>
                <c:pt idx="918">
                  <c:v>76</c:v>
                </c:pt>
                <c:pt idx="919">
                  <c:v>76</c:v>
                </c:pt>
                <c:pt idx="920">
                  <c:v>76</c:v>
                </c:pt>
                <c:pt idx="921">
                  <c:v>76</c:v>
                </c:pt>
                <c:pt idx="922">
                  <c:v>76</c:v>
                </c:pt>
                <c:pt idx="923">
                  <c:v>76</c:v>
                </c:pt>
                <c:pt idx="924">
                  <c:v>76</c:v>
                </c:pt>
                <c:pt idx="925">
                  <c:v>76</c:v>
                </c:pt>
                <c:pt idx="926">
                  <c:v>76</c:v>
                </c:pt>
                <c:pt idx="927">
                  <c:v>76</c:v>
                </c:pt>
                <c:pt idx="928">
                  <c:v>76</c:v>
                </c:pt>
                <c:pt idx="929">
                  <c:v>76</c:v>
                </c:pt>
                <c:pt idx="930">
                  <c:v>76</c:v>
                </c:pt>
                <c:pt idx="931">
                  <c:v>76</c:v>
                </c:pt>
                <c:pt idx="932">
                  <c:v>76</c:v>
                </c:pt>
                <c:pt idx="933">
                  <c:v>76</c:v>
                </c:pt>
                <c:pt idx="934">
                  <c:v>76</c:v>
                </c:pt>
                <c:pt idx="935">
                  <c:v>76</c:v>
                </c:pt>
                <c:pt idx="936">
                  <c:v>76</c:v>
                </c:pt>
                <c:pt idx="937">
                  <c:v>76</c:v>
                </c:pt>
                <c:pt idx="938">
                  <c:v>76</c:v>
                </c:pt>
                <c:pt idx="939">
                  <c:v>76</c:v>
                </c:pt>
                <c:pt idx="940">
                  <c:v>76</c:v>
                </c:pt>
                <c:pt idx="941">
                  <c:v>76</c:v>
                </c:pt>
                <c:pt idx="942">
                  <c:v>76</c:v>
                </c:pt>
                <c:pt idx="943">
                  <c:v>76</c:v>
                </c:pt>
                <c:pt idx="944">
                  <c:v>76</c:v>
                </c:pt>
                <c:pt idx="945">
                  <c:v>76</c:v>
                </c:pt>
                <c:pt idx="946">
                  <c:v>76</c:v>
                </c:pt>
                <c:pt idx="947">
                  <c:v>76</c:v>
                </c:pt>
                <c:pt idx="948">
                  <c:v>76</c:v>
                </c:pt>
                <c:pt idx="949">
                  <c:v>76</c:v>
                </c:pt>
                <c:pt idx="950">
                  <c:v>76</c:v>
                </c:pt>
                <c:pt idx="951">
                  <c:v>76</c:v>
                </c:pt>
                <c:pt idx="952">
                  <c:v>76</c:v>
                </c:pt>
                <c:pt idx="953">
                  <c:v>76</c:v>
                </c:pt>
                <c:pt idx="954">
                  <c:v>76</c:v>
                </c:pt>
                <c:pt idx="955">
                  <c:v>76</c:v>
                </c:pt>
                <c:pt idx="956">
                  <c:v>76</c:v>
                </c:pt>
                <c:pt idx="957">
                  <c:v>76</c:v>
                </c:pt>
                <c:pt idx="958">
                  <c:v>76</c:v>
                </c:pt>
                <c:pt idx="959">
                  <c:v>76</c:v>
                </c:pt>
                <c:pt idx="960">
                  <c:v>76</c:v>
                </c:pt>
                <c:pt idx="961">
                  <c:v>76</c:v>
                </c:pt>
                <c:pt idx="962">
                  <c:v>76</c:v>
                </c:pt>
                <c:pt idx="963">
                  <c:v>76</c:v>
                </c:pt>
                <c:pt idx="964">
                  <c:v>76</c:v>
                </c:pt>
                <c:pt idx="965">
                  <c:v>76</c:v>
                </c:pt>
                <c:pt idx="966">
                  <c:v>76</c:v>
                </c:pt>
                <c:pt idx="967">
                  <c:v>76</c:v>
                </c:pt>
                <c:pt idx="968">
                  <c:v>76</c:v>
                </c:pt>
                <c:pt idx="969">
                  <c:v>76</c:v>
                </c:pt>
                <c:pt idx="970">
                  <c:v>76</c:v>
                </c:pt>
                <c:pt idx="971">
                  <c:v>76</c:v>
                </c:pt>
                <c:pt idx="972">
                  <c:v>76</c:v>
                </c:pt>
                <c:pt idx="973">
                  <c:v>76</c:v>
                </c:pt>
                <c:pt idx="974">
                  <c:v>76</c:v>
                </c:pt>
                <c:pt idx="975">
                  <c:v>76</c:v>
                </c:pt>
                <c:pt idx="976">
                  <c:v>76</c:v>
                </c:pt>
                <c:pt idx="977">
                  <c:v>76</c:v>
                </c:pt>
                <c:pt idx="978">
                  <c:v>76</c:v>
                </c:pt>
                <c:pt idx="979">
                  <c:v>76</c:v>
                </c:pt>
                <c:pt idx="980">
                  <c:v>76</c:v>
                </c:pt>
                <c:pt idx="981">
                  <c:v>76</c:v>
                </c:pt>
                <c:pt idx="982">
                  <c:v>76</c:v>
                </c:pt>
                <c:pt idx="983">
                  <c:v>76</c:v>
                </c:pt>
                <c:pt idx="984">
                  <c:v>76</c:v>
                </c:pt>
                <c:pt idx="985">
                  <c:v>76</c:v>
                </c:pt>
                <c:pt idx="986">
                  <c:v>76</c:v>
                </c:pt>
                <c:pt idx="987">
                  <c:v>76</c:v>
                </c:pt>
                <c:pt idx="988">
                  <c:v>76</c:v>
                </c:pt>
                <c:pt idx="989">
                  <c:v>76</c:v>
                </c:pt>
                <c:pt idx="990">
                  <c:v>76</c:v>
                </c:pt>
                <c:pt idx="991">
                  <c:v>76</c:v>
                </c:pt>
                <c:pt idx="992">
                  <c:v>76</c:v>
                </c:pt>
                <c:pt idx="993">
                  <c:v>76</c:v>
                </c:pt>
                <c:pt idx="994">
                  <c:v>76</c:v>
                </c:pt>
                <c:pt idx="995">
                  <c:v>76</c:v>
                </c:pt>
                <c:pt idx="996">
                  <c:v>76</c:v>
                </c:pt>
                <c:pt idx="997">
                  <c:v>76</c:v>
                </c:pt>
                <c:pt idx="998">
                  <c:v>76</c:v>
                </c:pt>
                <c:pt idx="999">
                  <c:v>76</c:v>
                </c:pt>
                <c:pt idx="1000">
                  <c:v>76</c:v>
                </c:pt>
                <c:pt idx="1001">
                  <c:v>76</c:v>
                </c:pt>
                <c:pt idx="1002">
                  <c:v>76</c:v>
                </c:pt>
                <c:pt idx="1003">
                  <c:v>76</c:v>
                </c:pt>
                <c:pt idx="1004">
                  <c:v>76</c:v>
                </c:pt>
                <c:pt idx="1005">
                  <c:v>76</c:v>
                </c:pt>
                <c:pt idx="1006">
                  <c:v>76</c:v>
                </c:pt>
                <c:pt idx="1007">
                  <c:v>76</c:v>
                </c:pt>
                <c:pt idx="1008">
                  <c:v>76</c:v>
                </c:pt>
                <c:pt idx="1009">
                  <c:v>76</c:v>
                </c:pt>
                <c:pt idx="1010">
                  <c:v>76</c:v>
                </c:pt>
                <c:pt idx="1011">
                  <c:v>76</c:v>
                </c:pt>
                <c:pt idx="1012">
                  <c:v>76</c:v>
                </c:pt>
                <c:pt idx="1013">
                  <c:v>76</c:v>
                </c:pt>
                <c:pt idx="1014">
                  <c:v>76</c:v>
                </c:pt>
                <c:pt idx="1015">
                  <c:v>76</c:v>
                </c:pt>
                <c:pt idx="1016">
                  <c:v>76</c:v>
                </c:pt>
                <c:pt idx="1017">
                  <c:v>76</c:v>
                </c:pt>
                <c:pt idx="1018">
                  <c:v>76</c:v>
                </c:pt>
                <c:pt idx="1019">
                  <c:v>76</c:v>
                </c:pt>
                <c:pt idx="1020">
                  <c:v>76</c:v>
                </c:pt>
                <c:pt idx="1021">
                  <c:v>76</c:v>
                </c:pt>
                <c:pt idx="1022">
                  <c:v>76</c:v>
                </c:pt>
                <c:pt idx="1023">
                  <c:v>76</c:v>
                </c:pt>
                <c:pt idx="1024">
                  <c:v>76</c:v>
                </c:pt>
                <c:pt idx="1025">
                  <c:v>76</c:v>
                </c:pt>
                <c:pt idx="1026">
                  <c:v>76</c:v>
                </c:pt>
                <c:pt idx="1027">
                  <c:v>76</c:v>
                </c:pt>
                <c:pt idx="1028">
                  <c:v>76</c:v>
                </c:pt>
                <c:pt idx="1029">
                  <c:v>76</c:v>
                </c:pt>
                <c:pt idx="1030">
                  <c:v>76</c:v>
                </c:pt>
                <c:pt idx="1031">
                  <c:v>76</c:v>
                </c:pt>
                <c:pt idx="1032">
                  <c:v>76</c:v>
                </c:pt>
                <c:pt idx="1033">
                  <c:v>76</c:v>
                </c:pt>
                <c:pt idx="1034">
                  <c:v>76</c:v>
                </c:pt>
                <c:pt idx="1035">
                  <c:v>76</c:v>
                </c:pt>
                <c:pt idx="1036">
                  <c:v>76</c:v>
                </c:pt>
                <c:pt idx="1037">
                  <c:v>76</c:v>
                </c:pt>
                <c:pt idx="1038">
                  <c:v>76</c:v>
                </c:pt>
                <c:pt idx="1039">
                  <c:v>76</c:v>
                </c:pt>
                <c:pt idx="1040">
                  <c:v>76</c:v>
                </c:pt>
                <c:pt idx="1041">
                  <c:v>76</c:v>
                </c:pt>
                <c:pt idx="1042">
                  <c:v>76</c:v>
                </c:pt>
                <c:pt idx="1043">
                  <c:v>76</c:v>
                </c:pt>
                <c:pt idx="1044">
                  <c:v>76</c:v>
                </c:pt>
                <c:pt idx="1045">
                  <c:v>76</c:v>
                </c:pt>
                <c:pt idx="1046">
                  <c:v>76</c:v>
                </c:pt>
                <c:pt idx="1047">
                  <c:v>76</c:v>
                </c:pt>
                <c:pt idx="1048">
                  <c:v>76</c:v>
                </c:pt>
                <c:pt idx="1049">
                  <c:v>76</c:v>
                </c:pt>
                <c:pt idx="1050">
                  <c:v>76</c:v>
                </c:pt>
                <c:pt idx="1051">
                  <c:v>76</c:v>
                </c:pt>
                <c:pt idx="1052">
                  <c:v>76</c:v>
                </c:pt>
                <c:pt idx="1053">
                  <c:v>76</c:v>
                </c:pt>
                <c:pt idx="1054">
                  <c:v>76</c:v>
                </c:pt>
                <c:pt idx="1055">
                  <c:v>76</c:v>
                </c:pt>
                <c:pt idx="1056">
                  <c:v>76</c:v>
                </c:pt>
                <c:pt idx="1057">
                  <c:v>76</c:v>
                </c:pt>
                <c:pt idx="1058">
                  <c:v>76</c:v>
                </c:pt>
                <c:pt idx="1059">
                  <c:v>76</c:v>
                </c:pt>
                <c:pt idx="1060">
                  <c:v>76</c:v>
                </c:pt>
                <c:pt idx="1061">
                  <c:v>76</c:v>
                </c:pt>
                <c:pt idx="1062">
                  <c:v>76</c:v>
                </c:pt>
                <c:pt idx="1063">
                  <c:v>76</c:v>
                </c:pt>
                <c:pt idx="1064">
                  <c:v>76</c:v>
                </c:pt>
                <c:pt idx="1065">
                  <c:v>76</c:v>
                </c:pt>
                <c:pt idx="1066">
                  <c:v>76</c:v>
                </c:pt>
                <c:pt idx="1067">
                  <c:v>76</c:v>
                </c:pt>
                <c:pt idx="1068">
                  <c:v>76</c:v>
                </c:pt>
                <c:pt idx="1069">
                  <c:v>76</c:v>
                </c:pt>
                <c:pt idx="1070">
                  <c:v>76</c:v>
                </c:pt>
                <c:pt idx="1071">
                  <c:v>76</c:v>
                </c:pt>
                <c:pt idx="1072">
                  <c:v>76</c:v>
                </c:pt>
                <c:pt idx="1073">
                  <c:v>76</c:v>
                </c:pt>
                <c:pt idx="1074">
                  <c:v>76</c:v>
                </c:pt>
                <c:pt idx="1075">
                  <c:v>76</c:v>
                </c:pt>
                <c:pt idx="1076">
                  <c:v>76</c:v>
                </c:pt>
                <c:pt idx="1077">
                  <c:v>76</c:v>
                </c:pt>
                <c:pt idx="1078">
                  <c:v>76</c:v>
                </c:pt>
                <c:pt idx="1079">
                  <c:v>76</c:v>
                </c:pt>
                <c:pt idx="1080">
                  <c:v>76</c:v>
                </c:pt>
                <c:pt idx="1081">
                  <c:v>76</c:v>
                </c:pt>
                <c:pt idx="1082">
                  <c:v>76</c:v>
                </c:pt>
                <c:pt idx="1083">
                  <c:v>76</c:v>
                </c:pt>
                <c:pt idx="1084">
                  <c:v>76</c:v>
                </c:pt>
                <c:pt idx="1085">
                  <c:v>76</c:v>
                </c:pt>
                <c:pt idx="1086">
                  <c:v>76</c:v>
                </c:pt>
                <c:pt idx="1087">
                  <c:v>76</c:v>
                </c:pt>
                <c:pt idx="1088">
                  <c:v>76</c:v>
                </c:pt>
                <c:pt idx="1089">
                  <c:v>76</c:v>
                </c:pt>
                <c:pt idx="1090">
                  <c:v>76</c:v>
                </c:pt>
                <c:pt idx="1091">
                  <c:v>76</c:v>
                </c:pt>
                <c:pt idx="1092">
                  <c:v>76</c:v>
                </c:pt>
                <c:pt idx="1093">
                  <c:v>76</c:v>
                </c:pt>
                <c:pt idx="1094">
                  <c:v>76</c:v>
                </c:pt>
                <c:pt idx="1095">
                  <c:v>76</c:v>
                </c:pt>
                <c:pt idx="1096">
                  <c:v>76</c:v>
                </c:pt>
                <c:pt idx="1097">
                  <c:v>76</c:v>
                </c:pt>
                <c:pt idx="1098">
                  <c:v>76</c:v>
                </c:pt>
                <c:pt idx="1099">
                  <c:v>76</c:v>
                </c:pt>
                <c:pt idx="1100">
                  <c:v>76</c:v>
                </c:pt>
                <c:pt idx="1101">
                  <c:v>76</c:v>
                </c:pt>
                <c:pt idx="1102">
                  <c:v>76</c:v>
                </c:pt>
                <c:pt idx="1103">
                  <c:v>76</c:v>
                </c:pt>
                <c:pt idx="1104">
                  <c:v>76</c:v>
                </c:pt>
                <c:pt idx="1105">
                  <c:v>76</c:v>
                </c:pt>
                <c:pt idx="1106">
                  <c:v>76</c:v>
                </c:pt>
                <c:pt idx="1107">
                  <c:v>76</c:v>
                </c:pt>
                <c:pt idx="1108">
                  <c:v>76</c:v>
                </c:pt>
                <c:pt idx="1109">
                  <c:v>76</c:v>
                </c:pt>
                <c:pt idx="1110">
                  <c:v>76</c:v>
                </c:pt>
                <c:pt idx="1111">
                  <c:v>76</c:v>
                </c:pt>
                <c:pt idx="1112">
                  <c:v>76</c:v>
                </c:pt>
                <c:pt idx="1113">
                  <c:v>76</c:v>
                </c:pt>
                <c:pt idx="1114">
                  <c:v>76</c:v>
                </c:pt>
                <c:pt idx="1115">
                  <c:v>76</c:v>
                </c:pt>
                <c:pt idx="1116">
                  <c:v>76</c:v>
                </c:pt>
                <c:pt idx="1117">
                  <c:v>76</c:v>
                </c:pt>
                <c:pt idx="1118">
                  <c:v>76</c:v>
                </c:pt>
                <c:pt idx="1119">
                  <c:v>76</c:v>
                </c:pt>
                <c:pt idx="1120">
                  <c:v>76</c:v>
                </c:pt>
                <c:pt idx="1121">
                  <c:v>76</c:v>
                </c:pt>
                <c:pt idx="1122">
                  <c:v>76</c:v>
                </c:pt>
                <c:pt idx="1123">
                  <c:v>76</c:v>
                </c:pt>
                <c:pt idx="1124">
                  <c:v>76</c:v>
                </c:pt>
                <c:pt idx="1125">
                  <c:v>76</c:v>
                </c:pt>
                <c:pt idx="1126">
                  <c:v>76</c:v>
                </c:pt>
                <c:pt idx="1127">
                  <c:v>76</c:v>
                </c:pt>
                <c:pt idx="1128">
                  <c:v>76</c:v>
                </c:pt>
                <c:pt idx="1129">
                  <c:v>76</c:v>
                </c:pt>
                <c:pt idx="1130">
                  <c:v>76</c:v>
                </c:pt>
                <c:pt idx="1131">
                  <c:v>76</c:v>
                </c:pt>
                <c:pt idx="1132">
                  <c:v>76</c:v>
                </c:pt>
                <c:pt idx="1133">
                  <c:v>76</c:v>
                </c:pt>
                <c:pt idx="1134">
                  <c:v>76</c:v>
                </c:pt>
                <c:pt idx="1135">
                  <c:v>76</c:v>
                </c:pt>
                <c:pt idx="1136">
                  <c:v>76</c:v>
                </c:pt>
                <c:pt idx="1137">
                  <c:v>76</c:v>
                </c:pt>
                <c:pt idx="1138">
                  <c:v>76</c:v>
                </c:pt>
                <c:pt idx="1139">
                  <c:v>76</c:v>
                </c:pt>
                <c:pt idx="1140">
                  <c:v>76</c:v>
                </c:pt>
                <c:pt idx="1141">
                  <c:v>76</c:v>
                </c:pt>
                <c:pt idx="1142">
                  <c:v>76</c:v>
                </c:pt>
                <c:pt idx="1143">
                  <c:v>76</c:v>
                </c:pt>
                <c:pt idx="1144">
                  <c:v>76</c:v>
                </c:pt>
                <c:pt idx="1145">
                  <c:v>76</c:v>
                </c:pt>
                <c:pt idx="1146">
                  <c:v>76</c:v>
                </c:pt>
                <c:pt idx="1147">
                  <c:v>76</c:v>
                </c:pt>
                <c:pt idx="1148">
                  <c:v>76</c:v>
                </c:pt>
                <c:pt idx="1149">
                  <c:v>76</c:v>
                </c:pt>
                <c:pt idx="1150">
                  <c:v>76</c:v>
                </c:pt>
                <c:pt idx="1151">
                  <c:v>76</c:v>
                </c:pt>
                <c:pt idx="1152">
                  <c:v>76</c:v>
                </c:pt>
                <c:pt idx="1153">
                  <c:v>76</c:v>
                </c:pt>
                <c:pt idx="1154">
                  <c:v>76</c:v>
                </c:pt>
                <c:pt idx="1155">
                  <c:v>76</c:v>
                </c:pt>
                <c:pt idx="1156">
                  <c:v>76</c:v>
                </c:pt>
                <c:pt idx="1157">
                  <c:v>76</c:v>
                </c:pt>
                <c:pt idx="1158">
                  <c:v>76</c:v>
                </c:pt>
                <c:pt idx="1159">
                  <c:v>76</c:v>
                </c:pt>
                <c:pt idx="1160">
                  <c:v>76</c:v>
                </c:pt>
                <c:pt idx="1161">
                  <c:v>76</c:v>
                </c:pt>
                <c:pt idx="1162">
                  <c:v>76</c:v>
                </c:pt>
                <c:pt idx="1163">
                  <c:v>76</c:v>
                </c:pt>
                <c:pt idx="1164">
                  <c:v>76</c:v>
                </c:pt>
                <c:pt idx="1165">
                  <c:v>76</c:v>
                </c:pt>
                <c:pt idx="1166">
                  <c:v>76</c:v>
                </c:pt>
                <c:pt idx="1167">
                  <c:v>76</c:v>
                </c:pt>
                <c:pt idx="1168">
                  <c:v>76</c:v>
                </c:pt>
                <c:pt idx="1169">
                  <c:v>76</c:v>
                </c:pt>
                <c:pt idx="1170">
                  <c:v>76</c:v>
                </c:pt>
                <c:pt idx="1171">
                  <c:v>76</c:v>
                </c:pt>
                <c:pt idx="1172">
                  <c:v>76</c:v>
                </c:pt>
                <c:pt idx="1173">
                  <c:v>76</c:v>
                </c:pt>
                <c:pt idx="1174">
                  <c:v>76</c:v>
                </c:pt>
                <c:pt idx="1175">
                  <c:v>76</c:v>
                </c:pt>
                <c:pt idx="1176">
                  <c:v>76</c:v>
                </c:pt>
                <c:pt idx="1177">
                  <c:v>76</c:v>
                </c:pt>
                <c:pt idx="1178">
                  <c:v>76</c:v>
                </c:pt>
                <c:pt idx="1179">
                  <c:v>76</c:v>
                </c:pt>
                <c:pt idx="1180">
                  <c:v>76</c:v>
                </c:pt>
                <c:pt idx="1181">
                  <c:v>76</c:v>
                </c:pt>
                <c:pt idx="1182">
                  <c:v>76</c:v>
                </c:pt>
                <c:pt idx="1183">
                  <c:v>76</c:v>
                </c:pt>
                <c:pt idx="1184">
                  <c:v>76</c:v>
                </c:pt>
                <c:pt idx="1185">
                  <c:v>76</c:v>
                </c:pt>
                <c:pt idx="1186">
                  <c:v>76</c:v>
                </c:pt>
                <c:pt idx="1187">
                  <c:v>76</c:v>
                </c:pt>
                <c:pt idx="1188">
                  <c:v>76</c:v>
                </c:pt>
                <c:pt idx="1189">
                  <c:v>76</c:v>
                </c:pt>
                <c:pt idx="1190">
                  <c:v>76</c:v>
                </c:pt>
                <c:pt idx="1191">
                  <c:v>76</c:v>
                </c:pt>
                <c:pt idx="1192">
                  <c:v>76</c:v>
                </c:pt>
                <c:pt idx="1193">
                  <c:v>76</c:v>
                </c:pt>
                <c:pt idx="1194">
                  <c:v>76</c:v>
                </c:pt>
                <c:pt idx="1195">
                  <c:v>76</c:v>
                </c:pt>
                <c:pt idx="1196">
                  <c:v>76</c:v>
                </c:pt>
                <c:pt idx="1197">
                  <c:v>76</c:v>
                </c:pt>
                <c:pt idx="1198">
                  <c:v>76</c:v>
                </c:pt>
                <c:pt idx="1199">
                  <c:v>76</c:v>
                </c:pt>
                <c:pt idx="1200">
                  <c:v>76</c:v>
                </c:pt>
                <c:pt idx="1201">
                  <c:v>76</c:v>
                </c:pt>
                <c:pt idx="1202">
                  <c:v>76</c:v>
                </c:pt>
                <c:pt idx="1203">
                  <c:v>76</c:v>
                </c:pt>
                <c:pt idx="1204">
                  <c:v>76</c:v>
                </c:pt>
                <c:pt idx="1205">
                  <c:v>76</c:v>
                </c:pt>
                <c:pt idx="1206">
                  <c:v>76</c:v>
                </c:pt>
                <c:pt idx="1207">
                  <c:v>76</c:v>
                </c:pt>
                <c:pt idx="1208">
                  <c:v>76</c:v>
                </c:pt>
                <c:pt idx="1209">
                  <c:v>76</c:v>
                </c:pt>
                <c:pt idx="1210">
                  <c:v>76</c:v>
                </c:pt>
                <c:pt idx="1211">
                  <c:v>76</c:v>
                </c:pt>
                <c:pt idx="1212">
                  <c:v>76</c:v>
                </c:pt>
                <c:pt idx="1213">
                  <c:v>76</c:v>
                </c:pt>
                <c:pt idx="1214">
                  <c:v>76</c:v>
                </c:pt>
                <c:pt idx="1215">
                  <c:v>76</c:v>
                </c:pt>
                <c:pt idx="1216">
                  <c:v>76</c:v>
                </c:pt>
                <c:pt idx="1217">
                  <c:v>76</c:v>
                </c:pt>
                <c:pt idx="1218">
                  <c:v>76</c:v>
                </c:pt>
                <c:pt idx="1219">
                  <c:v>76</c:v>
                </c:pt>
                <c:pt idx="1220">
                  <c:v>76</c:v>
                </c:pt>
                <c:pt idx="1221">
                  <c:v>76</c:v>
                </c:pt>
                <c:pt idx="1222">
                  <c:v>76</c:v>
                </c:pt>
                <c:pt idx="1223">
                  <c:v>76</c:v>
                </c:pt>
                <c:pt idx="1224">
                  <c:v>76</c:v>
                </c:pt>
                <c:pt idx="1225">
                  <c:v>76</c:v>
                </c:pt>
                <c:pt idx="1226">
                  <c:v>76</c:v>
                </c:pt>
                <c:pt idx="1227">
                  <c:v>76</c:v>
                </c:pt>
                <c:pt idx="1228">
                  <c:v>76</c:v>
                </c:pt>
                <c:pt idx="1229">
                  <c:v>76</c:v>
                </c:pt>
                <c:pt idx="1230">
                  <c:v>76</c:v>
                </c:pt>
                <c:pt idx="1231">
                  <c:v>76</c:v>
                </c:pt>
                <c:pt idx="1232">
                  <c:v>76</c:v>
                </c:pt>
                <c:pt idx="1233">
                  <c:v>76</c:v>
                </c:pt>
                <c:pt idx="1234">
                  <c:v>76</c:v>
                </c:pt>
                <c:pt idx="1235">
                  <c:v>76</c:v>
                </c:pt>
                <c:pt idx="1236">
                  <c:v>76</c:v>
                </c:pt>
                <c:pt idx="1237">
                  <c:v>76</c:v>
                </c:pt>
                <c:pt idx="1238">
                  <c:v>76</c:v>
                </c:pt>
                <c:pt idx="1239">
                  <c:v>76</c:v>
                </c:pt>
                <c:pt idx="1240">
                  <c:v>76</c:v>
                </c:pt>
                <c:pt idx="1241">
                  <c:v>76</c:v>
                </c:pt>
                <c:pt idx="1242">
                  <c:v>76</c:v>
                </c:pt>
                <c:pt idx="1243">
                  <c:v>76</c:v>
                </c:pt>
                <c:pt idx="1244">
                  <c:v>76</c:v>
                </c:pt>
                <c:pt idx="1245">
                  <c:v>76</c:v>
                </c:pt>
                <c:pt idx="1246">
                  <c:v>76</c:v>
                </c:pt>
                <c:pt idx="1247">
                  <c:v>76</c:v>
                </c:pt>
                <c:pt idx="1248">
                  <c:v>76</c:v>
                </c:pt>
                <c:pt idx="1249">
                  <c:v>76</c:v>
                </c:pt>
                <c:pt idx="1250">
                  <c:v>76</c:v>
                </c:pt>
                <c:pt idx="1251">
                  <c:v>76</c:v>
                </c:pt>
                <c:pt idx="1252">
                  <c:v>76</c:v>
                </c:pt>
                <c:pt idx="1253">
                  <c:v>76</c:v>
                </c:pt>
                <c:pt idx="1254">
                  <c:v>76</c:v>
                </c:pt>
                <c:pt idx="1255">
                  <c:v>76</c:v>
                </c:pt>
                <c:pt idx="1256">
                  <c:v>76</c:v>
                </c:pt>
                <c:pt idx="1257">
                  <c:v>76</c:v>
                </c:pt>
                <c:pt idx="1258">
                  <c:v>76</c:v>
                </c:pt>
                <c:pt idx="1259">
                  <c:v>76</c:v>
                </c:pt>
                <c:pt idx="1260">
                  <c:v>76</c:v>
                </c:pt>
                <c:pt idx="1261">
                  <c:v>76</c:v>
                </c:pt>
                <c:pt idx="1262">
                  <c:v>76</c:v>
                </c:pt>
                <c:pt idx="1263">
                  <c:v>76</c:v>
                </c:pt>
                <c:pt idx="1264">
                  <c:v>76</c:v>
                </c:pt>
                <c:pt idx="1265">
                  <c:v>76</c:v>
                </c:pt>
                <c:pt idx="1266">
                  <c:v>76</c:v>
                </c:pt>
                <c:pt idx="1267">
                  <c:v>76</c:v>
                </c:pt>
                <c:pt idx="1268">
                  <c:v>76</c:v>
                </c:pt>
                <c:pt idx="1269">
                  <c:v>76</c:v>
                </c:pt>
                <c:pt idx="1270">
                  <c:v>76</c:v>
                </c:pt>
                <c:pt idx="1271">
                  <c:v>76</c:v>
                </c:pt>
                <c:pt idx="1272">
                  <c:v>76</c:v>
                </c:pt>
                <c:pt idx="1273">
                  <c:v>76</c:v>
                </c:pt>
                <c:pt idx="1274">
                  <c:v>76</c:v>
                </c:pt>
                <c:pt idx="1275">
                  <c:v>76</c:v>
                </c:pt>
                <c:pt idx="1276">
                  <c:v>76</c:v>
                </c:pt>
                <c:pt idx="1277">
                  <c:v>76</c:v>
                </c:pt>
                <c:pt idx="1278">
                  <c:v>76</c:v>
                </c:pt>
                <c:pt idx="1279">
                  <c:v>76</c:v>
                </c:pt>
                <c:pt idx="1280">
                  <c:v>76</c:v>
                </c:pt>
                <c:pt idx="1281">
                  <c:v>76</c:v>
                </c:pt>
                <c:pt idx="1282">
                  <c:v>76</c:v>
                </c:pt>
                <c:pt idx="1283">
                  <c:v>76</c:v>
                </c:pt>
                <c:pt idx="1284">
                  <c:v>76</c:v>
                </c:pt>
                <c:pt idx="1285">
                  <c:v>76</c:v>
                </c:pt>
                <c:pt idx="1286">
                  <c:v>76</c:v>
                </c:pt>
                <c:pt idx="1287">
                  <c:v>76</c:v>
                </c:pt>
                <c:pt idx="1288">
                  <c:v>76</c:v>
                </c:pt>
                <c:pt idx="1289">
                  <c:v>76</c:v>
                </c:pt>
                <c:pt idx="1290">
                  <c:v>76</c:v>
                </c:pt>
                <c:pt idx="1291">
                  <c:v>76</c:v>
                </c:pt>
                <c:pt idx="1292">
                  <c:v>76</c:v>
                </c:pt>
                <c:pt idx="1293">
                  <c:v>76</c:v>
                </c:pt>
                <c:pt idx="1294">
                  <c:v>76</c:v>
                </c:pt>
                <c:pt idx="1295">
                  <c:v>76</c:v>
                </c:pt>
                <c:pt idx="1296">
                  <c:v>76</c:v>
                </c:pt>
                <c:pt idx="1297">
                  <c:v>76</c:v>
                </c:pt>
                <c:pt idx="1298">
                  <c:v>76</c:v>
                </c:pt>
                <c:pt idx="1299">
                  <c:v>76</c:v>
                </c:pt>
                <c:pt idx="1300">
                  <c:v>76</c:v>
                </c:pt>
                <c:pt idx="1301">
                  <c:v>76</c:v>
                </c:pt>
                <c:pt idx="1302">
                  <c:v>76</c:v>
                </c:pt>
                <c:pt idx="1303">
                  <c:v>76</c:v>
                </c:pt>
                <c:pt idx="1304">
                  <c:v>76</c:v>
                </c:pt>
                <c:pt idx="1305">
                  <c:v>76</c:v>
                </c:pt>
                <c:pt idx="1306">
                  <c:v>76</c:v>
                </c:pt>
                <c:pt idx="1307">
                  <c:v>76</c:v>
                </c:pt>
                <c:pt idx="1308">
                  <c:v>76</c:v>
                </c:pt>
                <c:pt idx="1309">
                  <c:v>76</c:v>
                </c:pt>
                <c:pt idx="1310">
                  <c:v>76</c:v>
                </c:pt>
                <c:pt idx="1311">
                  <c:v>76</c:v>
                </c:pt>
                <c:pt idx="1312">
                  <c:v>76</c:v>
                </c:pt>
                <c:pt idx="1313">
                  <c:v>76</c:v>
                </c:pt>
                <c:pt idx="1314">
                  <c:v>76</c:v>
                </c:pt>
                <c:pt idx="1315">
                  <c:v>76</c:v>
                </c:pt>
                <c:pt idx="1316">
                  <c:v>76</c:v>
                </c:pt>
                <c:pt idx="1317">
                  <c:v>76</c:v>
                </c:pt>
                <c:pt idx="1318">
                  <c:v>76</c:v>
                </c:pt>
                <c:pt idx="1319">
                  <c:v>76</c:v>
                </c:pt>
                <c:pt idx="1320">
                  <c:v>76</c:v>
                </c:pt>
                <c:pt idx="1321">
                  <c:v>76</c:v>
                </c:pt>
                <c:pt idx="1322">
                  <c:v>76</c:v>
                </c:pt>
                <c:pt idx="1323">
                  <c:v>76</c:v>
                </c:pt>
                <c:pt idx="1324">
                  <c:v>76</c:v>
                </c:pt>
                <c:pt idx="1325">
                  <c:v>76</c:v>
                </c:pt>
                <c:pt idx="1326">
                  <c:v>76</c:v>
                </c:pt>
                <c:pt idx="1327">
                  <c:v>76</c:v>
                </c:pt>
                <c:pt idx="1328">
                  <c:v>76</c:v>
                </c:pt>
                <c:pt idx="1329">
                  <c:v>76</c:v>
                </c:pt>
                <c:pt idx="1330">
                  <c:v>76</c:v>
                </c:pt>
                <c:pt idx="1331">
                  <c:v>76</c:v>
                </c:pt>
                <c:pt idx="1332">
                  <c:v>76</c:v>
                </c:pt>
                <c:pt idx="1333">
                  <c:v>76</c:v>
                </c:pt>
                <c:pt idx="1334">
                  <c:v>76</c:v>
                </c:pt>
                <c:pt idx="1335">
                  <c:v>76</c:v>
                </c:pt>
                <c:pt idx="1336">
                  <c:v>76</c:v>
                </c:pt>
                <c:pt idx="1337">
                  <c:v>76</c:v>
                </c:pt>
                <c:pt idx="1338">
                  <c:v>76</c:v>
                </c:pt>
                <c:pt idx="1339">
                  <c:v>76</c:v>
                </c:pt>
                <c:pt idx="1340">
                  <c:v>76</c:v>
                </c:pt>
                <c:pt idx="1341">
                  <c:v>76</c:v>
                </c:pt>
                <c:pt idx="1342">
                  <c:v>76</c:v>
                </c:pt>
                <c:pt idx="1343">
                  <c:v>76</c:v>
                </c:pt>
                <c:pt idx="1344">
                  <c:v>76</c:v>
                </c:pt>
                <c:pt idx="1345">
                  <c:v>76</c:v>
                </c:pt>
                <c:pt idx="1346">
                  <c:v>76</c:v>
                </c:pt>
                <c:pt idx="1347">
                  <c:v>76</c:v>
                </c:pt>
                <c:pt idx="1348">
                  <c:v>76</c:v>
                </c:pt>
                <c:pt idx="1349">
                  <c:v>76</c:v>
                </c:pt>
                <c:pt idx="1350">
                  <c:v>76</c:v>
                </c:pt>
                <c:pt idx="1351">
                  <c:v>76</c:v>
                </c:pt>
                <c:pt idx="1352">
                  <c:v>76</c:v>
                </c:pt>
                <c:pt idx="1353">
                  <c:v>76</c:v>
                </c:pt>
                <c:pt idx="1354">
                  <c:v>76</c:v>
                </c:pt>
                <c:pt idx="1355">
                  <c:v>76</c:v>
                </c:pt>
                <c:pt idx="1356">
                  <c:v>76</c:v>
                </c:pt>
                <c:pt idx="1357">
                  <c:v>76</c:v>
                </c:pt>
                <c:pt idx="1358">
                  <c:v>76</c:v>
                </c:pt>
                <c:pt idx="1359">
                  <c:v>76</c:v>
                </c:pt>
                <c:pt idx="1360">
                  <c:v>76</c:v>
                </c:pt>
                <c:pt idx="1361">
                  <c:v>76</c:v>
                </c:pt>
                <c:pt idx="1362">
                  <c:v>76</c:v>
                </c:pt>
                <c:pt idx="1363">
                  <c:v>76</c:v>
                </c:pt>
                <c:pt idx="1364">
                  <c:v>76</c:v>
                </c:pt>
                <c:pt idx="1365">
                  <c:v>76</c:v>
                </c:pt>
                <c:pt idx="1366">
                  <c:v>76</c:v>
                </c:pt>
                <c:pt idx="1367">
                  <c:v>76</c:v>
                </c:pt>
                <c:pt idx="1368">
                  <c:v>76</c:v>
                </c:pt>
                <c:pt idx="1369">
                  <c:v>76</c:v>
                </c:pt>
                <c:pt idx="1370">
                  <c:v>76</c:v>
                </c:pt>
                <c:pt idx="1371">
                  <c:v>76</c:v>
                </c:pt>
                <c:pt idx="1372">
                  <c:v>76</c:v>
                </c:pt>
                <c:pt idx="1373">
                  <c:v>76</c:v>
                </c:pt>
                <c:pt idx="1374">
                  <c:v>76</c:v>
                </c:pt>
                <c:pt idx="1375">
                  <c:v>76</c:v>
                </c:pt>
                <c:pt idx="1376">
                  <c:v>76</c:v>
                </c:pt>
                <c:pt idx="1377">
                  <c:v>76</c:v>
                </c:pt>
                <c:pt idx="1378">
                  <c:v>76</c:v>
                </c:pt>
                <c:pt idx="1379">
                  <c:v>76</c:v>
                </c:pt>
                <c:pt idx="1380">
                  <c:v>76</c:v>
                </c:pt>
                <c:pt idx="1381">
                  <c:v>76</c:v>
                </c:pt>
                <c:pt idx="1382">
                  <c:v>76</c:v>
                </c:pt>
                <c:pt idx="1383">
                  <c:v>76</c:v>
                </c:pt>
                <c:pt idx="1384">
                  <c:v>76</c:v>
                </c:pt>
                <c:pt idx="1385">
                  <c:v>76</c:v>
                </c:pt>
                <c:pt idx="1386">
                  <c:v>76</c:v>
                </c:pt>
                <c:pt idx="1387">
                  <c:v>76</c:v>
                </c:pt>
                <c:pt idx="1388">
                  <c:v>76</c:v>
                </c:pt>
                <c:pt idx="1389">
                  <c:v>76</c:v>
                </c:pt>
                <c:pt idx="1390">
                  <c:v>76</c:v>
                </c:pt>
                <c:pt idx="1391">
                  <c:v>76</c:v>
                </c:pt>
                <c:pt idx="1392">
                  <c:v>76</c:v>
                </c:pt>
                <c:pt idx="1393">
                  <c:v>76</c:v>
                </c:pt>
                <c:pt idx="1394">
                  <c:v>76</c:v>
                </c:pt>
                <c:pt idx="1395">
                  <c:v>76</c:v>
                </c:pt>
                <c:pt idx="1396">
                  <c:v>76</c:v>
                </c:pt>
                <c:pt idx="1397">
                  <c:v>76</c:v>
                </c:pt>
                <c:pt idx="1398">
                  <c:v>76</c:v>
                </c:pt>
                <c:pt idx="1399">
                  <c:v>76</c:v>
                </c:pt>
                <c:pt idx="1400">
                  <c:v>76</c:v>
                </c:pt>
                <c:pt idx="1401">
                  <c:v>76</c:v>
                </c:pt>
                <c:pt idx="1402">
                  <c:v>76</c:v>
                </c:pt>
                <c:pt idx="1403">
                  <c:v>76</c:v>
                </c:pt>
                <c:pt idx="1404">
                  <c:v>76</c:v>
                </c:pt>
                <c:pt idx="1405">
                  <c:v>76</c:v>
                </c:pt>
                <c:pt idx="1406">
                  <c:v>76</c:v>
                </c:pt>
                <c:pt idx="1407">
                  <c:v>76</c:v>
                </c:pt>
                <c:pt idx="1408">
                  <c:v>76</c:v>
                </c:pt>
                <c:pt idx="1409">
                  <c:v>76</c:v>
                </c:pt>
                <c:pt idx="1410">
                  <c:v>76</c:v>
                </c:pt>
                <c:pt idx="1411">
                  <c:v>76</c:v>
                </c:pt>
                <c:pt idx="1412">
                  <c:v>76</c:v>
                </c:pt>
                <c:pt idx="1413">
                  <c:v>76</c:v>
                </c:pt>
                <c:pt idx="1414">
                  <c:v>76</c:v>
                </c:pt>
                <c:pt idx="1415">
                  <c:v>76</c:v>
                </c:pt>
                <c:pt idx="1416">
                  <c:v>76</c:v>
                </c:pt>
                <c:pt idx="1417">
                  <c:v>76</c:v>
                </c:pt>
                <c:pt idx="1418">
                  <c:v>76</c:v>
                </c:pt>
                <c:pt idx="1419">
                  <c:v>76</c:v>
                </c:pt>
                <c:pt idx="1420">
                  <c:v>76</c:v>
                </c:pt>
                <c:pt idx="1421">
                  <c:v>76</c:v>
                </c:pt>
                <c:pt idx="1422">
                  <c:v>76</c:v>
                </c:pt>
                <c:pt idx="1423">
                  <c:v>76</c:v>
                </c:pt>
                <c:pt idx="1424">
                  <c:v>76</c:v>
                </c:pt>
                <c:pt idx="1425">
                  <c:v>76</c:v>
                </c:pt>
                <c:pt idx="1426">
                  <c:v>76</c:v>
                </c:pt>
                <c:pt idx="1427">
                  <c:v>76</c:v>
                </c:pt>
                <c:pt idx="1428">
                  <c:v>76</c:v>
                </c:pt>
                <c:pt idx="1429">
                  <c:v>76</c:v>
                </c:pt>
                <c:pt idx="1430">
                  <c:v>76</c:v>
                </c:pt>
                <c:pt idx="1431">
                  <c:v>76</c:v>
                </c:pt>
                <c:pt idx="1432">
                  <c:v>76</c:v>
                </c:pt>
                <c:pt idx="1433">
                  <c:v>76</c:v>
                </c:pt>
                <c:pt idx="1434">
                  <c:v>76</c:v>
                </c:pt>
                <c:pt idx="1435">
                  <c:v>76</c:v>
                </c:pt>
                <c:pt idx="1436">
                  <c:v>76</c:v>
                </c:pt>
                <c:pt idx="1437">
                  <c:v>76</c:v>
                </c:pt>
                <c:pt idx="1438">
                  <c:v>76</c:v>
                </c:pt>
                <c:pt idx="1439">
                  <c:v>76</c:v>
                </c:pt>
                <c:pt idx="1440">
                  <c:v>76</c:v>
                </c:pt>
                <c:pt idx="1441">
                  <c:v>76</c:v>
                </c:pt>
                <c:pt idx="1442">
                  <c:v>76</c:v>
                </c:pt>
                <c:pt idx="1443">
                  <c:v>76</c:v>
                </c:pt>
                <c:pt idx="1444">
                  <c:v>76</c:v>
                </c:pt>
                <c:pt idx="1445">
                  <c:v>76</c:v>
                </c:pt>
                <c:pt idx="1446">
                  <c:v>76</c:v>
                </c:pt>
                <c:pt idx="1447">
                  <c:v>76</c:v>
                </c:pt>
                <c:pt idx="1448">
                  <c:v>76</c:v>
                </c:pt>
                <c:pt idx="1449">
                  <c:v>76</c:v>
                </c:pt>
                <c:pt idx="1450">
                  <c:v>76</c:v>
                </c:pt>
                <c:pt idx="1451">
                  <c:v>76</c:v>
                </c:pt>
                <c:pt idx="1452">
                  <c:v>76</c:v>
                </c:pt>
                <c:pt idx="1453">
                  <c:v>76</c:v>
                </c:pt>
                <c:pt idx="1454">
                  <c:v>76</c:v>
                </c:pt>
                <c:pt idx="1455">
                  <c:v>76</c:v>
                </c:pt>
                <c:pt idx="1456">
                  <c:v>76</c:v>
                </c:pt>
                <c:pt idx="1457">
                  <c:v>76</c:v>
                </c:pt>
                <c:pt idx="1458">
                  <c:v>76</c:v>
                </c:pt>
                <c:pt idx="1459">
                  <c:v>76</c:v>
                </c:pt>
                <c:pt idx="1460">
                  <c:v>76</c:v>
                </c:pt>
                <c:pt idx="1461">
                  <c:v>76</c:v>
                </c:pt>
                <c:pt idx="1462">
                  <c:v>76</c:v>
                </c:pt>
                <c:pt idx="1463">
                  <c:v>76</c:v>
                </c:pt>
                <c:pt idx="1464">
                  <c:v>76</c:v>
                </c:pt>
                <c:pt idx="1465">
                  <c:v>76</c:v>
                </c:pt>
                <c:pt idx="1466">
                  <c:v>76</c:v>
                </c:pt>
                <c:pt idx="1467">
                  <c:v>76</c:v>
                </c:pt>
                <c:pt idx="1468">
                  <c:v>76</c:v>
                </c:pt>
                <c:pt idx="1469">
                  <c:v>76</c:v>
                </c:pt>
                <c:pt idx="1470">
                  <c:v>76</c:v>
                </c:pt>
                <c:pt idx="1471">
                  <c:v>76</c:v>
                </c:pt>
                <c:pt idx="1472">
                  <c:v>76</c:v>
                </c:pt>
                <c:pt idx="1473">
                  <c:v>76</c:v>
                </c:pt>
                <c:pt idx="1474">
                  <c:v>76</c:v>
                </c:pt>
                <c:pt idx="1475">
                  <c:v>76</c:v>
                </c:pt>
                <c:pt idx="1476">
                  <c:v>76</c:v>
                </c:pt>
                <c:pt idx="1477">
                  <c:v>76</c:v>
                </c:pt>
                <c:pt idx="1478">
                  <c:v>76</c:v>
                </c:pt>
                <c:pt idx="1479">
                  <c:v>76</c:v>
                </c:pt>
                <c:pt idx="1480">
                  <c:v>76</c:v>
                </c:pt>
                <c:pt idx="1481">
                  <c:v>76</c:v>
                </c:pt>
                <c:pt idx="1482">
                  <c:v>76</c:v>
                </c:pt>
                <c:pt idx="1483">
                  <c:v>76</c:v>
                </c:pt>
                <c:pt idx="1484">
                  <c:v>76</c:v>
                </c:pt>
                <c:pt idx="1485">
                  <c:v>76</c:v>
                </c:pt>
                <c:pt idx="1486">
                  <c:v>76</c:v>
                </c:pt>
                <c:pt idx="1487">
                  <c:v>76</c:v>
                </c:pt>
                <c:pt idx="1488">
                  <c:v>76</c:v>
                </c:pt>
                <c:pt idx="1489">
                  <c:v>76</c:v>
                </c:pt>
                <c:pt idx="1490">
                  <c:v>76</c:v>
                </c:pt>
                <c:pt idx="1491">
                  <c:v>76</c:v>
                </c:pt>
                <c:pt idx="1492">
                  <c:v>76</c:v>
                </c:pt>
                <c:pt idx="1493">
                  <c:v>76</c:v>
                </c:pt>
                <c:pt idx="1494">
                  <c:v>76</c:v>
                </c:pt>
                <c:pt idx="1495">
                  <c:v>76</c:v>
                </c:pt>
                <c:pt idx="1496">
                  <c:v>76</c:v>
                </c:pt>
                <c:pt idx="1497">
                  <c:v>76</c:v>
                </c:pt>
                <c:pt idx="1498">
                  <c:v>76</c:v>
                </c:pt>
                <c:pt idx="1499">
                  <c:v>76</c:v>
                </c:pt>
                <c:pt idx="1500">
                  <c:v>76</c:v>
                </c:pt>
                <c:pt idx="1501">
                  <c:v>76</c:v>
                </c:pt>
                <c:pt idx="1502">
                  <c:v>76</c:v>
                </c:pt>
                <c:pt idx="1503">
                  <c:v>76</c:v>
                </c:pt>
                <c:pt idx="1504">
                  <c:v>76</c:v>
                </c:pt>
                <c:pt idx="1505">
                  <c:v>76</c:v>
                </c:pt>
                <c:pt idx="1506">
                  <c:v>76</c:v>
                </c:pt>
                <c:pt idx="1507">
                  <c:v>76</c:v>
                </c:pt>
                <c:pt idx="1508">
                  <c:v>76</c:v>
                </c:pt>
                <c:pt idx="1509">
                  <c:v>76</c:v>
                </c:pt>
                <c:pt idx="1510">
                  <c:v>76</c:v>
                </c:pt>
                <c:pt idx="1511">
                  <c:v>76</c:v>
                </c:pt>
                <c:pt idx="1512">
                  <c:v>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3D4-4D94-94B5-79849861E90E}"/>
            </c:ext>
          </c:extLst>
        </c:ser>
        <c:ser>
          <c:idx val="1"/>
          <c:order val="2"/>
          <c:tx>
            <c:v>AVT_PI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strRef>
              <c:f>'[自動控制(改).xlsx]AVT_PI'!$B$173:$B$651</c:f>
              <c:strCache>
                <c:ptCount val="479"/>
                <c:pt idx="0">
                  <c:v>16:12:54</c:v>
                </c:pt>
                <c:pt idx="1">
                  <c:v>16:12:55</c:v>
                </c:pt>
                <c:pt idx="2">
                  <c:v>16:12:56</c:v>
                </c:pt>
                <c:pt idx="3">
                  <c:v>16:12:57</c:v>
                </c:pt>
                <c:pt idx="4">
                  <c:v>16:12:58</c:v>
                </c:pt>
                <c:pt idx="5">
                  <c:v>16:12:59</c:v>
                </c:pt>
                <c:pt idx="6">
                  <c:v>16:13:00</c:v>
                </c:pt>
                <c:pt idx="7">
                  <c:v>16:13:01</c:v>
                </c:pt>
                <c:pt idx="8">
                  <c:v>16:13:02</c:v>
                </c:pt>
                <c:pt idx="9">
                  <c:v>16:13:03</c:v>
                </c:pt>
                <c:pt idx="10">
                  <c:v>16:13:04</c:v>
                </c:pt>
                <c:pt idx="11">
                  <c:v>16:13:05</c:v>
                </c:pt>
                <c:pt idx="12">
                  <c:v>16:13:06</c:v>
                </c:pt>
                <c:pt idx="13">
                  <c:v>16:13:07</c:v>
                </c:pt>
                <c:pt idx="14">
                  <c:v>16:13:08</c:v>
                </c:pt>
                <c:pt idx="15">
                  <c:v>16:13:09</c:v>
                </c:pt>
                <c:pt idx="16">
                  <c:v>16:13:10</c:v>
                </c:pt>
                <c:pt idx="17">
                  <c:v>16:13:11</c:v>
                </c:pt>
                <c:pt idx="18">
                  <c:v>16:13:12</c:v>
                </c:pt>
                <c:pt idx="19">
                  <c:v>16:13:13</c:v>
                </c:pt>
                <c:pt idx="20">
                  <c:v>16:13:14</c:v>
                </c:pt>
                <c:pt idx="21">
                  <c:v>16:13:15</c:v>
                </c:pt>
                <c:pt idx="22">
                  <c:v>16:13:16</c:v>
                </c:pt>
                <c:pt idx="23">
                  <c:v>16:13:17</c:v>
                </c:pt>
                <c:pt idx="24">
                  <c:v>16:13:18</c:v>
                </c:pt>
                <c:pt idx="25">
                  <c:v>16:13:19</c:v>
                </c:pt>
                <c:pt idx="26">
                  <c:v>16:13:20</c:v>
                </c:pt>
                <c:pt idx="27">
                  <c:v>16:13:21</c:v>
                </c:pt>
                <c:pt idx="28">
                  <c:v>16:13:22</c:v>
                </c:pt>
                <c:pt idx="29">
                  <c:v>16:13:23</c:v>
                </c:pt>
                <c:pt idx="30">
                  <c:v>16:13:24</c:v>
                </c:pt>
                <c:pt idx="31">
                  <c:v>16:13:25</c:v>
                </c:pt>
                <c:pt idx="32">
                  <c:v>16:13:26</c:v>
                </c:pt>
                <c:pt idx="33">
                  <c:v>16:13:27</c:v>
                </c:pt>
                <c:pt idx="34">
                  <c:v>16:13:28</c:v>
                </c:pt>
                <c:pt idx="35">
                  <c:v>16:13:29</c:v>
                </c:pt>
                <c:pt idx="36">
                  <c:v>16:13:30</c:v>
                </c:pt>
                <c:pt idx="37">
                  <c:v>16:13:31</c:v>
                </c:pt>
                <c:pt idx="38">
                  <c:v>16:13:32</c:v>
                </c:pt>
                <c:pt idx="39">
                  <c:v>16:13:33</c:v>
                </c:pt>
                <c:pt idx="40">
                  <c:v>16:13:34</c:v>
                </c:pt>
                <c:pt idx="41">
                  <c:v>16:13:35</c:v>
                </c:pt>
                <c:pt idx="42">
                  <c:v>16:13:36</c:v>
                </c:pt>
                <c:pt idx="43">
                  <c:v>16:13:37</c:v>
                </c:pt>
                <c:pt idx="44">
                  <c:v>16:13:38</c:v>
                </c:pt>
                <c:pt idx="45">
                  <c:v>16:13:39</c:v>
                </c:pt>
                <c:pt idx="46">
                  <c:v>16:13:40</c:v>
                </c:pt>
                <c:pt idx="47">
                  <c:v>16:13:41</c:v>
                </c:pt>
                <c:pt idx="48">
                  <c:v>16:13:42</c:v>
                </c:pt>
                <c:pt idx="49">
                  <c:v>16:13:43</c:v>
                </c:pt>
                <c:pt idx="50">
                  <c:v>16:13:44</c:v>
                </c:pt>
                <c:pt idx="51">
                  <c:v>16:13:45</c:v>
                </c:pt>
                <c:pt idx="52">
                  <c:v>16:13:46</c:v>
                </c:pt>
                <c:pt idx="53">
                  <c:v>16:13:47</c:v>
                </c:pt>
                <c:pt idx="54">
                  <c:v>16:13:48</c:v>
                </c:pt>
                <c:pt idx="55">
                  <c:v>16:13:49</c:v>
                </c:pt>
                <c:pt idx="56">
                  <c:v>16:13:50</c:v>
                </c:pt>
                <c:pt idx="57">
                  <c:v>16:13:51</c:v>
                </c:pt>
                <c:pt idx="58">
                  <c:v>16:13:52</c:v>
                </c:pt>
                <c:pt idx="59">
                  <c:v>16:13:53</c:v>
                </c:pt>
                <c:pt idx="60">
                  <c:v>16:13:54</c:v>
                </c:pt>
                <c:pt idx="61">
                  <c:v>16:13:55</c:v>
                </c:pt>
                <c:pt idx="62">
                  <c:v>16:13:56</c:v>
                </c:pt>
                <c:pt idx="63">
                  <c:v>16:13:57</c:v>
                </c:pt>
                <c:pt idx="64">
                  <c:v>16:13:58</c:v>
                </c:pt>
                <c:pt idx="65">
                  <c:v>16:13:59</c:v>
                </c:pt>
                <c:pt idx="66">
                  <c:v>16:14:00</c:v>
                </c:pt>
                <c:pt idx="67">
                  <c:v>16:14:01</c:v>
                </c:pt>
                <c:pt idx="68">
                  <c:v>16:14:02</c:v>
                </c:pt>
                <c:pt idx="69">
                  <c:v>16:14:03</c:v>
                </c:pt>
                <c:pt idx="70">
                  <c:v>16:14:04</c:v>
                </c:pt>
                <c:pt idx="71">
                  <c:v>16:14:05</c:v>
                </c:pt>
                <c:pt idx="72">
                  <c:v>16:14:06</c:v>
                </c:pt>
                <c:pt idx="73">
                  <c:v>16:14:07</c:v>
                </c:pt>
                <c:pt idx="74">
                  <c:v>16:14:08</c:v>
                </c:pt>
                <c:pt idx="75">
                  <c:v>16:14:09</c:v>
                </c:pt>
                <c:pt idx="76">
                  <c:v>16:14:10</c:v>
                </c:pt>
                <c:pt idx="77">
                  <c:v>16:14:11</c:v>
                </c:pt>
                <c:pt idx="78">
                  <c:v>16:14:12</c:v>
                </c:pt>
                <c:pt idx="79">
                  <c:v>16:14:13</c:v>
                </c:pt>
                <c:pt idx="80">
                  <c:v>16:14:14</c:v>
                </c:pt>
                <c:pt idx="81">
                  <c:v>16:14:15</c:v>
                </c:pt>
                <c:pt idx="82">
                  <c:v>16:14:16</c:v>
                </c:pt>
                <c:pt idx="83">
                  <c:v>16:14:17</c:v>
                </c:pt>
                <c:pt idx="84">
                  <c:v>16:14:18</c:v>
                </c:pt>
                <c:pt idx="85">
                  <c:v>16:14:19</c:v>
                </c:pt>
                <c:pt idx="86">
                  <c:v>16:14:20</c:v>
                </c:pt>
                <c:pt idx="87">
                  <c:v>16:14:21</c:v>
                </c:pt>
                <c:pt idx="88">
                  <c:v>16:14:22</c:v>
                </c:pt>
                <c:pt idx="89">
                  <c:v>16:14:23</c:v>
                </c:pt>
                <c:pt idx="90">
                  <c:v>16:14:24</c:v>
                </c:pt>
                <c:pt idx="91">
                  <c:v>16:14:25</c:v>
                </c:pt>
                <c:pt idx="92">
                  <c:v>16:14:26</c:v>
                </c:pt>
                <c:pt idx="93">
                  <c:v>16:14:27</c:v>
                </c:pt>
                <c:pt idx="94">
                  <c:v>16:14:28</c:v>
                </c:pt>
                <c:pt idx="95">
                  <c:v>16:14:29</c:v>
                </c:pt>
                <c:pt idx="96">
                  <c:v>16:14:30</c:v>
                </c:pt>
                <c:pt idx="97">
                  <c:v>16:14:31</c:v>
                </c:pt>
                <c:pt idx="98">
                  <c:v>16:14:32</c:v>
                </c:pt>
                <c:pt idx="99">
                  <c:v>16:14:33</c:v>
                </c:pt>
                <c:pt idx="100">
                  <c:v>16:14:34</c:v>
                </c:pt>
                <c:pt idx="101">
                  <c:v>16:14:35</c:v>
                </c:pt>
                <c:pt idx="102">
                  <c:v>16:14:36</c:v>
                </c:pt>
                <c:pt idx="103">
                  <c:v>16:14:37</c:v>
                </c:pt>
                <c:pt idx="104">
                  <c:v>16:14:38</c:v>
                </c:pt>
                <c:pt idx="105">
                  <c:v>16:14:39</c:v>
                </c:pt>
                <c:pt idx="106">
                  <c:v>16:14:40</c:v>
                </c:pt>
                <c:pt idx="107">
                  <c:v>16:14:41</c:v>
                </c:pt>
                <c:pt idx="108">
                  <c:v>16:14:42</c:v>
                </c:pt>
                <c:pt idx="109">
                  <c:v>16:14:43</c:v>
                </c:pt>
                <c:pt idx="110">
                  <c:v>16:14:44</c:v>
                </c:pt>
                <c:pt idx="111">
                  <c:v>16:14:45</c:v>
                </c:pt>
                <c:pt idx="112">
                  <c:v>16:14:46</c:v>
                </c:pt>
                <c:pt idx="113">
                  <c:v>16:14:47</c:v>
                </c:pt>
                <c:pt idx="114">
                  <c:v>16:14:48</c:v>
                </c:pt>
                <c:pt idx="115">
                  <c:v>16:14:49</c:v>
                </c:pt>
                <c:pt idx="116">
                  <c:v>16:14:50</c:v>
                </c:pt>
                <c:pt idx="117">
                  <c:v>16:14:51</c:v>
                </c:pt>
                <c:pt idx="118">
                  <c:v>16:14:52</c:v>
                </c:pt>
                <c:pt idx="119">
                  <c:v>16:14:53</c:v>
                </c:pt>
                <c:pt idx="120">
                  <c:v>16:14:54</c:v>
                </c:pt>
                <c:pt idx="121">
                  <c:v>16:14:55</c:v>
                </c:pt>
                <c:pt idx="122">
                  <c:v>16:14:56</c:v>
                </c:pt>
                <c:pt idx="123">
                  <c:v>16:14:57</c:v>
                </c:pt>
                <c:pt idx="124">
                  <c:v>16:14:58</c:v>
                </c:pt>
                <c:pt idx="125">
                  <c:v>16:14:59</c:v>
                </c:pt>
                <c:pt idx="126">
                  <c:v>16:15:00</c:v>
                </c:pt>
                <c:pt idx="127">
                  <c:v>16:15:01</c:v>
                </c:pt>
                <c:pt idx="128">
                  <c:v>16:15:02</c:v>
                </c:pt>
                <c:pt idx="129">
                  <c:v>16:15:03</c:v>
                </c:pt>
                <c:pt idx="130">
                  <c:v>16:15:04</c:v>
                </c:pt>
                <c:pt idx="131">
                  <c:v>16:15:05</c:v>
                </c:pt>
                <c:pt idx="132">
                  <c:v>16:15:06</c:v>
                </c:pt>
                <c:pt idx="133">
                  <c:v>16:15:07</c:v>
                </c:pt>
                <c:pt idx="134">
                  <c:v>16:15:08</c:v>
                </c:pt>
                <c:pt idx="135">
                  <c:v>16:15:09</c:v>
                </c:pt>
                <c:pt idx="136">
                  <c:v>16:15:10</c:v>
                </c:pt>
                <c:pt idx="137">
                  <c:v>16:15:11</c:v>
                </c:pt>
                <c:pt idx="138">
                  <c:v>16:15:12</c:v>
                </c:pt>
                <c:pt idx="139">
                  <c:v>16:15:13</c:v>
                </c:pt>
                <c:pt idx="140">
                  <c:v>16:15:14</c:v>
                </c:pt>
                <c:pt idx="141">
                  <c:v>16:15:15</c:v>
                </c:pt>
                <c:pt idx="142">
                  <c:v>16:15:16</c:v>
                </c:pt>
                <c:pt idx="143">
                  <c:v>16:15:17</c:v>
                </c:pt>
                <c:pt idx="144">
                  <c:v>16:15:18</c:v>
                </c:pt>
                <c:pt idx="145">
                  <c:v>16:15:19</c:v>
                </c:pt>
                <c:pt idx="146">
                  <c:v>16:15:20</c:v>
                </c:pt>
                <c:pt idx="147">
                  <c:v>16:15:21</c:v>
                </c:pt>
                <c:pt idx="148">
                  <c:v>16:15:22</c:v>
                </c:pt>
                <c:pt idx="149">
                  <c:v>16:15:23</c:v>
                </c:pt>
                <c:pt idx="150">
                  <c:v>16:15:24</c:v>
                </c:pt>
                <c:pt idx="151">
                  <c:v>16:15:25</c:v>
                </c:pt>
                <c:pt idx="152">
                  <c:v>16:15:26</c:v>
                </c:pt>
                <c:pt idx="153">
                  <c:v>16:15:27</c:v>
                </c:pt>
                <c:pt idx="154">
                  <c:v>16:15:28</c:v>
                </c:pt>
                <c:pt idx="155">
                  <c:v>16:15:29</c:v>
                </c:pt>
                <c:pt idx="156">
                  <c:v>16:15:30</c:v>
                </c:pt>
                <c:pt idx="157">
                  <c:v>16:15:31</c:v>
                </c:pt>
                <c:pt idx="158">
                  <c:v>16:15:32</c:v>
                </c:pt>
                <c:pt idx="159">
                  <c:v>16:15:33</c:v>
                </c:pt>
                <c:pt idx="160">
                  <c:v>16:15:34</c:v>
                </c:pt>
                <c:pt idx="161">
                  <c:v>16:15:35</c:v>
                </c:pt>
                <c:pt idx="162">
                  <c:v>16:15:36</c:v>
                </c:pt>
                <c:pt idx="163">
                  <c:v>16:15:37</c:v>
                </c:pt>
                <c:pt idx="164">
                  <c:v>16:15:38</c:v>
                </c:pt>
                <c:pt idx="165">
                  <c:v>16:15:39</c:v>
                </c:pt>
                <c:pt idx="166">
                  <c:v>16:15:40</c:v>
                </c:pt>
                <c:pt idx="167">
                  <c:v>16:15:41</c:v>
                </c:pt>
                <c:pt idx="168">
                  <c:v>16:15:42</c:v>
                </c:pt>
                <c:pt idx="169">
                  <c:v>16:15:43</c:v>
                </c:pt>
                <c:pt idx="170">
                  <c:v>16:15:44</c:v>
                </c:pt>
                <c:pt idx="171">
                  <c:v>16:15:45</c:v>
                </c:pt>
                <c:pt idx="172">
                  <c:v>16:15:46</c:v>
                </c:pt>
                <c:pt idx="173">
                  <c:v>16:15:47</c:v>
                </c:pt>
                <c:pt idx="174">
                  <c:v>16:15:48</c:v>
                </c:pt>
                <c:pt idx="175">
                  <c:v>16:15:49</c:v>
                </c:pt>
                <c:pt idx="176">
                  <c:v>16:15:50</c:v>
                </c:pt>
                <c:pt idx="177">
                  <c:v>16:15:51</c:v>
                </c:pt>
                <c:pt idx="178">
                  <c:v>16:15:52</c:v>
                </c:pt>
                <c:pt idx="179">
                  <c:v>16:15:53</c:v>
                </c:pt>
                <c:pt idx="180">
                  <c:v>16:15:54</c:v>
                </c:pt>
                <c:pt idx="181">
                  <c:v>16:15:55</c:v>
                </c:pt>
                <c:pt idx="182">
                  <c:v>16:15:56</c:v>
                </c:pt>
                <c:pt idx="183">
                  <c:v>16:15:57</c:v>
                </c:pt>
                <c:pt idx="184">
                  <c:v>16:15:58</c:v>
                </c:pt>
                <c:pt idx="185">
                  <c:v>16:15:59</c:v>
                </c:pt>
                <c:pt idx="186">
                  <c:v>16:16:00</c:v>
                </c:pt>
                <c:pt idx="187">
                  <c:v>16:16:01</c:v>
                </c:pt>
                <c:pt idx="188">
                  <c:v>16:16:02</c:v>
                </c:pt>
                <c:pt idx="189">
                  <c:v>16:16:03</c:v>
                </c:pt>
                <c:pt idx="190">
                  <c:v>16:16:04</c:v>
                </c:pt>
                <c:pt idx="191">
                  <c:v>16:16:05</c:v>
                </c:pt>
                <c:pt idx="192">
                  <c:v>16:16:06</c:v>
                </c:pt>
                <c:pt idx="193">
                  <c:v>16:16:07</c:v>
                </c:pt>
                <c:pt idx="194">
                  <c:v>16:16:08</c:v>
                </c:pt>
                <c:pt idx="195">
                  <c:v>16:16:09</c:v>
                </c:pt>
                <c:pt idx="196">
                  <c:v>16:16:10</c:v>
                </c:pt>
                <c:pt idx="197">
                  <c:v>16:16:11</c:v>
                </c:pt>
                <c:pt idx="198">
                  <c:v>16:16:12</c:v>
                </c:pt>
                <c:pt idx="199">
                  <c:v>16:16:13</c:v>
                </c:pt>
                <c:pt idx="200">
                  <c:v>16:16:14</c:v>
                </c:pt>
                <c:pt idx="201">
                  <c:v>16:16:15</c:v>
                </c:pt>
                <c:pt idx="202">
                  <c:v>16:16:16</c:v>
                </c:pt>
                <c:pt idx="203">
                  <c:v>16:16:17</c:v>
                </c:pt>
                <c:pt idx="204">
                  <c:v>16:16:18</c:v>
                </c:pt>
                <c:pt idx="205">
                  <c:v>16:16:19</c:v>
                </c:pt>
                <c:pt idx="206">
                  <c:v>16:16:20</c:v>
                </c:pt>
                <c:pt idx="207">
                  <c:v>16:16:21</c:v>
                </c:pt>
                <c:pt idx="208">
                  <c:v>16:16:22</c:v>
                </c:pt>
                <c:pt idx="209">
                  <c:v>16:16:23</c:v>
                </c:pt>
                <c:pt idx="210">
                  <c:v>16:16:24</c:v>
                </c:pt>
                <c:pt idx="211">
                  <c:v>16:16:25</c:v>
                </c:pt>
                <c:pt idx="212">
                  <c:v>16:16:26</c:v>
                </c:pt>
                <c:pt idx="213">
                  <c:v>16:16:27</c:v>
                </c:pt>
                <c:pt idx="214">
                  <c:v>16:16:28</c:v>
                </c:pt>
                <c:pt idx="215">
                  <c:v>16:16:29</c:v>
                </c:pt>
                <c:pt idx="216">
                  <c:v>16:16:30</c:v>
                </c:pt>
                <c:pt idx="217">
                  <c:v>16:16:31</c:v>
                </c:pt>
                <c:pt idx="218">
                  <c:v>16:16:32</c:v>
                </c:pt>
                <c:pt idx="219">
                  <c:v>16:16:33</c:v>
                </c:pt>
                <c:pt idx="220">
                  <c:v>16:16:34</c:v>
                </c:pt>
                <c:pt idx="221">
                  <c:v>16:16:35</c:v>
                </c:pt>
                <c:pt idx="222">
                  <c:v>16:16:36</c:v>
                </c:pt>
                <c:pt idx="223">
                  <c:v>16:16:37</c:v>
                </c:pt>
                <c:pt idx="224">
                  <c:v>16:16:38</c:v>
                </c:pt>
                <c:pt idx="225">
                  <c:v>16:16:39</c:v>
                </c:pt>
                <c:pt idx="226">
                  <c:v>16:16:40</c:v>
                </c:pt>
                <c:pt idx="227">
                  <c:v>16:16:41</c:v>
                </c:pt>
                <c:pt idx="228">
                  <c:v>16:16:42</c:v>
                </c:pt>
                <c:pt idx="229">
                  <c:v>16:16:43</c:v>
                </c:pt>
                <c:pt idx="230">
                  <c:v>16:16:44</c:v>
                </c:pt>
                <c:pt idx="231">
                  <c:v>16:16:45</c:v>
                </c:pt>
                <c:pt idx="232">
                  <c:v>16:16:46</c:v>
                </c:pt>
                <c:pt idx="233">
                  <c:v>16:16:47</c:v>
                </c:pt>
                <c:pt idx="234">
                  <c:v>16:16:48</c:v>
                </c:pt>
                <c:pt idx="235">
                  <c:v>16:16:49</c:v>
                </c:pt>
                <c:pt idx="236">
                  <c:v>16:16:50</c:v>
                </c:pt>
                <c:pt idx="237">
                  <c:v>16:16:51</c:v>
                </c:pt>
                <c:pt idx="238">
                  <c:v>16:16:52</c:v>
                </c:pt>
                <c:pt idx="239">
                  <c:v>16:16:53</c:v>
                </c:pt>
                <c:pt idx="240">
                  <c:v>16:16:54</c:v>
                </c:pt>
                <c:pt idx="241">
                  <c:v>16:16:55</c:v>
                </c:pt>
                <c:pt idx="242">
                  <c:v>16:16:56</c:v>
                </c:pt>
                <c:pt idx="243">
                  <c:v>16:16:57</c:v>
                </c:pt>
                <c:pt idx="244">
                  <c:v>16:16:58</c:v>
                </c:pt>
                <c:pt idx="245">
                  <c:v>16:16:59</c:v>
                </c:pt>
                <c:pt idx="246">
                  <c:v>16:17:00</c:v>
                </c:pt>
                <c:pt idx="247">
                  <c:v>16:17:01</c:v>
                </c:pt>
                <c:pt idx="248">
                  <c:v>16:17:02</c:v>
                </c:pt>
                <c:pt idx="249">
                  <c:v>16:17:03</c:v>
                </c:pt>
                <c:pt idx="250">
                  <c:v>16:17:04</c:v>
                </c:pt>
                <c:pt idx="251">
                  <c:v>16:17:05</c:v>
                </c:pt>
                <c:pt idx="252">
                  <c:v>16:17:06</c:v>
                </c:pt>
                <c:pt idx="253">
                  <c:v>16:17:07</c:v>
                </c:pt>
                <c:pt idx="254">
                  <c:v>16:17:08</c:v>
                </c:pt>
                <c:pt idx="255">
                  <c:v>16:17:09</c:v>
                </c:pt>
                <c:pt idx="256">
                  <c:v>16:17:10</c:v>
                </c:pt>
                <c:pt idx="257">
                  <c:v>16:17:11</c:v>
                </c:pt>
                <c:pt idx="258">
                  <c:v>16:17:12</c:v>
                </c:pt>
                <c:pt idx="259">
                  <c:v>16:17:13</c:v>
                </c:pt>
                <c:pt idx="260">
                  <c:v>16:17:14</c:v>
                </c:pt>
                <c:pt idx="261">
                  <c:v>16:17:15</c:v>
                </c:pt>
                <c:pt idx="262">
                  <c:v>16:17:16</c:v>
                </c:pt>
                <c:pt idx="263">
                  <c:v>16:17:17</c:v>
                </c:pt>
                <c:pt idx="264">
                  <c:v>16:17:18</c:v>
                </c:pt>
                <c:pt idx="265">
                  <c:v>16:17:19</c:v>
                </c:pt>
                <c:pt idx="266">
                  <c:v>16:17:20</c:v>
                </c:pt>
                <c:pt idx="267">
                  <c:v>16:17:21</c:v>
                </c:pt>
                <c:pt idx="268">
                  <c:v>16:17:22</c:v>
                </c:pt>
                <c:pt idx="269">
                  <c:v>16:17:23</c:v>
                </c:pt>
                <c:pt idx="270">
                  <c:v>16:17:24</c:v>
                </c:pt>
                <c:pt idx="271">
                  <c:v>16:17:25</c:v>
                </c:pt>
                <c:pt idx="272">
                  <c:v>16:17:26</c:v>
                </c:pt>
                <c:pt idx="273">
                  <c:v>16:17:27</c:v>
                </c:pt>
                <c:pt idx="274">
                  <c:v>16:17:28</c:v>
                </c:pt>
                <c:pt idx="275">
                  <c:v>16:17:29</c:v>
                </c:pt>
                <c:pt idx="276">
                  <c:v>16:17:30</c:v>
                </c:pt>
                <c:pt idx="277">
                  <c:v>16:17:31</c:v>
                </c:pt>
                <c:pt idx="278">
                  <c:v>16:17:32</c:v>
                </c:pt>
                <c:pt idx="279">
                  <c:v>16:17:33</c:v>
                </c:pt>
                <c:pt idx="280">
                  <c:v>16:17:34</c:v>
                </c:pt>
                <c:pt idx="281">
                  <c:v>16:17:35</c:v>
                </c:pt>
                <c:pt idx="282">
                  <c:v>16:17:36</c:v>
                </c:pt>
                <c:pt idx="283">
                  <c:v>16:17:37</c:v>
                </c:pt>
                <c:pt idx="284">
                  <c:v>16:17:38</c:v>
                </c:pt>
                <c:pt idx="285">
                  <c:v>16:17:39</c:v>
                </c:pt>
                <c:pt idx="286">
                  <c:v>16:17:40</c:v>
                </c:pt>
                <c:pt idx="287">
                  <c:v>16:17:41</c:v>
                </c:pt>
                <c:pt idx="288">
                  <c:v>16:17:42</c:v>
                </c:pt>
                <c:pt idx="289">
                  <c:v>16:17:43</c:v>
                </c:pt>
                <c:pt idx="290">
                  <c:v>16:17:44</c:v>
                </c:pt>
                <c:pt idx="291">
                  <c:v>16:17:45</c:v>
                </c:pt>
                <c:pt idx="292">
                  <c:v>16:17:46</c:v>
                </c:pt>
                <c:pt idx="293">
                  <c:v>16:17:47</c:v>
                </c:pt>
                <c:pt idx="294">
                  <c:v>16:17:48</c:v>
                </c:pt>
                <c:pt idx="295">
                  <c:v>16:17:49</c:v>
                </c:pt>
                <c:pt idx="296">
                  <c:v>16:17:50</c:v>
                </c:pt>
                <c:pt idx="297">
                  <c:v>16:17:51</c:v>
                </c:pt>
                <c:pt idx="298">
                  <c:v>16:17:52</c:v>
                </c:pt>
                <c:pt idx="299">
                  <c:v>16:17:53</c:v>
                </c:pt>
                <c:pt idx="300">
                  <c:v>16:17:54</c:v>
                </c:pt>
                <c:pt idx="301">
                  <c:v>16:17:55</c:v>
                </c:pt>
                <c:pt idx="302">
                  <c:v>16:17:56</c:v>
                </c:pt>
                <c:pt idx="303">
                  <c:v>16:17:57</c:v>
                </c:pt>
                <c:pt idx="304">
                  <c:v>16:17:58</c:v>
                </c:pt>
                <c:pt idx="305">
                  <c:v>16:17:59</c:v>
                </c:pt>
                <c:pt idx="306">
                  <c:v>16:18:00</c:v>
                </c:pt>
                <c:pt idx="307">
                  <c:v>16:18:01</c:v>
                </c:pt>
                <c:pt idx="308">
                  <c:v>16:18:02</c:v>
                </c:pt>
                <c:pt idx="309">
                  <c:v>16:18:03</c:v>
                </c:pt>
                <c:pt idx="310">
                  <c:v>16:18:04</c:v>
                </c:pt>
                <c:pt idx="311">
                  <c:v>16:18:05</c:v>
                </c:pt>
                <c:pt idx="312">
                  <c:v>16:18:06</c:v>
                </c:pt>
                <c:pt idx="313">
                  <c:v>16:18:07</c:v>
                </c:pt>
                <c:pt idx="314">
                  <c:v>16:18:08</c:v>
                </c:pt>
                <c:pt idx="315">
                  <c:v>16:18:09</c:v>
                </c:pt>
                <c:pt idx="316">
                  <c:v>16:18:10</c:v>
                </c:pt>
                <c:pt idx="317">
                  <c:v>16:18:11</c:v>
                </c:pt>
                <c:pt idx="318">
                  <c:v>16:18:12</c:v>
                </c:pt>
                <c:pt idx="319">
                  <c:v>16:18:13</c:v>
                </c:pt>
                <c:pt idx="320">
                  <c:v>16:18:14</c:v>
                </c:pt>
                <c:pt idx="321">
                  <c:v>16:18:15</c:v>
                </c:pt>
                <c:pt idx="322">
                  <c:v>16:18:16</c:v>
                </c:pt>
                <c:pt idx="323">
                  <c:v>16:18:17</c:v>
                </c:pt>
                <c:pt idx="324">
                  <c:v>16:18:18</c:v>
                </c:pt>
                <c:pt idx="325">
                  <c:v>16:18:19</c:v>
                </c:pt>
                <c:pt idx="326">
                  <c:v>16:18:20</c:v>
                </c:pt>
                <c:pt idx="327">
                  <c:v>16:18:21</c:v>
                </c:pt>
                <c:pt idx="328">
                  <c:v>16:18:22</c:v>
                </c:pt>
                <c:pt idx="329">
                  <c:v>16:18:23</c:v>
                </c:pt>
                <c:pt idx="330">
                  <c:v>16:18:24</c:v>
                </c:pt>
                <c:pt idx="331">
                  <c:v>16:18:25</c:v>
                </c:pt>
                <c:pt idx="332">
                  <c:v>16:18:26</c:v>
                </c:pt>
                <c:pt idx="333">
                  <c:v>16:18:27</c:v>
                </c:pt>
                <c:pt idx="334">
                  <c:v>16:18:28</c:v>
                </c:pt>
                <c:pt idx="335">
                  <c:v>16:18:29</c:v>
                </c:pt>
                <c:pt idx="336">
                  <c:v>16:18:30</c:v>
                </c:pt>
                <c:pt idx="337">
                  <c:v>16:18:31</c:v>
                </c:pt>
                <c:pt idx="338">
                  <c:v>16:18:32</c:v>
                </c:pt>
                <c:pt idx="339">
                  <c:v>16:18:33</c:v>
                </c:pt>
                <c:pt idx="340">
                  <c:v>16:18:34</c:v>
                </c:pt>
                <c:pt idx="341">
                  <c:v>16:18:35</c:v>
                </c:pt>
                <c:pt idx="342">
                  <c:v>16:18:36</c:v>
                </c:pt>
                <c:pt idx="343">
                  <c:v>16:18:37</c:v>
                </c:pt>
                <c:pt idx="344">
                  <c:v>16:18:38</c:v>
                </c:pt>
                <c:pt idx="345">
                  <c:v>16:18:39</c:v>
                </c:pt>
                <c:pt idx="346">
                  <c:v>16:18:40</c:v>
                </c:pt>
                <c:pt idx="347">
                  <c:v>16:18:41</c:v>
                </c:pt>
                <c:pt idx="348">
                  <c:v>16:18:42</c:v>
                </c:pt>
                <c:pt idx="349">
                  <c:v>16:18:43</c:v>
                </c:pt>
                <c:pt idx="350">
                  <c:v>16:18:44</c:v>
                </c:pt>
                <c:pt idx="351">
                  <c:v>16:18:45</c:v>
                </c:pt>
                <c:pt idx="352">
                  <c:v>16:18:46</c:v>
                </c:pt>
                <c:pt idx="353">
                  <c:v>16:18:47</c:v>
                </c:pt>
                <c:pt idx="354">
                  <c:v>16:18:48</c:v>
                </c:pt>
                <c:pt idx="355">
                  <c:v>16:18:49</c:v>
                </c:pt>
                <c:pt idx="356">
                  <c:v>16:18:50</c:v>
                </c:pt>
                <c:pt idx="357">
                  <c:v>16:18:51</c:v>
                </c:pt>
                <c:pt idx="358">
                  <c:v>16:18:52</c:v>
                </c:pt>
                <c:pt idx="359">
                  <c:v>16:18:53</c:v>
                </c:pt>
                <c:pt idx="360">
                  <c:v>16:18:54</c:v>
                </c:pt>
                <c:pt idx="361">
                  <c:v>16:18:55</c:v>
                </c:pt>
                <c:pt idx="362">
                  <c:v>16:18:56</c:v>
                </c:pt>
                <c:pt idx="363">
                  <c:v>16:18:57</c:v>
                </c:pt>
                <c:pt idx="364">
                  <c:v>16:18:58</c:v>
                </c:pt>
                <c:pt idx="365">
                  <c:v>16:18:59</c:v>
                </c:pt>
                <c:pt idx="366">
                  <c:v>16:19:00</c:v>
                </c:pt>
                <c:pt idx="367">
                  <c:v>16:19:01</c:v>
                </c:pt>
                <c:pt idx="368">
                  <c:v>16:19:02</c:v>
                </c:pt>
                <c:pt idx="369">
                  <c:v>16:19:03</c:v>
                </c:pt>
                <c:pt idx="370">
                  <c:v>16:19:04</c:v>
                </c:pt>
                <c:pt idx="371">
                  <c:v>16:19:05</c:v>
                </c:pt>
                <c:pt idx="372">
                  <c:v>16:19:06</c:v>
                </c:pt>
                <c:pt idx="373">
                  <c:v>16:19:07</c:v>
                </c:pt>
                <c:pt idx="374">
                  <c:v>16:19:08</c:v>
                </c:pt>
                <c:pt idx="375">
                  <c:v>16:19:09</c:v>
                </c:pt>
                <c:pt idx="376">
                  <c:v>16:19:10</c:v>
                </c:pt>
                <c:pt idx="377">
                  <c:v>16:19:11</c:v>
                </c:pt>
                <c:pt idx="378">
                  <c:v>16:19:12</c:v>
                </c:pt>
                <c:pt idx="379">
                  <c:v>16:19:13</c:v>
                </c:pt>
                <c:pt idx="380">
                  <c:v>16:19:14</c:v>
                </c:pt>
                <c:pt idx="381">
                  <c:v>16:19:15</c:v>
                </c:pt>
                <c:pt idx="382">
                  <c:v>16:19:16</c:v>
                </c:pt>
                <c:pt idx="383">
                  <c:v>16:19:17</c:v>
                </c:pt>
                <c:pt idx="384">
                  <c:v>16:19:18</c:v>
                </c:pt>
                <c:pt idx="385">
                  <c:v>16:19:19</c:v>
                </c:pt>
                <c:pt idx="386">
                  <c:v>16:19:20</c:v>
                </c:pt>
                <c:pt idx="387">
                  <c:v>16:19:21</c:v>
                </c:pt>
                <c:pt idx="388">
                  <c:v>16:19:22</c:v>
                </c:pt>
                <c:pt idx="389">
                  <c:v>16:19:23</c:v>
                </c:pt>
                <c:pt idx="390">
                  <c:v>16:19:24</c:v>
                </c:pt>
                <c:pt idx="391">
                  <c:v>16:19:25</c:v>
                </c:pt>
                <c:pt idx="392">
                  <c:v>16:19:26</c:v>
                </c:pt>
                <c:pt idx="393">
                  <c:v>16:19:27</c:v>
                </c:pt>
                <c:pt idx="394">
                  <c:v>16:19:28</c:v>
                </c:pt>
                <c:pt idx="395">
                  <c:v>16:19:29</c:v>
                </c:pt>
                <c:pt idx="396">
                  <c:v>16:19:30</c:v>
                </c:pt>
                <c:pt idx="397">
                  <c:v>16:19:31</c:v>
                </c:pt>
                <c:pt idx="398">
                  <c:v>16:19:32</c:v>
                </c:pt>
                <c:pt idx="399">
                  <c:v>16:19:33</c:v>
                </c:pt>
                <c:pt idx="400">
                  <c:v>16:19:34</c:v>
                </c:pt>
                <c:pt idx="401">
                  <c:v>16:19:35</c:v>
                </c:pt>
                <c:pt idx="402">
                  <c:v>16:19:36</c:v>
                </c:pt>
                <c:pt idx="403">
                  <c:v>16:19:37</c:v>
                </c:pt>
                <c:pt idx="404">
                  <c:v>16:19:38</c:v>
                </c:pt>
                <c:pt idx="405">
                  <c:v>16:19:39</c:v>
                </c:pt>
                <c:pt idx="406">
                  <c:v>16:19:40</c:v>
                </c:pt>
                <c:pt idx="407">
                  <c:v>16:19:41</c:v>
                </c:pt>
                <c:pt idx="408">
                  <c:v>16:19:42</c:v>
                </c:pt>
                <c:pt idx="409">
                  <c:v>16:19:43</c:v>
                </c:pt>
                <c:pt idx="410">
                  <c:v>16:19:44</c:v>
                </c:pt>
                <c:pt idx="411">
                  <c:v>16:19:45</c:v>
                </c:pt>
                <c:pt idx="412">
                  <c:v>16:19:46</c:v>
                </c:pt>
                <c:pt idx="413">
                  <c:v>16:19:47</c:v>
                </c:pt>
                <c:pt idx="414">
                  <c:v>16:19:48</c:v>
                </c:pt>
                <c:pt idx="415">
                  <c:v>16:19:49</c:v>
                </c:pt>
                <c:pt idx="416">
                  <c:v>16:19:50</c:v>
                </c:pt>
                <c:pt idx="417">
                  <c:v>16:19:51</c:v>
                </c:pt>
                <c:pt idx="418">
                  <c:v>16:19:52</c:v>
                </c:pt>
                <c:pt idx="419">
                  <c:v>16:19:53</c:v>
                </c:pt>
                <c:pt idx="420">
                  <c:v>16:19:54</c:v>
                </c:pt>
                <c:pt idx="421">
                  <c:v>16:19:55</c:v>
                </c:pt>
                <c:pt idx="422">
                  <c:v>16:19:56</c:v>
                </c:pt>
                <c:pt idx="423">
                  <c:v>16:19:57</c:v>
                </c:pt>
                <c:pt idx="424">
                  <c:v>16:19:58</c:v>
                </c:pt>
                <c:pt idx="425">
                  <c:v>16:19:59</c:v>
                </c:pt>
                <c:pt idx="426">
                  <c:v>16:20:00</c:v>
                </c:pt>
                <c:pt idx="427">
                  <c:v>16:20:01</c:v>
                </c:pt>
                <c:pt idx="428">
                  <c:v>16:20:02</c:v>
                </c:pt>
                <c:pt idx="429">
                  <c:v>16:20:03</c:v>
                </c:pt>
                <c:pt idx="430">
                  <c:v>16:20:04</c:v>
                </c:pt>
                <c:pt idx="431">
                  <c:v>16:20:05</c:v>
                </c:pt>
                <c:pt idx="432">
                  <c:v>16:20:06</c:v>
                </c:pt>
                <c:pt idx="433">
                  <c:v>16:20:07</c:v>
                </c:pt>
                <c:pt idx="434">
                  <c:v>16:20:08</c:v>
                </c:pt>
                <c:pt idx="435">
                  <c:v>16:20:09</c:v>
                </c:pt>
                <c:pt idx="436">
                  <c:v>16:20:10</c:v>
                </c:pt>
                <c:pt idx="437">
                  <c:v>16:20:11</c:v>
                </c:pt>
                <c:pt idx="438">
                  <c:v>16:20:12</c:v>
                </c:pt>
                <c:pt idx="439">
                  <c:v>16:20:13</c:v>
                </c:pt>
                <c:pt idx="440">
                  <c:v>16:20:14</c:v>
                </c:pt>
                <c:pt idx="441">
                  <c:v>16:20:15</c:v>
                </c:pt>
                <c:pt idx="442">
                  <c:v>16:20:16</c:v>
                </c:pt>
                <c:pt idx="443">
                  <c:v>16:20:17</c:v>
                </c:pt>
                <c:pt idx="444">
                  <c:v>16:20:18</c:v>
                </c:pt>
                <c:pt idx="445">
                  <c:v>16:20:19</c:v>
                </c:pt>
                <c:pt idx="446">
                  <c:v>16:20:20</c:v>
                </c:pt>
                <c:pt idx="447">
                  <c:v>16:20:21</c:v>
                </c:pt>
                <c:pt idx="448">
                  <c:v>16:20:22</c:v>
                </c:pt>
                <c:pt idx="449">
                  <c:v>16:20:23</c:v>
                </c:pt>
                <c:pt idx="450">
                  <c:v>16:20:24</c:v>
                </c:pt>
                <c:pt idx="451">
                  <c:v>16:20:25</c:v>
                </c:pt>
                <c:pt idx="452">
                  <c:v>16:20:26</c:v>
                </c:pt>
                <c:pt idx="453">
                  <c:v>16:20:27</c:v>
                </c:pt>
                <c:pt idx="454">
                  <c:v>16:20:28</c:v>
                </c:pt>
                <c:pt idx="455">
                  <c:v>16:20:29</c:v>
                </c:pt>
                <c:pt idx="456">
                  <c:v>16:20:30</c:v>
                </c:pt>
                <c:pt idx="457">
                  <c:v>16:20:31</c:v>
                </c:pt>
                <c:pt idx="458">
                  <c:v>16:20:32</c:v>
                </c:pt>
                <c:pt idx="459">
                  <c:v>16:20:33</c:v>
                </c:pt>
                <c:pt idx="460">
                  <c:v>16:20:34</c:v>
                </c:pt>
                <c:pt idx="461">
                  <c:v>16:20:35</c:v>
                </c:pt>
                <c:pt idx="462">
                  <c:v>16:20:36</c:v>
                </c:pt>
                <c:pt idx="463">
                  <c:v>16:20:37</c:v>
                </c:pt>
                <c:pt idx="464">
                  <c:v>16:20:38</c:v>
                </c:pt>
                <c:pt idx="465">
                  <c:v>16:20:39</c:v>
                </c:pt>
                <c:pt idx="466">
                  <c:v>16:20:40</c:v>
                </c:pt>
                <c:pt idx="467">
                  <c:v>16:20:41</c:v>
                </c:pt>
                <c:pt idx="468">
                  <c:v>16:20:42</c:v>
                </c:pt>
                <c:pt idx="469">
                  <c:v>16:20:43</c:v>
                </c:pt>
                <c:pt idx="470">
                  <c:v>16:20:44</c:v>
                </c:pt>
                <c:pt idx="471">
                  <c:v>16:20:45</c:v>
                </c:pt>
                <c:pt idx="472">
                  <c:v>16:20:46</c:v>
                </c:pt>
                <c:pt idx="473">
                  <c:v>16:20:47</c:v>
                </c:pt>
                <c:pt idx="474">
                  <c:v>16:20:48</c:v>
                </c:pt>
                <c:pt idx="475">
                  <c:v>16:20:49</c:v>
                </c:pt>
                <c:pt idx="476">
                  <c:v>16:20:50</c:v>
                </c:pt>
                <c:pt idx="477">
                  <c:v>16:20:51</c:v>
                </c:pt>
                <c:pt idx="478">
                  <c:v>16:20:52</c:v>
                </c:pt>
              </c:strCache>
            </c:strRef>
          </c:xVal>
          <c:yVal>
            <c:numRef>
              <c:f>'[自動控制(改).xlsx]AVT_PI'!$E$173:$E$651</c:f>
              <c:numCache>
                <c:formatCode>0.00</c:formatCode>
                <c:ptCount val="479"/>
                <c:pt idx="0">
                  <c:v>73.850000000000009</c:v>
                </c:pt>
                <c:pt idx="1">
                  <c:v>73.89</c:v>
                </c:pt>
                <c:pt idx="2">
                  <c:v>73.98</c:v>
                </c:pt>
                <c:pt idx="3">
                  <c:v>74.05</c:v>
                </c:pt>
                <c:pt idx="4">
                  <c:v>74.12</c:v>
                </c:pt>
                <c:pt idx="5">
                  <c:v>74.19</c:v>
                </c:pt>
                <c:pt idx="6">
                  <c:v>74.25</c:v>
                </c:pt>
                <c:pt idx="7">
                  <c:v>74.320000000000007</c:v>
                </c:pt>
                <c:pt idx="8">
                  <c:v>74.400000000000006</c:v>
                </c:pt>
                <c:pt idx="9">
                  <c:v>74.45</c:v>
                </c:pt>
                <c:pt idx="10">
                  <c:v>74.52</c:v>
                </c:pt>
                <c:pt idx="11">
                  <c:v>74.58</c:v>
                </c:pt>
                <c:pt idx="12">
                  <c:v>74.650000000000006</c:v>
                </c:pt>
                <c:pt idx="13">
                  <c:v>74.7</c:v>
                </c:pt>
                <c:pt idx="14">
                  <c:v>74.77</c:v>
                </c:pt>
                <c:pt idx="15">
                  <c:v>74.820000000000007</c:v>
                </c:pt>
                <c:pt idx="16">
                  <c:v>74.88</c:v>
                </c:pt>
                <c:pt idx="17">
                  <c:v>74.930000000000007</c:v>
                </c:pt>
                <c:pt idx="18">
                  <c:v>74.989999999999995</c:v>
                </c:pt>
                <c:pt idx="19">
                  <c:v>75.03</c:v>
                </c:pt>
                <c:pt idx="20">
                  <c:v>75.100000000000009</c:v>
                </c:pt>
                <c:pt idx="21">
                  <c:v>75.150000000000006</c:v>
                </c:pt>
                <c:pt idx="22">
                  <c:v>75.19</c:v>
                </c:pt>
                <c:pt idx="23">
                  <c:v>75.25</c:v>
                </c:pt>
                <c:pt idx="24">
                  <c:v>75.290000000000006</c:v>
                </c:pt>
                <c:pt idx="25">
                  <c:v>75.36</c:v>
                </c:pt>
                <c:pt idx="26">
                  <c:v>75.39</c:v>
                </c:pt>
                <c:pt idx="27">
                  <c:v>75.45</c:v>
                </c:pt>
                <c:pt idx="28">
                  <c:v>75.47</c:v>
                </c:pt>
                <c:pt idx="29">
                  <c:v>75.53</c:v>
                </c:pt>
                <c:pt idx="30">
                  <c:v>75.55</c:v>
                </c:pt>
                <c:pt idx="31">
                  <c:v>75.61</c:v>
                </c:pt>
                <c:pt idx="32">
                  <c:v>75.650000000000006</c:v>
                </c:pt>
                <c:pt idx="33">
                  <c:v>75.69</c:v>
                </c:pt>
                <c:pt idx="34">
                  <c:v>75.73</c:v>
                </c:pt>
                <c:pt idx="35">
                  <c:v>75.77</c:v>
                </c:pt>
                <c:pt idx="36">
                  <c:v>75.8</c:v>
                </c:pt>
                <c:pt idx="37">
                  <c:v>75.820000000000007</c:v>
                </c:pt>
                <c:pt idx="38">
                  <c:v>75.87</c:v>
                </c:pt>
                <c:pt idx="39">
                  <c:v>75.88</c:v>
                </c:pt>
                <c:pt idx="40">
                  <c:v>75.930000000000007</c:v>
                </c:pt>
                <c:pt idx="41">
                  <c:v>75.930000000000007</c:v>
                </c:pt>
                <c:pt idx="42">
                  <c:v>75.989999999999995</c:v>
                </c:pt>
                <c:pt idx="43">
                  <c:v>75.989999999999995</c:v>
                </c:pt>
                <c:pt idx="44">
                  <c:v>76.03</c:v>
                </c:pt>
                <c:pt idx="45">
                  <c:v>76.05</c:v>
                </c:pt>
                <c:pt idx="46">
                  <c:v>76.08</c:v>
                </c:pt>
                <c:pt idx="47">
                  <c:v>76.09</c:v>
                </c:pt>
                <c:pt idx="48">
                  <c:v>76.11</c:v>
                </c:pt>
                <c:pt idx="49">
                  <c:v>76.14</c:v>
                </c:pt>
                <c:pt idx="50">
                  <c:v>76.150000000000006</c:v>
                </c:pt>
                <c:pt idx="51">
                  <c:v>76.180000000000007</c:v>
                </c:pt>
                <c:pt idx="52">
                  <c:v>76.19</c:v>
                </c:pt>
                <c:pt idx="53">
                  <c:v>76.2</c:v>
                </c:pt>
                <c:pt idx="54">
                  <c:v>76.22</c:v>
                </c:pt>
                <c:pt idx="55">
                  <c:v>76.23</c:v>
                </c:pt>
                <c:pt idx="56">
                  <c:v>76.239999999999995</c:v>
                </c:pt>
                <c:pt idx="57">
                  <c:v>76.260000000000005</c:v>
                </c:pt>
                <c:pt idx="58">
                  <c:v>76.27</c:v>
                </c:pt>
                <c:pt idx="59">
                  <c:v>76.290000000000006</c:v>
                </c:pt>
                <c:pt idx="60">
                  <c:v>76.290000000000006</c:v>
                </c:pt>
                <c:pt idx="61">
                  <c:v>76.31</c:v>
                </c:pt>
                <c:pt idx="62">
                  <c:v>76.320000000000007</c:v>
                </c:pt>
                <c:pt idx="63">
                  <c:v>76.320000000000007</c:v>
                </c:pt>
                <c:pt idx="64">
                  <c:v>76.350000000000009</c:v>
                </c:pt>
                <c:pt idx="65">
                  <c:v>76.34</c:v>
                </c:pt>
                <c:pt idx="66">
                  <c:v>76.36</c:v>
                </c:pt>
                <c:pt idx="67">
                  <c:v>76.350000000000009</c:v>
                </c:pt>
                <c:pt idx="68">
                  <c:v>76.37</c:v>
                </c:pt>
                <c:pt idx="69">
                  <c:v>76.350000000000009</c:v>
                </c:pt>
                <c:pt idx="70">
                  <c:v>76.39</c:v>
                </c:pt>
                <c:pt idx="71">
                  <c:v>76.36</c:v>
                </c:pt>
                <c:pt idx="72">
                  <c:v>76.41</c:v>
                </c:pt>
                <c:pt idx="73">
                  <c:v>76.350000000000009</c:v>
                </c:pt>
                <c:pt idx="74">
                  <c:v>76.41</c:v>
                </c:pt>
                <c:pt idx="75">
                  <c:v>76.350000000000009</c:v>
                </c:pt>
                <c:pt idx="76">
                  <c:v>76.41</c:v>
                </c:pt>
                <c:pt idx="77">
                  <c:v>76.37</c:v>
                </c:pt>
                <c:pt idx="78">
                  <c:v>76.41</c:v>
                </c:pt>
                <c:pt idx="79">
                  <c:v>76.38</c:v>
                </c:pt>
                <c:pt idx="80">
                  <c:v>76.41</c:v>
                </c:pt>
                <c:pt idx="81">
                  <c:v>76.38</c:v>
                </c:pt>
                <c:pt idx="82">
                  <c:v>76.41</c:v>
                </c:pt>
                <c:pt idx="83">
                  <c:v>76.38</c:v>
                </c:pt>
                <c:pt idx="84">
                  <c:v>76.41</c:v>
                </c:pt>
                <c:pt idx="85">
                  <c:v>76.38</c:v>
                </c:pt>
                <c:pt idx="86">
                  <c:v>76.39</c:v>
                </c:pt>
                <c:pt idx="87">
                  <c:v>76.38</c:v>
                </c:pt>
                <c:pt idx="88">
                  <c:v>76.400000000000006</c:v>
                </c:pt>
                <c:pt idx="89">
                  <c:v>76.37</c:v>
                </c:pt>
                <c:pt idx="90">
                  <c:v>76.39</c:v>
                </c:pt>
                <c:pt idx="91">
                  <c:v>76.350000000000009</c:v>
                </c:pt>
                <c:pt idx="92">
                  <c:v>76.38</c:v>
                </c:pt>
                <c:pt idx="93">
                  <c:v>76.36</c:v>
                </c:pt>
                <c:pt idx="94">
                  <c:v>76.38</c:v>
                </c:pt>
                <c:pt idx="95">
                  <c:v>76.38</c:v>
                </c:pt>
                <c:pt idx="96">
                  <c:v>76.350000000000009</c:v>
                </c:pt>
                <c:pt idx="97">
                  <c:v>76.38</c:v>
                </c:pt>
                <c:pt idx="98">
                  <c:v>76.350000000000009</c:v>
                </c:pt>
                <c:pt idx="99">
                  <c:v>76.38</c:v>
                </c:pt>
                <c:pt idx="100">
                  <c:v>76.350000000000009</c:v>
                </c:pt>
                <c:pt idx="101">
                  <c:v>76.350000000000009</c:v>
                </c:pt>
                <c:pt idx="102">
                  <c:v>76.34</c:v>
                </c:pt>
                <c:pt idx="103">
                  <c:v>76.350000000000009</c:v>
                </c:pt>
                <c:pt idx="104">
                  <c:v>76.33</c:v>
                </c:pt>
                <c:pt idx="105">
                  <c:v>76.34</c:v>
                </c:pt>
                <c:pt idx="106">
                  <c:v>76.34</c:v>
                </c:pt>
                <c:pt idx="107">
                  <c:v>76.320000000000007</c:v>
                </c:pt>
                <c:pt idx="108">
                  <c:v>76.320000000000007</c:v>
                </c:pt>
                <c:pt idx="109">
                  <c:v>76.320000000000007</c:v>
                </c:pt>
                <c:pt idx="110">
                  <c:v>76.320000000000007</c:v>
                </c:pt>
                <c:pt idx="111">
                  <c:v>76.290000000000006</c:v>
                </c:pt>
                <c:pt idx="112">
                  <c:v>76.320000000000007</c:v>
                </c:pt>
                <c:pt idx="113">
                  <c:v>76.3</c:v>
                </c:pt>
                <c:pt idx="114">
                  <c:v>76.3</c:v>
                </c:pt>
                <c:pt idx="115">
                  <c:v>76.28</c:v>
                </c:pt>
                <c:pt idx="116">
                  <c:v>76.290000000000006</c:v>
                </c:pt>
                <c:pt idx="117">
                  <c:v>76.27</c:v>
                </c:pt>
                <c:pt idx="118">
                  <c:v>76.27</c:v>
                </c:pt>
                <c:pt idx="119">
                  <c:v>76.260000000000005</c:v>
                </c:pt>
                <c:pt idx="120">
                  <c:v>76.27</c:v>
                </c:pt>
                <c:pt idx="121">
                  <c:v>76.260000000000005</c:v>
                </c:pt>
                <c:pt idx="122">
                  <c:v>76.260000000000005</c:v>
                </c:pt>
                <c:pt idx="123">
                  <c:v>76.239999999999995</c:v>
                </c:pt>
                <c:pt idx="124">
                  <c:v>76.260000000000005</c:v>
                </c:pt>
                <c:pt idx="125">
                  <c:v>76.239999999999995</c:v>
                </c:pt>
                <c:pt idx="126">
                  <c:v>76.23</c:v>
                </c:pt>
                <c:pt idx="127">
                  <c:v>76.23</c:v>
                </c:pt>
                <c:pt idx="128">
                  <c:v>76.22</c:v>
                </c:pt>
                <c:pt idx="129">
                  <c:v>76.25</c:v>
                </c:pt>
                <c:pt idx="130">
                  <c:v>76.210000000000008</c:v>
                </c:pt>
                <c:pt idx="131">
                  <c:v>76.239999999999995</c:v>
                </c:pt>
                <c:pt idx="132">
                  <c:v>76.210000000000008</c:v>
                </c:pt>
                <c:pt idx="133">
                  <c:v>76.239999999999995</c:v>
                </c:pt>
                <c:pt idx="134">
                  <c:v>76.2</c:v>
                </c:pt>
                <c:pt idx="135">
                  <c:v>76.23</c:v>
                </c:pt>
                <c:pt idx="136">
                  <c:v>76.2</c:v>
                </c:pt>
                <c:pt idx="137">
                  <c:v>76.23</c:v>
                </c:pt>
                <c:pt idx="138">
                  <c:v>76.19</c:v>
                </c:pt>
                <c:pt idx="139">
                  <c:v>76.22</c:v>
                </c:pt>
                <c:pt idx="140">
                  <c:v>76.180000000000007</c:v>
                </c:pt>
                <c:pt idx="141">
                  <c:v>76.22</c:v>
                </c:pt>
                <c:pt idx="142">
                  <c:v>76.180000000000007</c:v>
                </c:pt>
                <c:pt idx="143">
                  <c:v>76.210000000000008</c:v>
                </c:pt>
                <c:pt idx="144">
                  <c:v>76.19</c:v>
                </c:pt>
                <c:pt idx="145">
                  <c:v>76.2</c:v>
                </c:pt>
                <c:pt idx="146">
                  <c:v>76.17</c:v>
                </c:pt>
                <c:pt idx="147">
                  <c:v>76.2</c:v>
                </c:pt>
                <c:pt idx="148">
                  <c:v>76.17</c:v>
                </c:pt>
                <c:pt idx="149">
                  <c:v>76.19</c:v>
                </c:pt>
                <c:pt idx="150">
                  <c:v>76.17</c:v>
                </c:pt>
                <c:pt idx="151">
                  <c:v>76.19</c:v>
                </c:pt>
                <c:pt idx="152">
                  <c:v>76.17</c:v>
                </c:pt>
                <c:pt idx="153">
                  <c:v>76.19</c:v>
                </c:pt>
                <c:pt idx="154">
                  <c:v>76.17</c:v>
                </c:pt>
                <c:pt idx="155">
                  <c:v>76.17</c:v>
                </c:pt>
                <c:pt idx="156">
                  <c:v>76.17</c:v>
                </c:pt>
                <c:pt idx="157">
                  <c:v>76.17</c:v>
                </c:pt>
                <c:pt idx="158">
                  <c:v>76.180000000000007</c:v>
                </c:pt>
                <c:pt idx="159">
                  <c:v>76.17</c:v>
                </c:pt>
                <c:pt idx="160">
                  <c:v>76.17</c:v>
                </c:pt>
                <c:pt idx="161">
                  <c:v>76.17</c:v>
                </c:pt>
                <c:pt idx="162">
                  <c:v>76.17</c:v>
                </c:pt>
                <c:pt idx="163">
                  <c:v>76.16</c:v>
                </c:pt>
                <c:pt idx="164">
                  <c:v>76.17</c:v>
                </c:pt>
                <c:pt idx="165">
                  <c:v>76.16</c:v>
                </c:pt>
                <c:pt idx="166">
                  <c:v>76.17</c:v>
                </c:pt>
                <c:pt idx="167">
                  <c:v>76.150000000000006</c:v>
                </c:pt>
                <c:pt idx="168">
                  <c:v>76.17</c:v>
                </c:pt>
                <c:pt idx="169">
                  <c:v>76.150000000000006</c:v>
                </c:pt>
                <c:pt idx="170">
                  <c:v>76.17</c:v>
                </c:pt>
                <c:pt idx="171">
                  <c:v>76.150000000000006</c:v>
                </c:pt>
                <c:pt idx="172">
                  <c:v>76.17</c:v>
                </c:pt>
                <c:pt idx="173">
                  <c:v>76.150000000000006</c:v>
                </c:pt>
                <c:pt idx="174">
                  <c:v>76.150000000000006</c:v>
                </c:pt>
                <c:pt idx="175">
                  <c:v>76.150000000000006</c:v>
                </c:pt>
                <c:pt idx="176">
                  <c:v>76.150000000000006</c:v>
                </c:pt>
                <c:pt idx="177">
                  <c:v>76.16</c:v>
                </c:pt>
                <c:pt idx="178">
                  <c:v>76.14</c:v>
                </c:pt>
                <c:pt idx="179">
                  <c:v>76.150000000000006</c:v>
                </c:pt>
                <c:pt idx="180">
                  <c:v>76.14</c:v>
                </c:pt>
                <c:pt idx="181">
                  <c:v>76.16</c:v>
                </c:pt>
                <c:pt idx="182">
                  <c:v>76.14</c:v>
                </c:pt>
                <c:pt idx="183">
                  <c:v>76.16</c:v>
                </c:pt>
                <c:pt idx="184">
                  <c:v>76.150000000000006</c:v>
                </c:pt>
                <c:pt idx="185">
                  <c:v>76.150000000000006</c:v>
                </c:pt>
                <c:pt idx="186">
                  <c:v>76.14</c:v>
                </c:pt>
                <c:pt idx="187">
                  <c:v>76.14</c:v>
                </c:pt>
                <c:pt idx="188">
                  <c:v>76.14</c:v>
                </c:pt>
                <c:pt idx="189">
                  <c:v>76.150000000000006</c:v>
                </c:pt>
                <c:pt idx="190">
                  <c:v>76.150000000000006</c:v>
                </c:pt>
                <c:pt idx="191">
                  <c:v>76.14</c:v>
                </c:pt>
                <c:pt idx="192">
                  <c:v>76.16</c:v>
                </c:pt>
                <c:pt idx="193">
                  <c:v>76.14</c:v>
                </c:pt>
                <c:pt idx="194">
                  <c:v>76.16</c:v>
                </c:pt>
                <c:pt idx="195">
                  <c:v>76.14</c:v>
                </c:pt>
                <c:pt idx="196">
                  <c:v>76.16</c:v>
                </c:pt>
                <c:pt idx="197">
                  <c:v>76.14</c:v>
                </c:pt>
                <c:pt idx="198">
                  <c:v>76.16</c:v>
                </c:pt>
                <c:pt idx="199">
                  <c:v>76.14</c:v>
                </c:pt>
                <c:pt idx="200">
                  <c:v>76.150000000000006</c:v>
                </c:pt>
                <c:pt idx="201">
                  <c:v>76.13</c:v>
                </c:pt>
                <c:pt idx="202">
                  <c:v>76.16</c:v>
                </c:pt>
                <c:pt idx="203">
                  <c:v>76.14</c:v>
                </c:pt>
                <c:pt idx="204">
                  <c:v>76.150000000000006</c:v>
                </c:pt>
                <c:pt idx="205">
                  <c:v>76.14</c:v>
                </c:pt>
                <c:pt idx="206">
                  <c:v>76.150000000000006</c:v>
                </c:pt>
                <c:pt idx="207">
                  <c:v>76.14</c:v>
                </c:pt>
                <c:pt idx="208">
                  <c:v>76.150000000000006</c:v>
                </c:pt>
                <c:pt idx="209">
                  <c:v>76.14</c:v>
                </c:pt>
                <c:pt idx="210">
                  <c:v>76.14</c:v>
                </c:pt>
                <c:pt idx="211">
                  <c:v>76.150000000000006</c:v>
                </c:pt>
                <c:pt idx="212">
                  <c:v>76.150000000000006</c:v>
                </c:pt>
                <c:pt idx="213">
                  <c:v>76.150000000000006</c:v>
                </c:pt>
                <c:pt idx="214">
                  <c:v>76.14</c:v>
                </c:pt>
                <c:pt idx="215">
                  <c:v>76.16</c:v>
                </c:pt>
                <c:pt idx="216">
                  <c:v>76.150000000000006</c:v>
                </c:pt>
                <c:pt idx="217">
                  <c:v>76.150000000000006</c:v>
                </c:pt>
                <c:pt idx="218">
                  <c:v>76.150000000000006</c:v>
                </c:pt>
                <c:pt idx="219">
                  <c:v>76.150000000000006</c:v>
                </c:pt>
                <c:pt idx="220">
                  <c:v>76.150000000000006</c:v>
                </c:pt>
                <c:pt idx="221">
                  <c:v>76.14</c:v>
                </c:pt>
                <c:pt idx="222">
                  <c:v>76.13</c:v>
                </c:pt>
                <c:pt idx="223">
                  <c:v>76.150000000000006</c:v>
                </c:pt>
                <c:pt idx="224">
                  <c:v>76.14</c:v>
                </c:pt>
                <c:pt idx="225">
                  <c:v>76.16</c:v>
                </c:pt>
                <c:pt idx="226">
                  <c:v>76.14</c:v>
                </c:pt>
                <c:pt idx="227">
                  <c:v>76.150000000000006</c:v>
                </c:pt>
                <c:pt idx="228">
                  <c:v>76.14</c:v>
                </c:pt>
                <c:pt idx="229">
                  <c:v>76.14</c:v>
                </c:pt>
                <c:pt idx="230">
                  <c:v>76.14</c:v>
                </c:pt>
                <c:pt idx="231">
                  <c:v>76.150000000000006</c:v>
                </c:pt>
                <c:pt idx="232">
                  <c:v>76.14</c:v>
                </c:pt>
                <c:pt idx="233">
                  <c:v>76.14</c:v>
                </c:pt>
                <c:pt idx="234">
                  <c:v>76.13</c:v>
                </c:pt>
                <c:pt idx="235">
                  <c:v>76.150000000000006</c:v>
                </c:pt>
                <c:pt idx="236">
                  <c:v>76.14</c:v>
                </c:pt>
                <c:pt idx="237">
                  <c:v>76.150000000000006</c:v>
                </c:pt>
                <c:pt idx="238">
                  <c:v>76.14</c:v>
                </c:pt>
                <c:pt idx="239">
                  <c:v>76.150000000000006</c:v>
                </c:pt>
                <c:pt idx="240">
                  <c:v>76.14</c:v>
                </c:pt>
                <c:pt idx="241">
                  <c:v>76.16</c:v>
                </c:pt>
                <c:pt idx="242">
                  <c:v>76.150000000000006</c:v>
                </c:pt>
                <c:pt idx="243">
                  <c:v>76.17</c:v>
                </c:pt>
                <c:pt idx="244">
                  <c:v>76.13</c:v>
                </c:pt>
                <c:pt idx="245">
                  <c:v>76.17</c:v>
                </c:pt>
                <c:pt idx="246">
                  <c:v>76.14</c:v>
                </c:pt>
                <c:pt idx="247">
                  <c:v>76.16</c:v>
                </c:pt>
                <c:pt idx="248">
                  <c:v>76.150000000000006</c:v>
                </c:pt>
                <c:pt idx="249">
                  <c:v>76.14</c:v>
                </c:pt>
                <c:pt idx="250">
                  <c:v>76.16</c:v>
                </c:pt>
                <c:pt idx="251">
                  <c:v>76.150000000000006</c:v>
                </c:pt>
                <c:pt idx="252">
                  <c:v>76.14</c:v>
                </c:pt>
                <c:pt idx="253">
                  <c:v>76.16</c:v>
                </c:pt>
                <c:pt idx="254">
                  <c:v>76.150000000000006</c:v>
                </c:pt>
                <c:pt idx="255">
                  <c:v>76.16</c:v>
                </c:pt>
                <c:pt idx="256">
                  <c:v>76.14</c:v>
                </c:pt>
                <c:pt idx="257">
                  <c:v>76.14</c:v>
                </c:pt>
                <c:pt idx="258">
                  <c:v>76.16</c:v>
                </c:pt>
                <c:pt idx="259">
                  <c:v>76.14</c:v>
                </c:pt>
                <c:pt idx="260">
                  <c:v>76.16</c:v>
                </c:pt>
                <c:pt idx="261">
                  <c:v>76.150000000000006</c:v>
                </c:pt>
                <c:pt idx="262">
                  <c:v>76.150000000000006</c:v>
                </c:pt>
                <c:pt idx="263">
                  <c:v>76.14</c:v>
                </c:pt>
                <c:pt idx="264">
                  <c:v>76.150000000000006</c:v>
                </c:pt>
                <c:pt idx="265">
                  <c:v>76.150000000000006</c:v>
                </c:pt>
                <c:pt idx="266">
                  <c:v>76.150000000000006</c:v>
                </c:pt>
                <c:pt idx="267">
                  <c:v>76.150000000000006</c:v>
                </c:pt>
                <c:pt idx="268">
                  <c:v>76.150000000000006</c:v>
                </c:pt>
                <c:pt idx="269">
                  <c:v>76.150000000000006</c:v>
                </c:pt>
                <c:pt idx="270">
                  <c:v>76.16</c:v>
                </c:pt>
                <c:pt idx="271">
                  <c:v>76.150000000000006</c:v>
                </c:pt>
                <c:pt idx="272">
                  <c:v>76.17</c:v>
                </c:pt>
                <c:pt idx="273">
                  <c:v>76.16</c:v>
                </c:pt>
                <c:pt idx="274">
                  <c:v>76.17</c:v>
                </c:pt>
                <c:pt idx="275">
                  <c:v>76.17</c:v>
                </c:pt>
                <c:pt idx="276">
                  <c:v>76.16</c:v>
                </c:pt>
                <c:pt idx="277">
                  <c:v>76.17</c:v>
                </c:pt>
                <c:pt idx="278">
                  <c:v>76.17</c:v>
                </c:pt>
                <c:pt idx="279">
                  <c:v>76.150000000000006</c:v>
                </c:pt>
                <c:pt idx="280">
                  <c:v>76.17</c:v>
                </c:pt>
                <c:pt idx="281">
                  <c:v>76.150000000000006</c:v>
                </c:pt>
                <c:pt idx="282">
                  <c:v>76.16</c:v>
                </c:pt>
                <c:pt idx="283">
                  <c:v>76.150000000000006</c:v>
                </c:pt>
                <c:pt idx="284">
                  <c:v>76.17</c:v>
                </c:pt>
                <c:pt idx="285">
                  <c:v>76.14</c:v>
                </c:pt>
                <c:pt idx="286">
                  <c:v>76.16</c:v>
                </c:pt>
                <c:pt idx="287">
                  <c:v>76.150000000000006</c:v>
                </c:pt>
                <c:pt idx="288">
                  <c:v>76.16</c:v>
                </c:pt>
                <c:pt idx="289">
                  <c:v>76.14</c:v>
                </c:pt>
                <c:pt idx="290">
                  <c:v>76.17</c:v>
                </c:pt>
                <c:pt idx="291">
                  <c:v>76.150000000000006</c:v>
                </c:pt>
                <c:pt idx="292">
                  <c:v>76.150000000000006</c:v>
                </c:pt>
                <c:pt idx="293">
                  <c:v>76.150000000000006</c:v>
                </c:pt>
                <c:pt idx="294">
                  <c:v>76.16</c:v>
                </c:pt>
                <c:pt idx="295">
                  <c:v>76.16</c:v>
                </c:pt>
                <c:pt idx="296">
                  <c:v>76.16</c:v>
                </c:pt>
                <c:pt idx="297">
                  <c:v>76.16</c:v>
                </c:pt>
                <c:pt idx="298">
                  <c:v>76.16</c:v>
                </c:pt>
                <c:pt idx="299">
                  <c:v>76.150000000000006</c:v>
                </c:pt>
                <c:pt idx="300">
                  <c:v>76.17</c:v>
                </c:pt>
                <c:pt idx="301">
                  <c:v>76.14</c:v>
                </c:pt>
                <c:pt idx="302">
                  <c:v>76.17</c:v>
                </c:pt>
                <c:pt idx="303">
                  <c:v>76.150000000000006</c:v>
                </c:pt>
                <c:pt idx="304">
                  <c:v>76.17</c:v>
                </c:pt>
                <c:pt idx="305">
                  <c:v>76.16</c:v>
                </c:pt>
                <c:pt idx="306">
                  <c:v>76.180000000000007</c:v>
                </c:pt>
                <c:pt idx="307">
                  <c:v>76.16</c:v>
                </c:pt>
                <c:pt idx="308">
                  <c:v>76.17</c:v>
                </c:pt>
                <c:pt idx="309">
                  <c:v>76.17</c:v>
                </c:pt>
                <c:pt idx="310">
                  <c:v>76.150000000000006</c:v>
                </c:pt>
                <c:pt idx="311">
                  <c:v>76.17</c:v>
                </c:pt>
                <c:pt idx="312">
                  <c:v>76.16</c:v>
                </c:pt>
                <c:pt idx="313">
                  <c:v>76.150000000000006</c:v>
                </c:pt>
                <c:pt idx="314">
                  <c:v>76.16</c:v>
                </c:pt>
                <c:pt idx="315">
                  <c:v>76.150000000000006</c:v>
                </c:pt>
                <c:pt idx="316">
                  <c:v>76.14</c:v>
                </c:pt>
                <c:pt idx="317">
                  <c:v>76.150000000000006</c:v>
                </c:pt>
                <c:pt idx="318">
                  <c:v>76.14</c:v>
                </c:pt>
                <c:pt idx="319">
                  <c:v>76.150000000000006</c:v>
                </c:pt>
                <c:pt idx="320">
                  <c:v>76.14</c:v>
                </c:pt>
                <c:pt idx="321">
                  <c:v>76.150000000000006</c:v>
                </c:pt>
                <c:pt idx="322">
                  <c:v>76.14</c:v>
                </c:pt>
                <c:pt idx="323">
                  <c:v>76.16</c:v>
                </c:pt>
                <c:pt idx="324">
                  <c:v>76.14</c:v>
                </c:pt>
                <c:pt idx="325">
                  <c:v>76.17</c:v>
                </c:pt>
                <c:pt idx="326">
                  <c:v>76.150000000000006</c:v>
                </c:pt>
                <c:pt idx="327">
                  <c:v>76.17</c:v>
                </c:pt>
                <c:pt idx="328">
                  <c:v>76.14</c:v>
                </c:pt>
                <c:pt idx="329">
                  <c:v>76.17</c:v>
                </c:pt>
                <c:pt idx="330">
                  <c:v>76.14</c:v>
                </c:pt>
                <c:pt idx="331">
                  <c:v>76.180000000000007</c:v>
                </c:pt>
                <c:pt idx="332">
                  <c:v>76.150000000000006</c:v>
                </c:pt>
                <c:pt idx="333">
                  <c:v>76.17</c:v>
                </c:pt>
                <c:pt idx="334">
                  <c:v>76.14</c:v>
                </c:pt>
                <c:pt idx="335">
                  <c:v>76.17</c:v>
                </c:pt>
                <c:pt idx="336">
                  <c:v>76.14</c:v>
                </c:pt>
                <c:pt idx="337">
                  <c:v>76.14</c:v>
                </c:pt>
                <c:pt idx="338">
                  <c:v>76.16</c:v>
                </c:pt>
                <c:pt idx="339">
                  <c:v>76.14</c:v>
                </c:pt>
                <c:pt idx="340">
                  <c:v>76.180000000000007</c:v>
                </c:pt>
                <c:pt idx="341">
                  <c:v>76.14</c:v>
                </c:pt>
                <c:pt idx="342">
                  <c:v>76.17</c:v>
                </c:pt>
                <c:pt idx="343">
                  <c:v>76.150000000000006</c:v>
                </c:pt>
                <c:pt idx="344">
                  <c:v>76.16</c:v>
                </c:pt>
                <c:pt idx="345">
                  <c:v>76.150000000000006</c:v>
                </c:pt>
                <c:pt idx="346">
                  <c:v>76.14</c:v>
                </c:pt>
                <c:pt idx="347">
                  <c:v>76.17</c:v>
                </c:pt>
                <c:pt idx="348">
                  <c:v>76.16</c:v>
                </c:pt>
                <c:pt idx="349">
                  <c:v>76.16</c:v>
                </c:pt>
                <c:pt idx="350">
                  <c:v>76.150000000000006</c:v>
                </c:pt>
                <c:pt idx="351">
                  <c:v>76.17</c:v>
                </c:pt>
                <c:pt idx="352">
                  <c:v>76.16</c:v>
                </c:pt>
                <c:pt idx="353">
                  <c:v>76.180000000000007</c:v>
                </c:pt>
                <c:pt idx="354">
                  <c:v>76.150000000000006</c:v>
                </c:pt>
                <c:pt idx="355">
                  <c:v>76.17</c:v>
                </c:pt>
                <c:pt idx="356">
                  <c:v>76.16</c:v>
                </c:pt>
                <c:pt idx="357">
                  <c:v>76.17</c:v>
                </c:pt>
                <c:pt idx="358">
                  <c:v>76.17</c:v>
                </c:pt>
                <c:pt idx="359">
                  <c:v>76.16</c:v>
                </c:pt>
                <c:pt idx="360">
                  <c:v>76.16</c:v>
                </c:pt>
                <c:pt idx="361">
                  <c:v>76.16</c:v>
                </c:pt>
                <c:pt idx="362">
                  <c:v>76.16</c:v>
                </c:pt>
                <c:pt idx="363">
                  <c:v>76.17</c:v>
                </c:pt>
                <c:pt idx="364">
                  <c:v>76.17</c:v>
                </c:pt>
                <c:pt idx="365">
                  <c:v>76.17</c:v>
                </c:pt>
                <c:pt idx="366">
                  <c:v>76.150000000000006</c:v>
                </c:pt>
                <c:pt idx="367">
                  <c:v>76.17</c:v>
                </c:pt>
                <c:pt idx="368">
                  <c:v>76.16</c:v>
                </c:pt>
                <c:pt idx="369">
                  <c:v>76.17</c:v>
                </c:pt>
                <c:pt idx="370">
                  <c:v>76.150000000000006</c:v>
                </c:pt>
                <c:pt idx="371">
                  <c:v>76.16</c:v>
                </c:pt>
                <c:pt idx="372">
                  <c:v>76.16</c:v>
                </c:pt>
                <c:pt idx="373">
                  <c:v>76.17</c:v>
                </c:pt>
                <c:pt idx="374">
                  <c:v>76.16</c:v>
                </c:pt>
                <c:pt idx="375">
                  <c:v>76.16</c:v>
                </c:pt>
                <c:pt idx="376">
                  <c:v>76.150000000000006</c:v>
                </c:pt>
                <c:pt idx="377">
                  <c:v>76.16</c:v>
                </c:pt>
                <c:pt idx="378">
                  <c:v>76.150000000000006</c:v>
                </c:pt>
                <c:pt idx="379">
                  <c:v>76.17</c:v>
                </c:pt>
                <c:pt idx="380">
                  <c:v>76.14</c:v>
                </c:pt>
                <c:pt idx="381">
                  <c:v>76.17</c:v>
                </c:pt>
                <c:pt idx="382">
                  <c:v>76.14</c:v>
                </c:pt>
                <c:pt idx="383">
                  <c:v>76.16</c:v>
                </c:pt>
                <c:pt idx="384">
                  <c:v>76.14</c:v>
                </c:pt>
                <c:pt idx="385">
                  <c:v>76.17</c:v>
                </c:pt>
                <c:pt idx="386">
                  <c:v>76.150000000000006</c:v>
                </c:pt>
                <c:pt idx="387">
                  <c:v>76.150000000000006</c:v>
                </c:pt>
                <c:pt idx="388">
                  <c:v>76.150000000000006</c:v>
                </c:pt>
                <c:pt idx="389">
                  <c:v>76.17</c:v>
                </c:pt>
                <c:pt idx="390">
                  <c:v>76.16</c:v>
                </c:pt>
                <c:pt idx="391">
                  <c:v>76.16</c:v>
                </c:pt>
                <c:pt idx="392">
                  <c:v>76.16</c:v>
                </c:pt>
                <c:pt idx="393">
                  <c:v>76.17</c:v>
                </c:pt>
                <c:pt idx="394">
                  <c:v>76.150000000000006</c:v>
                </c:pt>
                <c:pt idx="395">
                  <c:v>76.180000000000007</c:v>
                </c:pt>
                <c:pt idx="396">
                  <c:v>76.150000000000006</c:v>
                </c:pt>
                <c:pt idx="397">
                  <c:v>76.17</c:v>
                </c:pt>
                <c:pt idx="398">
                  <c:v>76.150000000000006</c:v>
                </c:pt>
                <c:pt idx="399">
                  <c:v>76.17</c:v>
                </c:pt>
                <c:pt idx="400">
                  <c:v>76.150000000000006</c:v>
                </c:pt>
                <c:pt idx="401">
                  <c:v>76.17</c:v>
                </c:pt>
                <c:pt idx="402">
                  <c:v>76.17</c:v>
                </c:pt>
                <c:pt idx="403">
                  <c:v>76.17</c:v>
                </c:pt>
                <c:pt idx="404">
                  <c:v>76.17</c:v>
                </c:pt>
                <c:pt idx="405">
                  <c:v>76.17</c:v>
                </c:pt>
                <c:pt idx="406">
                  <c:v>76.17</c:v>
                </c:pt>
                <c:pt idx="407">
                  <c:v>76.17</c:v>
                </c:pt>
                <c:pt idx="408">
                  <c:v>76.17</c:v>
                </c:pt>
                <c:pt idx="409">
                  <c:v>76.16</c:v>
                </c:pt>
                <c:pt idx="410">
                  <c:v>76.17</c:v>
                </c:pt>
                <c:pt idx="411">
                  <c:v>76.16</c:v>
                </c:pt>
                <c:pt idx="412">
                  <c:v>76.150000000000006</c:v>
                </c:pt>
                <c:pt idx="413">
                  <c:v>76.16</c:v>
                </c:pt>
                <c:pt idx="414">
                  <c:v>76.16</c:v>
                </c:pt>
                <c:pt idx="415">
                  <c:v>76.180000000000007</c:v>
                </c:pt>
                <c:pt idx="416">
                  <c:v>76.17</c:v>
                </c:pt>
                <c:pt idx="417">
                  <c:v>76.17</c:v>
                </c:pt>
                <c:pt idx="418">
                  <c:v>76.17</c:v>
                </c:pt>
                <c:pt idx="419">
                  <c:v>76.16</c:v>
                </c:pt>
                <c:pt idx="420">
                  <c:v>76.16</c:v>
                </c:pt>
                <c:pt idx="421">
                  <c:v>76.180000000000007</c:v>
                </c:pt>
                <c:pt idx="422">
                  <c:v>76.14</c:v>
                </c:pt>
                <c:pt idx="423">
                  <c:v>76.17</c:v>
                </c:pt>
                <c:pt idx="424">
                  <c:v>76.14</c:v>
                </c:pt>
                <c:pt idx="425">
                  <c:v>76.180000000000007</c:v>
                </c:pt>
                <c:pt idx="426">
                  <c:v>76.14</c:v>
                </c:pt>
                <c:pt idx="427">
                  <c:v>76.17</c:v>
                </c:pt>
                <c:pt idx="428">
                  <c:v>76.14</c:v>
                </c:pt>
                <c:pt idx="429">
                  <c:v>76.180000000000007</c:v>
                </c:pt>
                <c:pt idx="430">
                  <c:v>76.14</c:v>
                </c:pt>
                <c:pt idx="431">
                  <c:v>76.17</c:v>
                </c:pt>
                <c:pt idx="432">
                  <c:v>76.14</c:v>
                </c:pt>
                <c:pt idx="433">
                  <c:v>76.17</c:v>
                </c:pt>
                <c:pt idx="434">
                  <c:v>76.14</c:v>
                </c:pt>
                <c:pt idx="435">
                  <c:v>76.17</c:v>
                </c:pt>
                <c:pt idx="436">
                  <c:v>76.14</c:v>
                </c:pt>
                <c:pt idx="437">
                  <c:v>76.17</c:v>
                </c:pt>
                <c:pt idx="438">
                  <c:v>76.150000000000006</c:v>
                </c:pt>
                <c:pt idx="439">
                  <c:v>76.17</c:v>
                </c:pt>
                <c:pt idx="440">
                  <c:v>76.12</c:v>
                </c:pt>
                <c:pt idx="441">
                  <c:v>76.17</c:v>
                </c:pt>
                <c:pt idx="442">
                  <c:v>76.150000000000006</c:v>
                </c:pt>
                <c:pt idx="443">
                  <c:v>76.180000000000007</c:v>
                </c:pt>
                <c:pt idx="444">
                  <c:v>76.150000000000006</c:v>
                </c:pt>
                <c:pt idx="445">
                  <c:v>76.16</c:v>
                </c:pt>
                <c:pt idx="446">
                  <c:v>76.16</c:v>
                </c:pt>
                <c:pt idx="447">
                  <c:v>76.16</c:v>
                </c:pt>
                <c:pt idx="448">
                  <c:v>76.16</c:v>
                </c:pt>
                <c:pt idx="449">
                  <c:v>76.17</c:v>
                </c:pt>
                <c:pt idx="450">
                  <c:v>76.16</c:v>
                </c:pt>
                <c:pt idx="451">
                  <c:v>76.17</c:v>
                </c:pt>
                <c:pt idx="452">
                  <c:v>76.150000000000006</c:v>
                </c:pt>
                <c:pt idx="453">
                  <c:v>76.16</c:v>
                </c:pt>
                <c:pt idx="454">
                  <c:v>76.16</c:v>
                </c:pt>
                <c:pt idx="455">
                  <c:v>76.16</c:v>
                </c:pt>
                <c:pt idx="456">
                  <c:v>76.16</c:v>
                </c:pt>
                <c:pt idx="457">
                  <c:v>76.150000000000006</c:v>
                </c:pt>
                <c:pt idx="458">
                  <c:v>76.17</c:v>
                </c:pt>
                <c:pt idx="459">
                  <c:v>76.16</c:v>
                </c:pt>
                <c:pt idx="460">
                  <c:v>76.17</c:v>
                </c:pt>
                <c:pt idx="461">
                  <c:v>76.14</c:v>
                </c:pt>
                <c:pt idx="462">
                  <c:v>76.17</c:v>
                </c:pt>
                <c:pt idx="463">
                  <c:v>76.14</c:v>
                </c:pt>
                <c:pt idx="464">
                  <c:v>76.17</c:v>
                </c:pt>
                <c:pt idx="465">
                  <c:v>76.14</c:v>
                </c:pt>
                <c:pt idx="466">
                  <c:v>76.150000000000006</c:v>
                </c:pt>
                <c:pt idx="467">
                  <c:v>76.14</c:v>
                </c:pt>
                <c:pt idx="468">
                  <c:v>76.14</c:v>
                </c:pt>
                <c:pt idx="469">
                  <c:v>76.150000000000006</c:v>
                </c:pt>
                <c:pt idx="470">
                  <c:v>76.14</c:v>
                </c:pt>
                <c:pt idx="471">
                  <c:v>76.150000000000006</c:v>
                </c:pt>
                <c:pt idx="472">
                  <c:v>76.14</c:v>
                </c:pt>
                <c:pt idx="473">
                  <c:v>76.16</c:v>
                </c:pt>
                <c:pt idx="474">
                  <c:v>76.14</c:v>
                </c:pt>
                <c:pt idx="475">
                  <c:v>76.17</c:v>
                </c:pt>
                <c:pt idx="476">
                  <c:v>76.14</c:v>
                </c:pt>
                <c:pt idx="477">
                  <c:v>76.17</c:v>
                </c:pt>
                <c:pt idx="478">
                  <c:v>76.13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3D4-4D94-94B5-79849861E90E}"/>
            </c:ext>
          </c:extLst>
        </c:ser>
        <c:ser>
          <c:idx val="2"/>
          <c:order val="3"/>
          <c:tx>
            <c:v>75</c:v>
          </c:tx>
          <c:spPr>
            <a:ln w="22225" cap="rnd">
              <a:solidFill>
                <a:schemeClr val="accent3">
                  <a:lumMod val="75000"/>
                  <a:alpha val="5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xVal>
            <c:strRef>
              <c:f>'[自動控制(改).xlsx]OLSR_PI'!$B$254:$B$1766</c:f>
              <c:strCache>
                <c:ptCount val="1513"/>
                <c:pt idx="0">
                  <c:v>15:42:51</c:v>
                </c:pt>
                <c:pt idx="1">
                  <c:v>15:42:52</c:v>
                </c:pt>
                <c:pt idx="2">
                  <c:v>15:42:53</c:v>
                </c:pt>
                <c:pt idx="3">
                  <c:v>15:42:54</c:v>
                </c:pt>
                <c:pt idx="4">
                  <c:v>15:42:55</c:v>
                </c:pt>
                <c:pt idx="5">
                  <c:v>15:42:56</c:v>
                </c:pt>
                <c:pt idx="6">
                  <c:v>15:42:57</c:v>
                </c:pt>
                <c:pt idx="7">
                  <c:v>15:42:58</c:v>
                </c:pt>
                <c:pt idx="8">
                  <c:v>15:42:59</c:v>
                </c:pt>
                <c:pt idx="9">
                  <c:v>15:43:00</c:v>
                </c:pt>
                <c:pt idx="10">
                  <c:v>15:43:01</c:v>
                </c:pt>
                <c:pt idx="11">
                  <c:v>15:43:02</c:v>
                </c:pt>
                <c:pt idx="12">
                  <c:v>15:43:03</c:v>
                </c:pt>
                <c:pt idx="13">
                  <c:v>15:43:04</c:v>
                </c:pt>
                <c:pt idx="14">
                  <c:v>15:43:05</c:v>
                </c:pt>
                <c:pt idx="15">
                  <c:v>15:43:06</c:v>
                </c:pt>
                <c:pt idx="16">
                  <c:v>15:43:07</c:v>
                </c:pt>
                <c:pt idx="17">
                  <c:v>15:43:08</c:v>
                </c:pt>
                <c:pt idx="18">
                  <c:v>15:43:09</c:v>
                </c:pt>
                <c:pt idx="19">
                  <c:v>15:43:10</c:v>
                </c:pt>
                <c:pt idx="20">
                  <c:v>15:43:11</c:v>
                </c:pt>
                <c:pt idx="21">
                  <c:v>15:43:12</c:v>
                </c:pt>
                <c:pt idx="22">
                  <c:v>15:43:13</c:v>
                </c:pt>
                <c:pt idx="23">
                  <c:v>15:43:14</c:v>
                </c:pt>
                <c:pt idx="24">
                  <c:v>15:43:15</c:v>
                </c:pt>
                <c:pt idx="25">
                  <c:v>15:43:16</c:v>
                </c:pt>
                <c:pt idx="26">
                  <c:v>15:43:17</c:v>
                </c:pt>
                <c:pt idx="27">
                  <c:v>15:43:18</c:v>
                </c:pt>
                <c:pt idx="28">
                  <c:v>15:43:19</c:v>
                </c:pt>
                <c:pt idx="29">
                  <c:v>15:43:20</c:v>
                </c:pt>
                <c:pt idx="30">
                  <c:v>15:43:21</c:v>
                </c:pt>
                <c:pt idx="31">
                  <c:v>15:43:22</c:v>
                </c:pt>
                <c:pt idx="32">
                  <c:v>15:43:23</c:v>
                </c:pt>
                <c:pt idx="33">
                  <c:v>15:43:24</c:v>
                </c:pt>
                <c:pt idx="34">
                  <c:v>15:43:25</c:v>
                </c:pt>
                <c:pt idx="35">
                  <c:v>15:43:26</c:v>
                </c:pt>
                <c:pt idx="36">
                  <c:v>15:43:27</c:v>
                </c:pt>
                <c:pt idx="37">
                  <c:v>15:43:28</c:v>
                </c:pt>
                <c:pt idx="38">
                  <c:v>15:43:29</c:v>
                </c:pt>
                <c:pt idx="39">
                  <c:v>15:43:30</c:v>
                </c:pt>
                <c:pt idx="40">
                  <c:v>15:43:31</c:v>
                </c:pt>
                <c:pt idx="41">
                  <c:v>15:43:32</c:v>
                </c:pt>
                <c:pt idx="42">
                  <c:v>15:43:33</c:v>
                </c:pt>
                <c:pt idx="43">
                  <c:v>15:43:34</c:v>
                </c:pt>
                <c:pt idx="44">
                  <c:v>15:43:35</c:v>
                </c:pt>
                <c:pt idx="45">
                  <c:v>15:43:36</c:v>
                </c:pt>
                <c:pt idx="46">
                  <c:v>15:43:37</c:v>
                </c:pt>
                <c:pt idx="47">
                  <c:v>15:43:38</c:v>
                </c:pt>
                <c:pt idx="48">
                  <c:v>15:43:39</c:v>
                </c:pt>
                <c:pt idx="49">
                  <c:v>15:43:40</c:v>
                </c:pt>
                <c:pt idx="50">
                  <c:v>15:43:41</c:v>
                </c:pt>
                <c:pt idx="51">
                  <c:v>15:43:42</c:v>
                </c:pt>
                <c:pt idx="52">
                  <c:v>15:43:43</c:v>
                </c:pt>
                <c:pt idx="53">
                  <c:v>15:43:44</c:v>
                </c:pt>
                <c:pt idx="54">
                  <c:v>15:43:45</c:v>
                </c:pt>
                <c:pt idx="55">
                  <c:v>15:43:46</c:v>
                </c:pt>
                <c:pt idx="56">
                  <c:v>15:43:47</c:v>
                </c:pt>
                <c:pt idx="57">
                  <c:v>15:43:48</c:v>
                </c:pt>
                <c:pt idx="58">
                  <c:v>15:43:49</c:v>
                </c:pt>
                <c:pt idx="59">
                  <c:v>15:43:50</c:v>
                </c:pt>
                <c:pt idx="60">
                  <c:v>15:43:51</c:v>
                </c:pt>
                <c:pt idx="61">
                  <c:v>15:43:52</c:v>
                </c:pt>
                <c:pt idx="62">
                  <c:v>15:43:53</c:v>
                </c:pt>
                <c:pt idx="63">
                  <c:v>15:43:54</c:v>
                </c:pt>
                <c:pt idx="64">
                  <c:v>15:43:55</c:v>
                </c:pt>
                <c:pt idx="65">
                  <c:v>15:43:56</c:v>
                </c:pt>
                <c:pt idx="66">
                  <c:v>15:43:57</c:v>
                </c:pt>
                <c:pt idx="67">
                  <c:v>15:43:58</c:v>
                </c:pt>
                <c:pt idx="68">
                  <c:v>15:43:59</c:v>
                </c:pt>
                <c:pt idx="69">
                  <c:v>15:44:00</c:v>
                </c:pt>
                <c:pt idx="70">
                  <c:v>15:44:01</c:v>
                </c:pt>
                <c:pt idx="71">
                  <c:v>15:44:02</c:v>
                </c:pt>
                <c:pt idx="72">
                  <c:v>15:44:03</c:v>
                </c:pt>
                <c:pt idx="73">
                  <c:v>15:44:04</c:v>
                </c:pt>
                <c:pt idx="74">
                  <c:v>15:44:05</c:v>
                </c:pt>
                <c:pt idx="75">
                  <c:v>15:44:06</c:v>
                </c:pt>
                <c:pt idx="76">
                  <c:v>15:44:07</c:v>
                </c:pt>
                <c:pt idx="77">
                  <c:v>15:44:08</c:v>
                </c:pt>
                <c:pt idx="78">
                  <c:v>15:44:09</c:v>
                </c:pt>
                <c:pt idx="79">
                  <c:v>15:44:10</c:v>
                </c:pt>
                <c:pt idx="80">
                  <c:v>15:44:11</c:v>
                </c:pt>
                <c:pt idx="81">
                  <c:v>15:44:12</c:v>
                </c:pt>
                <c:pt idx="82">
                  <c:v>15:44:13</c:v>
                </c:pt>
                <c:pt idx="83">
                  <c:v>15:44:14</c:v>
                </c:pt>
                <c:pt idx="84">
                  <c:v>15:44:15</c:v>
                </c:pt>
                <c:pt idx="85">
                  <c:v>15:44:16</c:v>
                </c:pt>
                <c:pt idx="86">
                  <c:v>15:44:17</c:v>
                </c:pt>
                <c:pt idx="87">
                  <c:v>15:44:18</c:v>
                </c:pt>
                <c:pt idx="88">
                  <c:v>15:44:19</c:v>
                </c:pt>
                <c:pt idx="89">
                  <c:v>15:44:20</c:v>
                </c:pt>
                <c:pt idx="90">
                  <c:v>15:44:21</c:v>
                </c:pt>
                <c:pt idx="91">
                  <c:v>15:44:22</c:v>
                </c:pt>
                <c:pt idx="92">
                  <c:v>15:44:23</c:v>
                </c:pt>
                <c:pt idx="93">
                  <c:v>15:44:24</c:v>
                </c:pt>
                <c:pt idx="94">
                  <c:v>15:44:25</c:v>
                </c:pt>
                <c:pt idx="95">
                  <c:v>15:44:26</c:v>
                </c:pt>
                <c:pt idx="96">
                  <c:v>15:44:27</c:v>
                </c:pt>
                <c:pt idx="97">
                  <c:v>15:44:28</c:v>
                </c:pt>
                <c:pt idx="98">
                  <c:v>15:44:29</c:v>
                </c:pt>
                <c:pt idx="99">
                  <c:v>15:44:30</c:v>
                </c:pt>
                <c:pt idx="100">
                  <c:v>15:44:31</c:v>
                </c:pt>
                <c:pt idx="101">
                  <c:v>15:44:32</c:v>
                </c:pt>
                <c:pt idx="102">
                  <c:v>15:44:33</c:v>
                </c:pt>
                <c:pt idx="103">
                  <c:v>15:44:34</c:v>
                </c:pt>
                <c:pt idx="104">
                  <c:v>15:44:35</c:v>
                </c:pt>
                <c:pt idx="105">
                  <c:v>15:44:36</c:v>
                </c:pt>
                <c:pt idx="106">
                  <c:v>15:44:37</c:v>
                </c:pt>
                <c:pt idx="107">
                  <c:v>15:44:38</c:v>
                </c:pt>
                <c:pt idx="108">
                  <c:v>15:44:39</c:v>
                </c:pt>
                <c:pt idx="109">
                  <c:v>15:44:40</c:v>
                </c:pt>
                <c:pt idx="110">
                  <c:v>15:44:41</c:v>
                </c:pt>
                <c:pt idx="111">
                  <c:v>15:44:42</c:v>
                </c:pt>
                <c:pt idx="112">
                  <c:v>15:44:43</c:v>
                </c:pt>
                <c:pt idx="113">
                  <c:v>15:44:44</c:v>
                </c:pt>
                <c:pt idx="114">
                  <c:v>15:44:45</c:v>
                </c:pt>
                <c:pt idx="115">
                  <c:v>15:44:46</c:v>
                </c:pt>
                <c:pt idx="116">
                  <c:v>15:44:47</c:v>
                </c:pt>
                <c:pt idx="117">
                  <c:v>15:44:48</c:v>
                </c:pt>
                <c:pt idx="118">
                  <c:v>15:44:49</c:v>
                </c:pt>
                <c:pt idx="119">
                  <c:v>15:44:50</c:v>
                </c:pt>
                <c:pt idx="120">
                  <c:v>15:44:51</c:v>
                </c:pt>
                <c:pt idx="121">
                  <c:v>15:44:52</c:v>
                </c:pt>
                <c:pt idx="122">
                  <c:v>15:44:53</c:v>
                </c:pt>
                <c:pt idx="123">
                  <c:v>15:44:54</c:v>
                </c:pt>
                <c:pt idx="124">
                  <c:v>15:44:55</c:v>
                </c:pt>
                <c:pt idx="125">
                  <c:v>15:44:56</c:v>
                </c:pt>
                <c:pt idx="126">
                  <c:v>15:44:57</c:v>
                </c:pt>
                <c:pt idx="127">
                  <c:v>15:44:58</c:v>
                </c:pt>
                <c:pt idx="128">
                  <c:v>15:44:59</c:v>
                </c:pt>
                <c:pt idx="129">
                  <c:v>15:45:00</c:v>
                </c:pt>
                <c:pt idx="130">
                  <c:v>15:45:01</c:v>
                </c:pt>
                <c:pt idx="131">
                  <c:v>15:45:02</c:v>
                </c:pt>
                <c:pt idx="132">
                  <c:v>15:45:03</c:v>
                </c:pt>
                <c:pt idx="133">
                  <c:v>15:45:04</c:v>
                </c:pt>
                <c:pt idx="134">
                  <c:v>15:45:05</c:v>
                </c:pt>
                <c:pt idx="135">
                  <c:v>15:45:06</c:v>
                </c:pt>
                <c:pt idx="136">
                  <c:v>15:45:07</c:v>
                </c:pt>
                <c:pt idx="137">
                  <c:v>15:45:08</c:v>
                </c:pt>
                <c:pt idx="138">
                  <c:v>15:45:09</c:v>
                </c:pt>
                <c:pt idx="139">
                  <c:v>15:45:10</c:v>
                </c:pt>
                <c:pt idx="140">
                  <c:v>15:45:11</c:v>
                </c:pt>
                <c:pt idx="141">
                  <c:v>15:45:12</c:v>
                </c:pt>
                <c:pt idx="142">
                  <c:v>15:45:13</c:v>
                </c:pt>
                <c:pt idx="143">
                  <c:v>15:45:14</c:v>
                </c:pt>
                <c:pt idx="144">
                  <c:v>15:45:15</c:v>
                </c:pt>
                <c:pt idx="145">
                  <c:v>15:45:16</c:v>
                </c:pt>
                <c:pt idx="146">
                  <c:v>15:45:17</c:v>
                </c:pt>
                <c:pt idx="147">
                  <c:v>15:45:18</c:v>
                </c:pt>
                <c:pt idx="148">
                  <c:v>15:45:19</c:v>
                </c:pt>
                <c:pt idx="149">
                  <c:v>15:45:20</c:v>
                </c:pt>
                <c:pt idx="150">
                  <c:v>15:45:21</c:v>
                </c:pt>
                <c:pt idx="151">
                  <c:v>15:45:22</c:v>
                </c:pt>
                <c:pt idx="152">
                  <c:v>15:45:23</c:v>
                </c:pt>
                <c:pt idx="153">
                  <c:v>15:45:24</c:v>
                </c:pt>
                <c:pt idx="154">
                  <c:v>15:45:25</c:v>
                </c:pt>
                <c:pt idx="155">
                  <c:v>15:45:26</c:v>
                </c:pt>
                <c:pt idx="156">
                  <c:v>15:45:27</c:v>
                </c:pt>
                <c:pt idx="157">
                  <c:v>15:45:28</c:v>
                </c:pt>
                <c:pt idx="158">
                  <c:v>15:45:29</c:v>
                </c:pt>
                <c:pt idx="159">
                  <c:v>15:45:30</c:v>
                </c:pt>
                <c:pt idx="160">
                  <c:v>15:45:31</c:v>
                </c:pt>
                <c:pt idx="161">
                  <c:v>15:45:32</c:v>
                </c:pt>
                <c:pt idx="162">
                  <c:v>15:45:33</c:v>
                </c:pt>
                <c:pt idx="163">
                  <c:v>15:45:34</c:v>
                </c:pt>
                <c:pt idx="164">
                  <c:v>15:45:35</c:v>
                </c:pt>
                <c:pt idx="165">
                  <c:v>15:45:36</c:v>
                </c:pt>
                <c:pt idx="166">
                  <c:v>15:45:37</c:v>
                </c:pt>
                <c:pt idx="167">
                  <c:v>15:45:38</c:v>
                </c:pt>
                <c:pt idx="168">
                  <c:v>15:45:39</c:v>
                </c:pt>
                <c:pt idx="169">
                  <c:v>15:45:40</c:v>
                </c:pt>
                <c:pt idx="170">
                  <c:v>15:45:41</c:v>
                </c:pt>
                <c:pt idx="171">
                  <c:v>15:45:42</c:v>
                </c:pt>
                <c:pt idx="172">
                  <c:v>15:45:43</c:v>
                </c:pt>
                <c:pt idx="173">
                  <c:v>15:45:44</c:v>
                </c:pt>
                <c:pt idx="174">
                  <c:v>15:45:45</c:v>
                </c:pt>
                <c:pt idx="175">
                  <c:v>15:45:46</c:v>
                </c:pt>
                <c:pt idx="176">
                  <c:v>15:45:47</c:v>
                </c:pt>
                <c:pt idx="177">
                  <c:v>15:45:48</c:v>
                </c:pt>
                <c:pt idx="178">
                  <c:v>15:45:49</c:v>
                </c:pt>
                <c:pt idx="179">
                  <c:v>15:45:50</c:v>
                </c:pt>
                <c:pt idx="180">
                  <c:v>15:45:51</c:v>
                </c:pt>
                <c:pt idx="181">
                  <c:v>15:45:52</c:v>
                </c:pt>
                <c:pt idx="182">
                  <c:v>15:45:53</c:v>
                </c:pt>
                <c:pt idx="183">
                  <c:v>15:45:54</c:v>
                </c:pt>
                <c:pt idx="184">
                  <c:v>15:45:55</c:v>
                </c:pt>
                <c:pt idx="185">
                  <c:v>15:45:56</c:v>
                </c:pt>
                <c:pt idx="186">
                  <c:v>15:45:57</c:v>
                </c:pt>
                <c:pt idx="187">
                  <c:v>15:45:58</c:v>
                </c:pt>
                <c:pt idx="188">
                  <c:v>15:45:59</c:v>
                </c:pt>
                <c:pt idx="189">
                  <c:v>15:46:00</c:v>
                </c:pt>
                <c:pt idx="190">
                  <c:v>15:46:01</c:v>
                </c:pt>
                <c:pt idx="191">
                  <c:v>15:46:02</c:v>
                </c:pt>
                <c:pt idx="192">
                  <c:v>15:46:03</c:v>
                </c:pt>
                <c:pt idx="193">
                  <c:v>15:46:04</c:v>
                </c:pt>
                <c:pt idx="194">
                  <c:v>15:46:05</c:v>
                </c:pt>
                <c:pt idx="195">
                  <c:v>15:46:06</c:v>
                </c:pt>
                <c:pt idx="196">
                  <c:v>15:46:07</c:v>
                </c:pt>
                <c:pt idx="197">
                  <c:v>15:46:08</c:v>
                </c:pt>
                <c:pt idx="198">
                  <c:v>15:46:09</c:v>
                </c:pt>
                <c:pt idx="199">
                  <c:v>15:46:10</c:v>
                </c:pt>
                <c:pt idx="200">
                  <c:v>15:46:11</c:v>
                </c:pt>
                <c:pt idx="201">
                  <c:v>15:46:12</c:v>
                </c:pt>
                <c:pt idx="202">
                  <c:v>15:46:13</c:v>
                </c:pt>
                <c:pt idx="203">
                  <c:v>15:46:14</c:v>
                </c:pt>
                <c:pt idx="204">
                  <c:v>15:46:15</c:v>
                </c:pt>
                <c:pt idx="205">
                  <c:v>15:46:16</c:v>
                </c:pt>
                <c:pt idx="206">
                  <c:v>15:46:17</c:v>
                </c:pt>
                <c:pt idx="207">
                  <c:v>15:46:18</c:v>
                </c:pt>
                <c:pt idx="208">
                  <c:v>15:46:19</c:v>
                </c:pt>
                <c:pt idx="209">
                  <c:v>15:46:20</c:v>
                </c:pt>
                <c:pt idx="210">
                  <c:v>15:46:21</c:v>
                </c:pt>
                <c:pt idx="211">
                  <c:v>15:46:22</c:v>
                </c:pt>
                <c:pt idx="212">
                  <c:v>15:46:23</c:v>
                </c:pt>
                <c:pt idx="213">
                  <c:v>15:46:24</c:v>
                </c:pt>
                <c:pt idx="214">
                  <c:v>15:46:25</c:v>
                </c:pt>
                <c:pt idx="215">
                  <c:v>15:46:26</c:v>
                </c:pt>
                <c:pt idx="216">
                  <c:v>15:46:27</c:v>
                </c:pt>
                <c:pt idx="217">
                  <c:v>15:46:28</c:v>
                </c:pt>
                <c:pt idx="218">
                  <c:v>15:46:29</c:v>
                </c:pt>
                <c:pt idx="219">
                  <c:v>15:46:30</c:v>
                </c:pt>
                <c:pt idx="220">
                  <c:v>15:46:31</c:v>
                </c:pt>
                <c:pt idx="221">
                  <c:v>15:46:32</c:v>
                </c:pt>
                <c:pt idx="222">
                  <c:v>15:46:33</c:v>
                </c:pt>
                <c:pt idx="223">
                  <c:v>15:46:34</c:v>
                </c:pt>
                <c:pt idx="224">
                  <c:v>15:46:35</c:v>
                </c:pt>
                <c:pt idx="225">
                  <c:v>15:46:36</c:v>
                </c:pt>
                <c:pt idx="226">
                  <c:v>15:46:37</c:v>
                </c:pt>
                <c:pt idx="227">
                  <c:v>15:46:38</c:v>
                </c:pt>
                <c:pt idx="228">
                  <c:v>15:46:39</c:v>
                </c:pt>
                <c:pt idx="229">
                  <c:v>15:46:40</c:v>
                </c:pt>
                <c:pt idx="230">
                  <c:v>15:46:41</c:v>
                </c:pt>
                <c:pt idx="231">
                  <c:v>15:46:42</c:v>
                </c:pt>
                <c:pt idx="232">
                  <c:v>15:46:43</c:v>
                </c:pt>
                <c:pt idx="233">
                  <c:v>15:46:44</c:v>
                </c:pt>
                <c:pt idx="234">
                  <c:v>15:46:45</c:v>
                </c:pt>
                <c:pt idx="235">
                  <c:v>15:46:46</c:v>
                </c:pt>
                <c:pt idx="236">
                  <c:v>15:46:47</c:v>
                </c:pt>
                <c:pt idx="237">
                  <c:v>15:46:48</c:v>
                </c:pt>
                <c:pt idx="238">
                  <c:v>15:46:49</c:v>
                </c:pt>
                <c:pt idx="239">
                  <c:v>15:46:50</c:v>
                </c:pt>
                <c:pt idx="240">
                  <c:v>15:46:51</c:v>
                </c:pt>
                <c:pt idx="241">
                  <c:v>15:46:52</c:v>
                </c:pt>
                <c:pt idx="242">
                  <c:v>15:46:53</c:v>
                </c:pt>
                <c:pt idx="243">
                  <c:v>15:46:54</c:v>
                </c:pt>
                <c:pt idx="244">
                  <c:v>15:46:55</c:v>
                </c:pt>
                <c:pt idx="245">
                  <c:v>15:46:56</c:v>
                </c:pt>
                <c:pt idx="246">
                  <c:v>15:46:57</c:v>
                </c:pt>
                <c:pt idx="247">
                  <c:v>15:46:58</c:v>
                </c:pt>
                <c:pt idx="248">
                  <c:v>15:46:59</c:v>
                </c:pt>
                <c:pt idx="249">
                  <c:v>15:47:00</c:v>
                </c:pt>
                <c:pt idx="250">
                  <c:v>15:47:01</c:v>
                </c:pt>
                <c:pt idx="251">
                  <c:v>15:47:02</c:v>
                </c:pt>
                <c:pt idx="252">
                  <c:v>15:47:03</c:v>
                </c:pt>
                <c:pt idx="253">
                  <c:v>15:47:04</c:v>
                </c:pt>
                <c:pt idx="254">
                  <c:v>15:47:05</c:v>
                </c:pt>
                <c:pt idx="255">
                  <c:v>15:47:06</c:v>
                </c:pt>
                <c:pt idx="256">
                  <c:v>15:47:07</c:v>
                </c:pt>
                <c:pt idx="257">
                  <c:v>15:47:08</c:v>
                </c:pt>
                <c:pt idx="258">
                  <c:v>15:47:09</c:v>
                </c:pt>
                <c:pt idx="259">
                  <c:v>15:47:10</c:v>
                </c:pt>
                <c:pt idx="260">
                  <c:v>15:47:11</c:v>
                </c:pt>
                <c:pt idx="261">
                  <c:v>15:47:12</c:v>
                </c:pt>
                <c:pt idx="262">
                  <c:v>15:47:13</c:v>
                </c:pt>
                <c:pt idx="263">
                  <c:v>15:47:14</c:v>
                </c:pt>
                <c:pt idx="264">
                  <c:v>15:47:15</c:v>
                </c:pt>
                <c:pt idx="265">
                  <c:v>15:47:16</c:v>
                </c:pt>
                <c:pt idx="266">
                  <c:v>15:47:17</c:v>
                </c:pt>
                <c:pt idx="267">
                  <c:v>15:47:18</c:v>
                </c:pt>
                <c:pt idx="268">
                  <c:v>15:47:19</c:v>
                </c:pt>
                <c:pt idx="269">
                  <c:v>15:47:20</c:v>
                </c:pt>
                <c:pt idx="270">
                  <c:v>15:47:21</c:v>
                </c:pt>
                <c:pt idx="271">
                  <c:v>15:47:22</c:v>
                </c:pt>
                <c:pt idx="272">
                  <c:v>15:47:23</c:v>
                </c:pt>
                <c:pt idx="273">
                  <c:v>15:47:24</c:v>
                </c:pt>
                <c:pt idx="274">
                  <c:v>15:47:25</c:v>
                </c:pt>
                <c:pt idx="275">
                  <c:v>15:47:26</c:v>
                </c:pt>
                <c:pt idx="276">
                  <c:v>15:47:27</c:v>
                </c:pt>
                <c:pt idx="277">
                  <c:v>15:47:28</c:v>
                </c:pt>
                <c:pt idx="278">
                  <c:v>15:47:29</c:v>
                </c:pt>
                <c:pt idx="279">
                  <c:v>15:47:30</c:v>
                </c:pt>
                <c:pt idx="280">
                  <c:v>15:47:31</c:v>
                </c:pt>
                <c:pt idx="281">
                  <c:v>15:47:32</c:v>
                </c:pt>
                <c:pt idx="282">
                  <c:v>15:47:33</c:v>
                </c:pt>
                <c:pt idx="283">
                  <c:v>15:47:34</c:v>
                </c:pt>
                <c:pt idx="284">
                  <c:v>15:47:35</c:v>
                </c:pt>
                <c:pt idx="285">
                  <c:v>15:47:36</c:v>
                </c:pt>
                <c:pt idx="286">
                  <c:v>15:47:37</c:v>
                </c:pt>
                <c:pt idx="287">
                  <c:v>15:47:38</c:v>
                </c:pt>
                <c:pt idx="288">
                  <c:v>15:47:39</c:v>
                </c:pt>
                <c:pt idx="289">
                  <c:v>15:47:40</c:v>
                </c:pt>
                <c:pt idx="290">
                  <c:v>15:47:41</c:v>
                </c:pt>
                <c:pt idx="291">
                  <c:v>15:47:42</c:v>
                </c:pt>
                <c:pt idx="292">
                  <c:v>15:47:43</c:v>
                </c:pt>
                <c:pt idx="293">
                  <c:v>15:47:44</c:v>
                </c:pt>
                <c:pt idx="294">
                  <c:v>15:47:45</c:v>
                </c:pt>
                <c:pt idx="295">
                  <c:v>15:47:46</c:v>
                </c:pt>
                <c:pt idx="296">
                  <c:v>15:47:47</c:v>
                </c:pt>
                <c:pt idx="297">
                  <c:v>15:47:48</c:v>
                </c:pt>
                <c:pt idx="298">
                  <c:v>15:47:49</c:v>
                </c:pt>
                <c:pt idx="299">
                  <c:v>15:47:50</c:v>
                </c:pt>
                <c:pt idx="300">
                  <c:v>15:47:51</c:v>
                </c:pt>
                <c:pt idx="301">
                  <c:v>15:47:52</c:v>
                </c:pt>
                <c:pt idx="302">
                  <c:v>15:47:53</c:v>
                </c:pt>
                <c:pt idx="303">
                  <c:v>15:47:54</c:v>
                </c:pt>
                <c:pt idx="304">
                  <c:v>15:47:55</c:v>
                </c:pt>
                <c:pt idx="305">
                  <c:v>15:47:56</c:v>
                </c:pt>
                <c:pt idx="306">
                  <c:v>15:47:57</c:v>
                </c:pt>
                <c:pt idx="307">
                  <c:v>15:47:58</c:v>
                </c:pt>
                <c:pt idx="308">
                  <c:v>15:47:59</c:v>
                </c:pt>
                <c:pt idx="309">
                  <c:v>15:48:00</c:v>
                </c:pt>
                <c:pt idx="310">
                  <c:v>15:48:01</c:v>
                </c:pt>
                <c:pt idx="311">
                  <c:v>15:48:02</c:v>
                </c:pt>
                <c:pt idx="312">
                  <c:v>15:48:03</c:v>
                </c:pt>
                <c:pt idx="313">
                  <c:v>15:48:04</c:v>
                </c:pt>
                <c:pt idx="314">
                  <c:v>15:48:05</c:v>
                </c:pt>
                <c:pt idx="315">
                  <c:v>15:48:06</c:v>
                </c:pt>
                <c:pt idx="316">
                  <c:v>15:48:07</c:v>
                </c:pt>
                <c:pt idx="317">
                  <c:v>15:48:08</c:v>
                </c:pt>
                <c:pt idx="318">
                  <c:v>15:48:09</c:v>
                </c:pt>
                <c:pt idx="319">
                  <c:v>15:48:10</c:v>
                </c:pt>
                <c:pt idx="320">
                  <c:v>15:48:11</c:v>
                </c:pt>
                <c:pt idx="321">
                  <c:v>15:48:12</c:v>
                </c:pt>
                <c:pt idx="322">
                  <c:v>15:48:13</c:v>
                </c:pt>
                <c:pt idx="323">
                  <c:v>15:48:14</c:v>
                </c:pt>
                <c:pt idx="324">
                  <c:v>15:48:15</c:v>
                </c:pt>
                <c:pt idx="325">
                  <c:v>15:48:16</c:v>
                </c:pt>
                <c:pt idx="326">
                  <c:v>15:48:17</c:v>
                </c:pt>
                <c:pt idx="327">
                  <c:v>15:48:18</c:v>
                </c:pt>
                <c:pt idx="328">
                  <c:v>15:48:19</c:v>
                </c:pt>
                <c:pt idx="329">
                  <c:v>15:48:20</c:v>
                </c:pt>
                <c:pt idx="330">
                  <c:v>15:48:21</c:v>
                </c:pt>
                <c:pt idx="331">
                  <c:v>15:48:22</c:v>
                </c:pt>
                <c:pt idx="332">
                  <c:v>15:48:23</c:v>
                </c:pt>
                <c:pt idx="333">
                  <c:v>15:48:24</c:v>
                </c:pt>
                <c:pt idx="334">
                  <c:v>15:48:25</c:v>
                </c:pt>
                <c:pt idx="335">
                  <c:v>15:48:26</c:v>
                </c:pt>
                <c:pt idx="336">
                  <c:v>15:48:27</c:v>
                </c:pt>
                <c:pt idx="337">
                  <c:v>15:48:28</c:v>
                </c:pt>
                <c:pt idx="338">
                  <c:v>15:48:29</c:v>
                </c:pt>
                <c:pt idx="339">
                  <c:v>15:48:30</c:v>
                </c:pt>
                <c:pt idx="340">
                  <c:v>15:48:31</c:v>
                </c:pt>
                <c:pt idx="341">
                  <c:v>15:48:32</c:v>
                </c:pt>
                <c:pt idx="342">
                  <c:v>15:48:33</c:v>
                </c:pt>
                <c:pt idx="343">
                  <c:v>15:48:34</c:v>
                </c:pt>
                <c:pt idx="344">
                  <c:v>15:48:35</c:v>
                </c:pt>
                <c:pt idx="345">
                  <c:v>15:48:36</c:v>
                </c:pt>
                <c:pt idx="346">
                  <c:v>15:48:37</c:v>
                </c:pt>
                <c:pt idx="347">
                  <c:v>15:48:38</c:v>
                </c:pt>
                <c:pt idx="348">
                  <c:v>15:48:39</c:v>
                </c:pt>
                <c:pt idx="349">
                  <c:v>15:48:40</c:v>
                </c:pt>
                <c:pt idx="350">
                  <c:v>15:48:41</c:v>
                </c:pt>
                <c:pt idx="351">
                  <c:v>15:48:42</c:v>
                </c:pt>
                <c:pt idx="352">
                  <c:v>15:48:43</c:v>
                </c:pt>
                <c:pt idx="353">
                  <c:v>15:48:44</c:v>
                </c:pt>
                <c:pt idx="354">
                  <c:v>15:48:45</c:v>
                </c:pt>
                <c:pt idx="355">
                  <c:v>15:48:46</c:v>
                </c:pt>
                <c:pt idx="356">
                  <c:v>15:48:47</c:v>
                </c:pt>
                <c:pt idx="357">
                  <c:v>15:48:48</c:v>
                </c:pt>
                <c:pt idx="358">
                  <c:v>15:48:49</c:v>
                </c:pt>
                <c:pt idx="359">
                  <c:v>15:48:50</c:v>
                </c:pt>
                <c:pt idx="360">
                  <c:v>15:48:51</c:v>
                </c:pt>
                <c:pt idx="361">
                  <c:v>15:48:52</c:v>
                </c:pt>
                <c:pt idx="362">
                  <c:v>15:48:53</c:v>
                </c:pt>
                <c:pt idx="363">
                  <c:v>15:48:54</c:v>
                </c:pt>
                <c:pt idx="364">
                  <c:v>15:48:55</c:v>
                </c:pt>
                <c:pt idx="365">
                  <c:v>15:48:56</c:v>
                </c:pt>
                <c:pt idx="366">
                  <c:v>15:48:57</c:v>
                </c:pt>
                <c:pt idx="367">
                  <c:v>15:48:58</c:v>
                </c:pt>
                <c:pt idx="368">
                  <c:v>15:48:59</c:v>
                </c:pt>
                <c:pt idx="369">
                  <c:v>15:49:00</c:v>
                </c:pt>
                <c:pt idx="370">
                  <c:v>15:49:01</c:v>
                </c:pt>
                <c:pt idx="371">
                  <c:v>15:49:02</c:v>
                </c:pt>
                <c:pt idx="372">
                  <c:v>15:49:03</c:v>
                </c:pt>
                <c:pt idx="373">
                  <c:v>15:49:04</c:v>
                </c:pt>
                <c:pt idx="374">
                  <c:v>15:49:05</c:v>
                </c:pt>
                <c:pt idx="375">
                  <c:v>15:49:06</c:v>
                </c:pt>
                <c:pt idx="376">
                  <c:v>15:49:07</c:v>
                </c:pt>
                <c:pt idx="377">
                  <c:v>15:49:08</c:v>
                </c:pt>
                <c:pt idx="378">
                  <c:v>15:49:09</c:v>
                </c:pt>
                <c:pt idx="379">
                  <c:v>15:49:10</c:v>
                </c:pt>
                <c:pt idx="380">
                  <c:v>15:49:11</c:v>
                </c:pt>
                <c:pt idx="381">
                  <c:v>15:49:12</c:v>
                </c:pt>
                <c:pt idx="382">
                  <c:v>15:49:13</c:v>
                </c:pt>
                <c:pt idx="383">
                  <c:v>15:49:14</c:v>
                </c:pt>
                <c:pt idx="384">
                  <c:v>15:49:15</c:v>
                </c:pt>
                <c:pt idx="385">
                  <c:v>15:49:16</c:v>
                </c:pt>
                <c:pt idx="386">
                  <c:v>15:49:17</c:v>
                </c:pt>
                <c:pt idx="387">
                  <c:v>15:49:18</c:v>
                </c:pt>
                <c:pt idx="388">
                  <c:v>15:49:19</c:v>
                </c:pt>
                <c:pt idx="389">
                  <c:v>15:49:20</c:v>
                </c:pt>
                <c:pt idx="390">
                  <c:v>15:49:21</c:v>
                </c:pt>
                <c:pt idx="391">
                  <c:v>15:49:22</c:v>
                </c:pt>
                <c:pt idx="392">
                  <c:v>15:49:23</c:v>
                </c:pt>
                <c:pt idx="393">
                  <c:v>15:49:24</c:v>
                </c:pt>
                <c:pt idx="394">
                  <c:v>15:49:25</c:v>
                </c:pt>
                <c:pt idx="395">
                  <c:v>15:49:26</c:v>
                </c:pt>
                <c:pt idx="396">
                  <c:v>15:49:27</c:v>
                </c:pt>
                <c:pt idx="397">
                  <c:v>15:49:28</c:v>
                </c:pt>
                <c:pt idx="398">
                  <c:v>15:49:29</c:v>
                </c:pt>
                <c:pt idx="399">
                  <c:v>15:49:30</c:v>
                </c:pt>
                <c:pt idx="400">
                  <c:v>15:49:31</c:v>
                </c:pt>
                <c:pt idx="401">
                  <c:v>15:49:32</c:v>
                </c:pt>
                <c:pt idx="402">
                  <c:v>15:49:33</c:v>
                </c:pt>
                <c:pt idx="403">
                  <c:v>15:49:34</c:v>
                </c:pt>
                <c:pt idx="404">
                  <c:v>15:49:35</c:v>
                </c:pt>
                <c:pt idx="405">
                  <c:v>15:49:36</c:v>
                </c:pt>
                <c:pt idx="406">
                  <c:v>15:49:37</c:v>
                </c:pt>
                <c:pt idx="407">
                  <c:v>15:49:38</c:v>
                </c:pt>
                <c:pt idx="408">
                  <c:v>15:49:39</c:v>
                </c:pt>
                <c:pt idx="409">
                  <c:v>15:49:40</c:v>
                </c:pt>
                <c:pt idx="410">
                  <c:v>15:49:41</c:v>
                </c:pt>
                <c:pt idx="411">
                  <c:v>15:49:42</c:v>
                </c:pt>
                <c:pt idx="412">
                  <c:v>15:49:43</c:v>
                </c:pt>
                <c:pt idx="413">
                  <c:v>15:49:44</c:v>
                </c:pt>
                <c:pt idx="414">
                  <c:v>15:49:45</c:v>
                </c:pt>
                <c:pt idx="415">
                  <c:v>15:49:46</c:v>
                </c:pt>
                <c:pt idx="416">
                  <c:v>15:49:47</c:v>
                </c:pt>
                <c:pt idx="417">
                  <c:v>15:49:48</c:v>
                </c:pt>
                <c:pt idx="418">
                  <c:v>15:49:49</c:v>
                </c:pt>
                <c:pt idx="419">
                  <c:v>15:49:50</c:v>
                </c:pt>
                <c:pt idx="420">
                  <c:v>15:49:51</c:v>
                </c:pt>
                <c:pt idx="421">
                  <c:v>15:49:52</c:v>
                </c:pt>
                <c:pt idx="422">
                  <c:v>15:49:53</c:v>
                </c:pt>
                <c:pt idx="423">
                  <c:v>15:49:54</c:v>
                </c:pt>
                <c:pt idx="424">
                  <c:v>15:49:55</c:v>
                </c:pt>
                <c:pt idx="425">
                  <c:v>15:49:56</c:v>
                </c:pt>
                <c:pt idx="426">
                  <c:v>15:49:57</c:v>
                </c:pt>
                <c:pt idx="427">
                  <c:v>15:49:58</c:v>
                </c:pt>
                <c:pt idx="428">
                  <c:v>15:49:59</c:v>
                </c:pt>
                <c:pt idx="429">
                  <c:v>15:50:00</c:v>
                </c:pt>
                <c:pt idx="430">
                  <c:v>15:50:01</c:v>
                </c:pt>
                <c:pt idx="431">
                  <c:v>15:50:02</c:v>
                </c:pt>
                <c:pt idx="432">
                  <c:v>15:50:03</c:v>
                </c:pt>
                <c:pt idx="433">
                  <c:v>15:50:04</c:v>
                </c:pt>
                <c:pt idx="434">
                  <c:v>15:50:05</c:v>
                </c:pt>
                <c:pt idx="435">
                  <c:v>15:50:06</c:v>
                </c:pt>
                <c:pt idx="436">
                  <c:v>15:50:07</c:v>
                </c:pt>
                <c:pt idx="437">
                  <c:v>15:50:08</c:v>
                </c:pt>
                <c:pt idx="438">
                  <c:v>15:50:09</c:v>
                </c:pt>
                <c:pt idx="439">
                  <c:v>15:50:10</c:v>
                </c:pt>
                <c:pt idx="440">
                  <c:v>15:50:11</c:v>
                </c:pt>
                <c:pt idx="441">
                  <c:v>15:50:12</c:v>
                </c:pt>
                <c:pt idx="442">
                  <c:v>15:50:13</c:v>
                </c:pt>
                <c:pt idx="443">
                  <c:v>15:50:14</c:v>
                </c:pt>
                <c:pt idx="444">
                  <c:v>15:50:15</c:v>
                </c:pt>
                <c:pt idx="445">
                  <c:v>15:50:16</c:v>
                </c:pt>
                <c:pt idx="446">
                  <c:v>15:50:17</c:v>
                </c:pt>
                <c:pt idx="447">
                  <c:v>15:50:18</c:v>
                </c:pt>
                <c:pt idx="448">
                  <c:v>15:50:19</c:v>
                </c:pt>
                <c:pt idx="449">
                  <c:v>15:50:20</c:v>
                </c:pt>
                <c:pt idx="450">
                  <c:v>15:50:21</c:v>
                </c:pt>
                <c:pt idx="451">
                  <c:v>15:50:22</c:v>
                </c:pt>
                <c:pt idx="452">
                  <c:v>15:50:23</c:v>
                </c:pt>
                <c:pt idx="453">
                  <c:v>15:50:24</c:v>
                </c:pt>
                <c:pt idx="454">
                  <c:v>15:50:25</c:v>
                </c:pt>
                <c:pt idx="455">
                  <c:v>15:50:26</c:v>
                </c:pt>
                <c:pt idx="456">
                  <c:v>15:50:27</c:v>
                </c:pt>
                <c:pt idx="457">
                  <c:v>15:50:28</c:v>
                </c:pt>
                <c:pt idx="458">
                  <c:v>15:50:29</c:v>
                </c:pt>
                <c:pt idx="459">
                  <c:v>15:50:30</c:v>
                </c:pt>
                <c:pt idx="460">
                  <c:v>15:50:31</c:v>
                </c:pt>
                <c:pt idx="461">
                  <c:v>15:50:32</c:v>
                </c:pt>
                <c:pt idx="462">
                  <c:v>15:50:33</c:v>
                </c:pt>
                <c:pt idx="463">
                  <c:v>15:50:34</c:v>
                </c:pt>
                <c:pt idx="464">
                  <c:v>15:50:35</c:v>
                </c:pt>
                <c:pt idx="465">
                  <c:v>15:50:36</c:v>
                </c:pt>
                <c:pt idx="466">
                  <c:v>15:50:37</c:v>
                </c:pt>
                <c:pt idx="467">
                  <c:v>15:50:38</c:v>
                </c:pt>
                <c:pt idx="468">
                  <c:v>15:50:39</c:v>
                </c:pt>
                <c:pt idx="469">
                  <c:v>15:50:40</c:v>
                </c:pt>
                <c:pt idx="470">
                  <c:v>15:50:41</c:v>
                </c:pt>
                <c:pt idx="471">
                  <c:v>15:50:42</c:v>
                </c:pt>
                <c:pt idx="472">
                  <c:v>15:50:43</c:v>
                </c:pt>
                <c:pt idx="473">
                  <c:v>15:50:44</c:v>
                </c:pt>
                <c:pt idx="474">
                  <c:v>15:50:45</c:v>
                </c:pt>
                <c:pt idx="475">
                  <c:v>15:50:46</c:v>
                </c:pt>
                <c:pt idx="476">
                  <c:v>15:50:47</c:v>
                </c:pt>
                <c:pt idx="477">
                  <c:v>15:50:48</c:v>
                </c:pt>
                <c:pt idx="478">
                  <c:v>15:50:49</c:v>
                </c:pt>
                <c:pt idx="479">
                  <c:v>15:50:50</c:v>
                </c:pt>
                <c:pt idx="480">
                  <c:v>15:50:51</c:v>
                </c:pt>
                <c:pt idx="481">
                  <c:v>15:50:52</c:v>
                </c:pt>
                <c:pt idx="482">
                  <c:v>15:50:53</c:v>
                </c:pt>
                <c:pt idx="483">
                  <c:v>15:50:54</c:v>
                </c:pt>
                <c:pt idx="484">
                  <c:v>15:50:55</c:v>
                </c:pt>
                <c:pt idx="485">
                  <c:v>15:50:56</c:v>
                </c:pt>
                <c:pt idx="486">
                  <c:v>15:50:57</c:v>
                </c:pt>
                <c:pt idx="487">
                  <c:v>15:50:58</c:v>
                </c:pt>
                <c:pt idx="488">
                  <c:v>15:50:59</c:v>
                </c:pt>
                <c:pt idx="489">
                  <c:v>15:51:00</c:v>
                </c:pt>
                <c:pt idx="490">
                  <c:v>15:51:01</c:v>
                </c:pt>
                <c:pt idx="491">
                  <c:v>15:51:02</c:v>
                </c:pt>
                <c:pt idx="492">
                  <c:v>15:51:03</c:v>
                </c:pt>
                <c:pt idx="493">
                  <c:v>15:51:04</c:v>
                </c:pt>
                <c:pt idx="494">
                  <c:v>15:51:05</c:v>
                </c:pt>
                <c:pt idx="495">
                  <c:v>15:51:06</c:v>
                </c:pt>
                <c:pt idx="496">
                  <c:v>15:51:07</c:v>
                </c:pt>
                <c:pt idx="497">
                  <c:v>15:51:08</c:v>
                </c:pt>
                <c:pt idx="498">
                  <c:v>15:51:09</c:v>
                </c:pt>
                <c:pt idx="499">
                  <c:v>15:51:10</c:v>
                </c:pt>
                <c:pt idx="500">
                  <c:v>15:51:11</c:v>
                </c:pt>
                <c:pt idx="501">
                  <c:v>15:51:12</c:v>
                </c:pt>
                <c:pt idx="502">
                  <c:v>15:51:13</c:v>
                </c:pt>
                <c:pt idx="503">
                  <c:v>15:51:14</c:v>
                </c:pt>
                <c:pt idx="504">
                  <c:v>15:51:15</c:v>
                </c:pt>
                <c:pt idx="505">
                  <c:v>15:51:16</c:v>
                </c:pt>
                <c:pt idx="506">
                  <c:v>15:51:17</c:v>
                </c:pt>
                <c:pt idx="507">
                  <c:v>15:51:18</c:v>
                </c:pt>
                <c:pt idx="508">
                  <c:v>15:51:19</c:v>
                </c:pt>
                <c:pt idx="509">
                  <c:v>15:51:20</c:v>
                </c:pt>
                <c:pt idx="510">
                  <c:v>15:51:21</c:v>
                </c:pt>
                <c:pt idx="511">
                  <c:v>15:51:22</c:v>
                </c:pt>
                <c:pt idx="512">
                  <c:v>15:51:23</c:v>
                </c:pt>
                <c:pt idx="513">
                  <c:v>15:51:24</c:v>
                </c:pt>
                <c:pt idx="514">
                  <c:v>15:51:25</c:v>
                </c:pt>
                <c:pt idx="515">
                  <c:v>15:51:26</c:v>
                </c:pt>
                <c:pt idx="516">
                  <c:v>15:51:27</c:v>
                </c:pt>
                <c:pt idx="517">
                  <c:v>15:51:28</c:v>
                </c:pt>
                <c:pt idx="518">
                  <c:v>15:51:29</c:v>
                </c:pt>
                <c:pt idx="519">
                  <c:v>15:51:30</c:v>
                </c:pt>
                <c:pt idx="520">
                  <c:v>15:51:31</c:v>
                </c:pt>
                <c:pt idx="521">
                  <c:v>15:51:32</c:v>
                </c:pt>
                <c:pt idx="522">
                  <c:v>15:51:33</c:v>
                </c:pt>
                <c:pt idx="523">
                  <c:v>15:51:34</c:v>
                </c:pt>
                <c:pt idx="524">
                  <c:v>15:51:35</c:v>
                </c:pt>
                <c:pt idx="525">
                  <c:v>15:51:36</c:v>
                </c:pt>
                <c:pt idx="526">
                  <c:v>15:51:37</c:v>
                </c:pt>
                <c:pt idx="527">
                  <c:v>15:51:38</c:v>
                </c:pt>
                <c:pt idx="528">
                  <c:v>15:51:39</c:v>
                </c:pt>
                <c:pt idx="529">
                  <c:v>15:51:40</c:v>
                </c:pt>
                <c:pt idx="530">
                  <c:v>15:51:41</c:v>
                </c:pt>
                <c:pt idx="531">
                  <c:v>15:51:42</c:v>
                </c:pt>
                <c:pt idx="532">
                  <c:v>15:51:43</c:v>
                </c:pt>
                <c:pt idx="533">
                  <c:v>15:51:44</c:v>
                </c:pt>
                <c:pt idx="534">
                  <c:v>15:51:45</c:v>
                </c:pt>
                <c:pt idx="535">
                  <c:v>15:51:46</c:v>
                </c:pt>
                <c:pt idx="536">
                  <c:v>15:51:47</c:v>
                </c:pt>
                <c:pt idx="537">
                  <c:v>15:51:48</c:v>
                </c:pt>
                <c:pt idx="538">
                  <c:v>15:51:49</c:v>
                </c:pt>
                <c:pt idx="539">
                  <c:v>15:51:50</c:v>
                </c:pt>
                <c:pt idx="540">
                  <c:v>15:51:51</c:v>
                </c:pt>
                <c:pt idx="541">
                  <c:v>15:51:52</c:v>
                </c:pt>
                <c:pt idx="542">
                  <c:v>15:51:53</c:v>
                </c:pt>
                <c:pt idx="543">
                  <c:v>15:51:54</c:v>
                </c:pt>
                <c:pt idx="544">
                  <c:v>15:51:55</c:v>
                </c:pt>
                <c:pt idx="545">
                  <c:v>15:51:56</c:v>
                </c:pt>
                <c:pt idx="546">
                  <c:v>15:51:57</c:v>
                </c:pt>
                <c:pt idx="547">
                  <c:v>15:51:58</c:v>
                </c:pt>
                <c:pt idx="548">
                  <c:v>15:51:59</c:v>
                </c:pt>
                <c:pt idx="549">
                  <c:v>15:52:00</c:v>
                </c:pt>
                <c:pt idx="550">
                  <c:v>15:52:01</c:v>
                </c:pt>
                <c:pt idx="551">
                  <c:v>15:52:02</c:v>
                </c:pt>
                <c:pt idx="552">
                  <c:v>15:52:03</c:v>
                </c:pt>
                <c:pt idx="553">
                  <c:v>15:52:04</c:v>
                </c:pt>
                <c:pt idx="554">
                  <c:v>15:52:05</c:v>
                </c:pt>
                <c:pt idx="555">
                  <c:v>15:52:06</c:v>
                </c:pt>
                <c:pt idx="556">
                  <c:v>15:52:07</c:v>
                </c:pt>
                <c:pt idx="557">
                  <c:v>15:52:08</c:v>
                </c:pt>
                <c:pt idx="558">
                  <c:v>15:52:09</c:v>
                </c:pt>
                <c:pt idx="559">
                  <c:v>15:52:10</c:v>
                </c:pt>
                <c:pt idx="560">
                  <c:v>15:52:11</c:v>
                </c:pt>
                <c:pt idx="561">
                  <c:v>15:52:12</c:v>
                </c:pt>
                <c:pt idx="562">
                  <c:v>15:52:13</c:v>
                </c:pt>
                <c:pt idx="563">
                  <c:v>15:52:14</c:v>
                </c:pt>
                <c:pt idx="564">
                  <c:v>15:52:15</c:v>
                </c:pt>
                <c:pt idx="565">
                  <c:v>15:52:16</c:v>
                </c:pt>
                <c:pt idx="566">
                  <c:v>15:52:17</c:v>
                </c:pt>
                <c:pt idx="567">
                  <c:v>15:52:18</c:v>
                </c:pt>
                <c:pt idx="568">
                  <c:v>15:52:19</c:v>
                </c:pt>
                <c:pt idx="569">
                  <c:v>15:52:20</c:v>
                </c:pt>
                <c:pt idx="570">
                  <c:v>15:52:21</c:v>
                </c:pt>
                <c:pt idx="571">
                  <c:v>15:52:22</c:v>
                </c:pt>
                <c:pt idx="572">
                  <c:v>15:52:23</c:v>
                </c:pt>
                <c:pt idx="573">
                  <c:v>15:52:24</c:v>
                </c:pt>
                <c:pt idx="574">
                  <c:v>15:52:25</c:v>
                </c:pt>
                <c:pt idx="575">
                  <c:v>15:52:26</c:v>
                </c:pt>
                <c:pt idx="576">
                  <c:v>15:52:27</c:v>
                </c:pt>
                <c:pt idx="577">
                  <c:v>15:52:28</c:v>
                </c:pt>
                <c:pt idx="578">
                  <c:v>15:52:29</c:v>
                </c:pt>
                <c:pt idx="579">
                  <c:v>15:52:30</c:v>
                </c:pt>
                <c:pt idx="580">
                  <c:v>15:52:31</c:v>
                </c:pt>
                <c:pt idx="581">
                  <c:v>15:52:32</c:v>
                </c:pt>
                <c:pt idx="582">
                  <c:v>15:52:33</c:v>
                </c:pt>
                <c:pt idx="583">
                  <c:v>15:52:34</c:v>
                </c:pt>
                <c:pt idx="584">
                  <c:v>15:52:35</c:v>
                </c:pt>
                <c:pt idx="585">
                  <c:v>15:52:36</c:v>
                </c:pt>
                <c:pt idx="586">
                  <c:v>15:52:37</c:v>
                </c:pt>
                <c:pt idx="587">
                  <c:v>15:52:38</c:v>
                </c:pt>
                <c:pt idx="588">
                  <c:v>15:52:39</c:v>
                </c:pt>
                <c:pt idx="589">
                  <c:v>15:52:40</c:v>
                </c:pt>
                <c:pt idx="590">
                  <c:v>15:52:41</c:v>
                </c:pt>
                <c:pt idx="591">
                  <c:v>15:52:42</c:v>
                </c:pt>
                <c:pt idx="592">
                  <c:v>15:52:43</c:v>
                </c:pt>
                <c:pt idx="593">
                  <c:v>15:52:44</c:v>
                </c:pt>
                <c:pt idx="594">
                  <c:v>15:52:45</c:v>
                </c:pt>
                <c:pt idx="595">
                  <c:v>15:52:46</c:v>
                </c:pt>
                <c:pt idx="596">
                  <c:v>15:52:47</c:v>
                </c:pt>
                <c:pt idx="597">
                  <c:v>15:52:48</c:v>
                </c:pt>
                <c:pt idx="598">
                  <c:v>15:52:49</c:v>
                </c:pt>
                <c:pt idx="599">
                  <c:v>15:52:50</c:v>
                </c:pt>
                <c:pt idx="600">
                  <c:v>15:52:51</c:v>
                </c:pt>
                <c:pt idx="601">
                  <c:v>15:52:52</c:v>
                </c:pt>
                <c:pt idx="602">
                  <c:v>15:52:53</c:v>
                </c:pt>
                <c:pt idx="603">
                  <c:v>15:52:54</c:v>
                </c:pt>
                <c:pt idx="604">
                  <c:v>15:52:55</c:v>
                </c:pt>
                <c:pt idx="605">
                  <c:v>15:52:56</c:v>
                </c:pt>
                <c:pt idx="606">
                  <c:v>15:52:57</c:v>
                </c:pt>
                <c:pt idx="607">
                  <c:v>15:52:58</c:v>
                </c:pt>
                <c:pt idx="608">
                  <c:v>15:52:59</c:v>
                </c:pt>
                <c:pt idx="609">
                  <c:v>15:53:00</c:v>
                </c:pt>
                <c:pt idx="610">
                  <c:v>15:53:01</c:v>
                </c:pt>
                <c:pt idx="611">
                  <c:v>15:53:02</c:v>
                </c:pt>
                <c:pt idx="612">
                  <c:v>15:53:03</c:v>
                </c:pt>
                <c:pt idx="613">
                  <c:v>15:53:04</c:v>
                </c:pt>
                <c:pt idx="614">
                  <c:v>15:53:05</c:v>
                </c:pt>
                <c:pt idx="615">
                  <c:v>15:53:06</c:v>
                </c:pt>
                <c:pt idx="616">
                  <c:v>15:53:07</c:v>
                </c:pt>
                <c:pt idx="617">
                  <c:v>15:53:08</c:v>
                </c:pt>
                <c:pt idx="618">
                  <c:v>15:53:09</c:v>
                </c:pt>
                <c:pt idx="619">
                  <c:v>15:53:10</c:v>
                </c:pt>
                <c:pt idx="620">
                  <c:v>15:53:11</c:v>
                </c:pt>
                <c:pt idx="621">
                  <c:v>15:53:12</c:v>
                </c:pt>
                <c:pt idx="622">
                  <c:v>15:53:13</c:v>
                </c:pt>
                <c:pt idx="623">
                  <c:v>15:53:14</c:v>
                </c:pt>
                <c:pt idx="624">
                  <c:v>15:53:15</c:v>
                </c:pt>
                <c:pt idx="625">
                  <c:v>15:53:16</c:v>
                </c:pt>
                <c:pt idx="626">
                  <c:v>15:53:17</c:v>
                </c:pt>
                <c:pt idx="627">
                  <c:v>15:53:18</c:v>
                </c:pt>
                <c:pt idx="628">
                  <c:v>15:53:19</c:v>
                </c:pt>
                <c:pt idx="629">
                  <c:v>15:53:20</c:v>
                </c:pt>
                <c:pt idx="630">
                  <c:v>15:53:21</c:v>
                </c:pt>
                <c:pt idx="631">
                  <c:v>15:53:22</c:v>
                </c:pt>
                <c:pt idx="632">
                  <c:v>15:53:23</c:v>
                </c:pt>
                <c:pt idx="633">
                  <c:v>15:53:24</c:v>
                </c:pt>
                <c:pt idx="634">
                  <c:v>15:53:25</c:v>
                </c:pt>
                <c:pt idx="635">
                  <c:v>15:53:26</c:v>
                </c:pt>
                <c:pt idx="636">
                  <c:v>15:53:27</c:v>
                </c:pt>
                <c:pt idx="637">
                  <c:v>15:53:28</c:v>
                </c:pt>
                <c:pt idx="638">
                  <c:v>15:53:29</c:v>
                </c:pt>
                <c:pt idx="639">
                  <c:v>15:53:30</c:v>
                </c:pt>
                <c:pt idx="640">
                  <c:v>15:53:31</c:v>
                </c:pt>
                <c:pt idx="641">
                  <c:v>15:53:32</c:v>
                </c:pt>
                <c:pt idx="642">
                  <c:v>15:53:33</c:v>
                </c:pt>
                <c:pt idx="643">
                  <c:v>15:53:34</c:v>
                </c:pt>
                <c:pt idx="644">
                  <c:v>15:53:35</c:v>
                </c:pt>
                <c:pt idx="645">
                  <c:v>15:53:36</c:v>
                </c:pt>
                <c:pt idx="646">
                  <c:v>15:53:37</c:v>
                </c:pt>
                <c:pt idx="647">
                  <c:v>15:53:38</c:v>
                </c:pt>
                <c:pt idx="648">
                  <c:v>15:53:39</c:v>
                </c:pt>
                <c:pt idx="649">
                  <c:v>15:53:40</c:v>
                </c:pt>
                <c:pt idx="650">
                  <c:v>15:53:41</c:v>
                </c:pt>
                <c:pt idx="651">
                  <c:v>15:53:42</c:v>
                </c:pt>
                <c:pt idx="652">
                  <c:v>15:53:43</c:v>
                </c:pt>
                <c:pt idx="653">
                  <c:v>15:53:44</c:v>
                </c:pt>
                <c:pt idx="654">
                  <c:v>15:53:45</c:v>
                </c:pt>
                <c:pt idx="655">
                  <c:v>15:53:46</c:v>
                </c:pt>
                <c:pt idx="656">
                  <c:v>15:53:47</c:v>
                </c:pt>
                <c:pt idx="657">
                  <c:v>15:53:48</c:v>
                </c:pt>
                <c:pt idx="658">
                  <c:v>15:53:49</c:v>
                </c:pt>
                <c:pt idx="659">
                  <c:v>15:53:50</c:v>
                </c:pt>
                <c:pt idx="660">
                  <c:v>15:53:51</c:v>
                </c:pt>
                <c:pt idx="661">
                  <c:v>15:53:52</c:v>
                </c:pt>
                <c:pt idx="662">
                  <c:v>15:53:53</c:v>
                </c:pt>
                <c:pt idx="663">
                  <c:v>15:53:54</c:v>
                </c:pt>
                <c:pt idx="664">
                  <c:v>15:53:55</c:v>
                </c:pt>
                <c:pt idx="665">
                  <c:v>15:53:56</c:v>
                </c:pt>
                <c:pt idx="666">
                  <c:v>15:53:57</c:v>
                </c:pt>
                <c:pt idx="667">
                  <c:v>15:53:58</c:v>
                </c:pt>
                <c:pt idx="668">
                  <c:v>15:53:59</c:v>
                </c:pt>
                <c:pt idx="669">
                  <c:v>15:54:00</c:v>
                </c:pt>
                <c:pt idx="670">
                  <c:v>15:54:01</c:v>
                </c:pt>
                <c:pt idx="671">
                  <c:v>15:54:02</c:v>
                </c:pt>
                <c:pt idx="672">
                  <c:v>15:54:03</c:v>
                </c:pt>
                <c:pt idx="673">
                  <c:v>15:54:04</c:v>
                </c:pt>
                <c:pt idx="674">
                  <c:v>15:54:05</c:v>
                </c:pt>
                <c:pt idx="675">
                  <c:v>15:54:06</c:v>
                </c:pt>
                <c:pt idx="676">
                  <c:v>15:54:07</c:v>
                </c:pt>
                <c:pt idx="677">
                  <c:v>15:54:08</c:v>
                </c:pt>
                <c:pt idx="678">
                  <c:v>15:54:09</c:v>
                </c:pt>
                <c:pt idx="679">
                  <c:v>15:54:10</c:v>
                </c:pt>
                <c:pt idx="680">
                  <c:v>15:54:11</c:v>
                </c:pt>
                <c:pt idx="681">
                  <c:v>15:54:12</c:v>
                </c:pt>
                <c:pt idx="682">
                  <c:v>15:54:13</c:v>
                </c:pt>
                <c:pt idx="683">
                  <c:v>15:54:14</c:v>
                </c:pt>
                <c:pt idx="684">
                  <c:v>15:54:15</c:v>
                </c:pt>
                <c:pt idx="685">
                  <c:v>15:54:16</c:v>
                </c:pt>
                <c:pt idx="686">
                  <c:v>15:54:17</c:v>
                </c:pt>
                <c:pt idx="687">
                  <c:v>15:54:18</c:v>
                </c:pt>
                <c:pt idx="688">
                  <c:v>15:54:19</c:v>
                </c:pt>
                <c:pt idx="689">
                  <c:v>15:54:20</c:v>
                </c:pt>
                <c:pt idx="690">
                  <c:v>15:54:21</c:v>
                </c:pt>
                <c:pt idx="691">
                  <c:v>15:54:22</c:v>
                </c:pt>
                <c:pt idx="692">
                  <c:v>15:54:23</c:v>
                </c:pt>
                <c:pt idx="693">
                  <c:v>15:54:24</c:v>
                </c:pt>
                <c:pt idx="694">
                  <c:v>15:54:25</c:v>
                </c:pt>
                <c:pt idx="695">
                  <c:v>15:54:26</c:v>
                </c:pt>
                <c:pt idx="696">
                  <c:v>15:54:27</c:v>
                </c:pt>
                <c:pt idx="697">
                  <c:v>15:54:28</c:v>
                </c:pt>
                <c:pt idx="698">
                  <c:v>15:54:29</c:v>
                </c:pt>
                <c:pt idx="699">
                  <c:v>15:54:30</c:v>
                </c:pt>
                <c:pt idx="700">
                  <c:v>15:54:31</c:v>
                </c:pt>
                <c:pt idx="701">
                  <c:v>15:54:32</c:v>
                </c:pt>
                <c:pt idx="702">
                  <c:v>15:54:33</c:v>
                </c:pt>
                <c:pt idx="703">
                  <c:v>15:54:34</c:v>
                </c:pt>
                <c:pt idx="704">
                  <c:v>15:54:35</c:v>
                </c:pt>
                <c:pt idx="705">
                  <c:v>15:54:36</c:v>
                </c:pt>
                <c:pt idx="706">
                  <c:v>15:54:37</c:v>
                </c:pt>
                <c:pt idx="707">
                  <c:v>15:54:38</c:v>
                </c:pt>
                <c:pt idx="708">
                  <c:v>15:54:39</c:v>
                </c:pt>
                <c:pt idx="709">
                  <c:v>15:54:40</c:v>
                </c:pt>
                <c:pt idx="710">
                  <c:v>15:54:41</c:v>
                </c:pt>
                <c:pt idx="711">
                  <c:v>15:54:42</c:v>
                </c:pt>
                <c:pt idx="712">
                  <c:v>15:54:43</c:v>
                </c:pt>
                <c:pt idx="713">
                  <c:v>15:54:44</c:v>
                </c:pt>
                <c:pt idx="714">
                  <c:v>15:54:45</c:v>
                </c:pt>
                <c:pt idx="715">
                  <c:v>15:54:46</c:v>
                </c:pt>
                <c:pt idx="716">
                  <c:v>15:54:47</c:v>
                </c:pt>
                <c:pt idx="717">
                  <c:v>15:54:48</c:v>
                </c:pt>
                <c:pt idx="718">
                  <c:v>15:54:49</c:v>
                </c:pt>
                <c:pt idx="719">
                  <c:v>15:54:50</c:v>
                </c:pt>
                <c:pt idx="720">
                  <c:v>15:54:51</c:v>
                </c:pt>
                <c:pt idx="721">
                  <c:v>15:54:52</c:v>
                </c:pt>
                <c:pt idx="722">
                  <c:v>15:54:53</c:v>
                </c:pt>
                <c:pt idx="723">
                  <c:v>15:54:54</c:v>
                </c:pt>
                <c:pt idx="724">
                  <c:v>15:54:55</c:v>
                </c:pt>
                <c:pt idx="725">
                  <c:v>15:54:56</c:v>
                </c:pt>
                <c:pt idx="726">
                  <c:v>15:54:57</c:v>
                </c:pt>
                <c:pt idx="727">
                  <c:v>15:54:58</c:v>
                </c:pt>
                <c:pt idx="728">
                  <c:v>15:54:59</c:v>
                </c:pt>
                <c:pt idx="729">
                  <c:v>15:55:00</c:v>
                </c:pt>
                <c:pt idx="730">
                  <c:v>15:55:01</c:v>
                </c:pt>
                <c:pt idx="731">
                  <c:v>15:55:02</c:v>
                </c:pt>
                <c:pt idx="732">
                  <c:v>15:55:03</c:v>
                </c:pt>
                <c:pt idx="733">
                  <c:v>15:55:04</c:v>
                </c:pt>
                <c:pt idx="734">
                  <c:v>15:55:05</c:v>
                </c:pt>
                <c:pt idx="735">
                  <c:v>15:55:06</c:v>
                </c:pt>
                <c:pt idx="736">
                  <c:v>15:55:07</c:v>
                </c:pt>
                <c:pt idx="737">
                  <c:v>15:55:08</c:v>
                </c:pt>
                <c:pt idx="738">
                  <c:v>15:55:09</c:v>
                </c:pt>
                <c:pt idx="739">
                  <c:v>15:55:10</c:v>
                </c:pt>
                <c:pt idx="740">
                  <c:v>15:55:11</c:v>
                </c:pt>
                <c:pt idx="741">
                  <c:v>15:55:12</c:v>
                </c:pt>
                <c:pt idx="742">
                  <c:v>15:55:13</c:v>
                </c:pt>
                <c:pt idx="743">
                  <c:v>15:55:14</c:v>
                </c:pt>
                <c:pt idx="744">
                  <c:v>15:55:15</c:v>
                </c:pt>
                <c:pt idx="745">
                  <c:v>15:55:16</c:v>
                </c:pt>
                <c:pt idx="746">
                  <c:v>15:55:17</c:v>
                </c:pt>
                <c:pt idx="747">
                  <c:v>15:55:18</c:v>
                </c:pt>
                <c:pt idx="748">
                  <c:v>15:55:19</c:v>
                </c:pt>
                <c:pt idx="749">
                  <c:v>15:55:20</c:v>
                </c:pt>
                <c:pt idx="750">
                  <c:v>15:55:21</c:v>
                </c:pt>
                <c:pt idx="751">
                  <c:v>15:55:22</c:v>
                </c:pt>
                <c:pt idx="752">
                  <c:v>15:55:23</c:v>
                </c:pt>
                <c:pt idx="753">
                  <c:v>15:55:24</c:v>
                </c:pt>
                <c:pt idx="754">
                  <c:v>15:55:25</c:v>
                </c:pt>
                <c:pt idx="755">
                  <c:v>15:55:26</c:v>
                </c:pt>
                <c:pt idx="756">
                  <c:v>15:55:27</c:v>
                </c:pt>
                <c:pt idx="757">
                  <c:v>15:55:28</c:v>
                </c:pt>
                <c:pt idx="758">
                  <c:v>15:55:29</c:v>
                </c:pt>
                <c:pt idx="759">
                  <c:v>15:55:30</c:v>
                </c:pt>
                <c:pt idx="760">
                  <c:v>15:55:31</c:v>
                </c:pt>
                <c:pt idx="761">
                  <c:v>15:55:32</c:v>
                </c:pt>
                <c:pt idx="762">
                  <c:v>15:55:33</c:v>
                </c:pt>
                <c:pt idx="763">
                  <c:v>15:55:34</c:v>
                </c:pt>
                <c:pt idx="764">
                  <c:v>15:55:35</c:v>
                </c:pt>
                <c:pt idx="765">
                  <c:v>15:55:36</c:v>
                </c:pt>
                <c:pt idx="766">
                  <c:v>15:55:37</c:v>
                </c:pt>
                <c:pt idx="767">
                  <c:v>15:55:38</c:v>
                </c:pt>
                <c:pt idx="768">
                  <c:v>15:55:39</c:v>
                </c:pt>
                <c:pt idx="769">
                  <c:v>15:55:40</c:v>
                </c:pt>
                <c:pt idx="770">
                  <c:v>15:55:41</c:v>
                </c:pt>
                <c:pt idx="771">
                  <c:v>15:55:42</c:v>
                </c:pt>
                <c:pt idx="772">
                  <c:v>15:55:43</c:v>
                </c:pt>
                <c:pt idx="773">
                  <c:v>15:55:44</c:v>
                </c:pt>
                <c:pt idx="774">
                  <c:v>15:55:45</c:v>
                </c:pt>
                <c:pt idx="775">
                  <c:v>15:55:46</c:v>
                </c:pt>
                <c:pt idx="776">
                  <c:v>15:55:47</c:v>
                </c:pt>
                <c:pt idx="777">
                  <c:v>15:55:48</c:v>
                </c:pt>
                <c:pt idx="778">
                  <c:v>15:55:49</c:v>
                </c:pt>
                <c:pt idx="779">
                  <c:v>15:55:50</c:v>
                </c:pt>
                <c:pt idx="780">
                  <c:v>15:55:51</c:v>
                </c:pt>
                <c:pt idx="781">
                  <c:v>15:55:52</c:v>
                </c:pt>
                <c:pt idx="782">
                  <c:v>15:55:53</c:v>
                </c:pt>
                <c:pt idx="783">
                  <c:v>15:55:54</c:v>
                </c:pt>
                <c:pt idx="784">
                  <c:v>15:55:55</c:v>
                </c:pt>
                <c:pt idx="785">
                  <c:v>15:55:56</c:v>
                </c:pt>
                <c:pt idx="786">
                  <c:v>15:55:57</c:v>
                </c:pt>
                <c:pt idx="787">
                  <c:v>15:55:58</c:v>
                </c:pt>
                <c:pt idx="788">
                  <c:v>15:55:59</c:v>
                </c:pt>
                <c:pt idx="789">
                  <c:v>15:56:00</c:v>
                </c:pt>
                <c:pt idx="790">
                  <c:v>15:56:01</c:v>
                </c:pt>
                <c:pt idx="791">
                  <c:v>15:56:02</c:v>
                </c:pt>
                <c:pt idx="792">
                  <c:v>15:56:03</c:v>
                </c:pt>
                <c:pt idx="793">
                  <c:v>15:56:04</c:v>
                </c:pt>
                <c:pt idx="794">
                  <c:v>15:56:05</c:v>
                </c:pt>
                <c:pt idx="795">
                  <c:v>15:56:06</c:v>
                </c:pt>
                <c:pt idx="796">
                  <c:v>15:56:07</c:v>
                </c:pt>
                <c:pt idx="797">
                  <c:v>15:56:08</c:v>
                </c:pt>
                <c:pt idx="798">
                  <c:v>15:56:09</c:v>
                </c:pt>
                <c:pt idx="799">
                  <c:v>15:56:10</c:v>
                </c:pt>
                <c:pt idx="800">
                  <c:v>15:56:11</c:v>
                </c:pt>
                <c:pt idx="801">
                  <c:v>15:56:12</c:v>
                </c:pt>
                <c:pt idx="802">
                  <c:v>15:56:13</c:v>
                </c:pt>
                <c:pt idx="803">
                  <c:v>15:56:14</c:v>
                </c:pt>
                <c:pt idx="804">
                  <c:v>15:56:15</c:v>
                </c:pt>
                <c:pt idx="805">
                  <c:v>15:56:16</c:v>
                </c:pt>
                <c:pt idx="806">
                  <c:v>15:56:17</c:v>
                </c:pt>
                <c:pt idx="807">
                  <c:v>15:56:18</c:v>
                </c:pt>
                <c:pt idx="808">
                  <c:v>15:56:19</c:v>
                </c:pt>
                <c:pt idx="809">
                  <c:v>15:56:20</c:v>
                </c:pt>
                <c:pt idx="810">
                  <c:v>15:56:21</c:v>
                </c:pt>
                <c:pt idx="811">
                  <c:v>15:56:22</c:v>
                </c:pt>
                <c:pt idx="812">
                  <c:v>15:56:23</c:v>
                </c:pt>
                <c:pt idx="813">
                  <c:v>15:56:24</c:v>
                </c:pt>
                <c:pt idx="814">
                  <c:v>15:56:25</c:v>
                </c:pt>
                <c:pt idx="815">
                  <c:v>15:56:26</c:v>
                </c:pt>
                <c:pt idx="816">
                  <c:v>15:56:27</c:v>
                </c:pt>
                <c:pt idx="817">
                  <c:v>15:56:28</c:v>
                </c:pt>
                <c:pt idx="818">
                  <c:v>15:56:29</c:v>
                </c:pt>
                <c:pt idx="819">
                  <c:v>15:56:30</c:v>
                </c:pt>
                <c:pt idx="820">
                  <c:v>15:56:31</c:v>
                </c:pt>
                <c:pt idx="821">
                  <c:v>15:56:32</c:v>
                </c:pt>
                <c:pt idx="822">
                  <c:v>15:56:33</c:v>
                </c:pt>
                <c:pt idx="823">
                  <c:v>15:56:34</c:v>
                </c:pt>
                <c:pt idx="824">
                  <c:v>15:56:35</c:v>
                </c:pt>
                <c:pt idx="825">
                  <c:v>15:56:36</c:v>
                </c:pt>
                <c:pt idx="826">
                  <c:v>15:56:37</c:v>
                </c:pt>
                <c:pt idx="827">
                  <c:v>15:56:38</c:v>
                </c:pt>
                <c:pt idx="828">
                  <c:v>15:56:39</c:v>
                </c:pt>
                <c:pt idx="829">
                  <c:v>15:56:40</c:v>
                </c:pt>
                <c:pt idx="830">
                  <c:v>15:56:41</c:v>
                </c:pt>
                <c:pt idx="831">
                  <c:v>15:56:42</c:v>
                </c:pt>
                <c:pt idx="832">
                  <c:v>15:56:43</c:v>
                </c:pt>
                <c:pt idx="833">
                  <c:v>15:56:44</c:v>
                </c:pt>
                <c:pt idx="834">
                  <c:v>15:56:45</c:v>
                </c:pt>
                <c:pt idx="835">
                  <c:v>15:56:46</c:v>
                </c:pt>
                <c:pt idx="836">
                  <c:v>15:56:47</c:v>
                </c:pt>
                <c:pt idx="837">
                  <c:v>15:56:48</c:v>
                </c:pt>
                <c:pt idx="838">
                  <c:v>15:56:49</c:v>
                </c:pt>
                <c:pt idx="839">
                  <c:v>15:56:50</c:v>
                </c:pt>
                <c:pt idx="840">
                  <c:v>15:56:51</c:v>
                </c:pt>
                <c:pt idx="841">
                  <c:v>15:56:52</c:v>
                </c:pt>
                <c:pt idx="842">
                  <c:v>15:56:53</c:v>
                </c:pt>
                <c:pt idx="843">
                  <c:v>15:56:54</c:v>
                </c:pt>
                <c:pt idx="844">
                  <c:v>15:56:55</c:v>
                </c:pt>
                <c:pt idx="845">
                  <c:v>15:56:56</c:v>
                </c:pt>
                <c:pt idx="846">
                  <c:v>15:56:57</c:v>
                </c:pt>
                <c:pt idx="847">
                  <c:v>15:56:58</c:v>
                </c:pt>
                <c:pt idx="848">
                  <c:v>15:56:59</c:v>
                </c:pt>
                <c:pt idx="849">
                  <c:v>15:57:00</c:v>
                </c:pt>
                <c:pt idx="850">
                  <c:v>15:57:01</c:v>
                </c:pt>
                <c:pt idx="851">
                  <c:v>15:57:02</c:v>
                </c:pt>
                <c:pt idx="852">
                  <c:v>15:57:03</c:v>
                </c:pt>
                <c:pt idx="853">
                  <c:v>15:57:04</c:v>
                </c:pt>
                <c:pt idx="854">
                  <c:v>15:57:05</c:v>
                </c:pt>
                <c:pt idx="855">
                  <c:v>15:57:06</c:v>
                </c:pt>
                <c:pt idx="856">
                  <c:v>15:57:07</c:v>
                </c:pt>
                <c:pt idx="857">
                  <c:v>15:57:08</c:v>
                </c:pt>
                <c:pt idx="858">
                  <c:v>15:57:09</c:v>
                </c:pt>
                <c:pt idx="859">
                  <c:v>15:57:10</c:v>
                </c:pt>
                <c:pt idx="860">
                  <c:v>15:57:11</c:v>
                </c:pt>
                <c:pt idx="861">
                  <c:v>15:57:12</c:v>
                </c:pt>
                <c:pt idx="862">
                  <c:v>15:57:13</c:v>
                </c:pt>
                <c:pt idx="863">
                  <c:v>15:57:14</c:v>
                </c:pt>
                <c:pt idx="864">
                  <c:v>15:57:15</c:v>
                </c:pt>
                <c:pt idx="865">
                  <c:v>15:57:16</c:v>
                </c:pt>
                <c:pt idx="866">
                  <c:v>15:57:17</c:v>
                </c:pt>
                <c:pt idx="867">
                  <c:v>15:57:18</c:v>
                </c:pt>
                <c:pt idx="868">
                  <c:v>15:57:19</c:v>
                </c:pt>
                <c:pt idx="869">
                  <c:v>15:57:20</c:v>
                </c:pt>
                <c:pt idx="870">
                  <c:v>15:57:21</c:v>
                </c:pt>
                <c:pt idx="871">
                  <c:v>15:57:22</c:v>
                </c:pt>
                <c:pt idx="872">
                  <c:v>15:57:23</c:v>
                </c:pt>
                <c:pt idx="873">
                  <c:v>15:57:24</c:v>
                </c:pt>
                <c:pt idx="874">
                  <c:v>15:57:25</c:v>
                </c:pt>
                <c:pt idx="875">
                  <c:v>15:57:26</c:v>
                </c:pt>
                <c:pt idx="876">
                  <c:v>15:57:27</c:v>
                </c:pt>
                <c:pt idx="877">
                  <c:v>15:57:28</c:v>
                </c:pt>
                <c:pt idx="878">
                  <c:v>15:57:29</c:v>
                </c:pt>
                <c:pt idx="879">
                  <c:v>15:57:30</c:v>
                </c:pt>
                <c:pt idx="880">
                  <c:v>15:57:31</c:v>
                </c:pt>
                <c:pt idx="881">
                  <c:v>15:57:32</c:v>
                </c:pt>
                <c:pt idx="882">
                  <c:v>15:57:33</c:v>
                </c:pt>
                <c:pt idx="883">
                  <c:v>15:57:34</c:v>
                </c:pt>
                <c:pt idx="884">
                  <c:v>15:57:35</c:v>
                </c:pt>
                <c:pt idx="885">
                  <c:v>15:57:36</c:v>
                </c:pt>
                <c:pt idx="886">
                  <c:v>15:57:37</c:v>
                </c:pt>
                <c:pt idx="887">
                  <c:v>15:57:38</c:v>
                </c:pt>
                <c:pt idx="888">
                  <c:v>15:57:39</c:v>
                </c:pt>
                <c:pt idx="889">
                  <c:v>15:57:40</c:v>
                </c:pt>
                <c:pt idx="890">
                  <c:v>15:57:41</c:v>
                </c:pt>
                <c:pt idx="891">
                  <c:v>15:57:42</c:v>
                </c:pt>
                <c:pt idx="892">
                  <c:v>15:57:43</c:v>
                </c:pt>
                <c:pt idx="893">
                  <c:v>15:57:44</c:v>
                </c:pt>
                <c:pt idx="894">
                  <c:v>15:57:45</c:v>
                </c:pt>
                <c:pt idx="895">
                  <c:v>15:57:46</c:v>
                </c:pt>
                <c:pt idx="896">
                  <c:v>15:57:47</c:v>
                </c:pt>
                <c:pt idx="897">
                  <c:v>15:57:48</c:v>
                </c:pt>
                <c:pt idx="898">
                  <c:v>15:57:49</c:v>
                </c:pt>
                <c:pt idx="899">
                  <c:v>15:57:50</c:v>
                </c:pt>
                <c:pt idx="900">
                  <c:v>15:57:51</c:v>
                </c:pt>
                <c:pt idx="901">
                  <c:v>15:57:52</c:v>
                </c:pt>
                <c:pt idx="902">
                  <c:v>15:57:53</c:v>
                </c:pt>
                <c:pt idx="903">
                  <c:v>15:57:54</c:v>
                </c:pt>
                <c:pt idx="904">
                  <c:v>15:57:55</c:v>
                </c:pt>
                <c:pt idx="905">
                  <c:v>15:57:56</c:v>
                </c:pt>
                <c:pt idx="906">
                  <c:v>15:57:57</c:v>
                </c:pt>
                <c:pt idx="907">
                  <c:v>15:57:58</c:v>
                </c:pt>
                <c:pt idx="908">
                  <c:v>15:57:59</c:v>
                </c:pt>
                <c:pt idx="909">
                  <c:v>15:58:00</c:v>
                </c:pt>
                <c:pt idx="910">
                  <c:v>15:58:01</c:v>
                </c:pt>
                <c:pt idx="911">
                  <c:v>15:58:02</c:v>
                </c:pt>
                <c:pt idx="912">
                  <c:v>15:58:03</c:v>
                </c:pt>
                <c:pt idx="913">
                  <c:v>15:58:04</c:v>
                </c:pt>
                <c:pt idx="914">
                  <c:v>15:58:05</c:v>
                </c:pt>
                <c:pt idx="915">
                  <c:v>15:58:06</c:v>
                </c:pt>
                <c:pt idx="916">
                  <c:v>15:58:07</c:v>
                </c:pt>
                <c:pt idx="917">
                  <c:v>15:58:08</c:v>
                </c:pt>
                <c:pt idx="918">
                  <c:v>15:58:09</c:v>
                </c:pt>
                <c:pt idx="919">
                  <c:v>15:58:10</c:v>
                </c:pt>
                <c:pt idx="920">
                  <c:v>15:58:11</c:v>
                </c:pt>
                <c:pt idx="921">
                  <c:v>15:58:12</c:v>
                </c:pt>
                <c:pt idx="922">
                  <c:v>15:58:13</c:v>
                </c:pt>
                <c:pt idx="923">
                  <c:v>15:58:14</c:v>
                </c:pt>
                <c:pt idx="924">
                  <c:v>15:58:15</c:v>
                </c:pt>
                <c:pt idx="925">
                  <c:v>15:58:16</c:v>
                </c:pt>
                <c:pt idx="926">
                  <c:v>15:58:17</c:v>
                </c:pt>
                <c:pt idx="927">
                  <c:v>15:58:18</c:v>
                </c:pt>
                <c:pt idx="928">
                  <c:v>15:58:19</c:v>
                </c:pt>
                <c:pt idx="929">
                  <c:v>15:58:20</c:v>
                </c:pt>
                <c:pt idx="930">
                  <c:v>15:58:21</c:v>
                </c:pt>
                <c:pt idx="931">
                  <c:v>15:58:22</c:v>
                </c:pt>
                <c:pt idx="932">
                  <c:v>15:58:23</c:v>
                </c:pt>
                <c:pt idx="933">
                  <c:v>15:58:24</c:v>
                </c:pt>
                <c:pt idx="934">
                  <c:v>15:58:25</c:v>
                </c:pt>
                <c:pt idx="935">
                  <c:v>15:58:26</c:v>
                </c:pt>
                <c:pt idx="936">
                  <c:v>15:58:27</c:v>
                </c:pt>
                <c:pt idx="937">
                  <c:v>15:58:28</c:v>
                </c:pt>
                <c:pt idx="938">
                  <c:v>15:58:29</c:v>
                </c:pt>
                <c:pt idx="939">
                  <c:v>15:58:30</c:v>
                </c:pt>
                <c:pt idx="940">
                  <c:v>15:58:31</c:v>
                </c:pt>
                <c:pt idx="941">
                  <c:v>15:58:32</c:v>
                </c:pt>
                <c:pt idx="942">
                  <c:v>15:58:33</c:v>
                </c:pt>
                <c:pt idx="943">
                  <c:v>15:58:34</c:v>
                </c:pt>
                <c:pt idx="944">
                  <c:v>15:58:35</c:v>
                </c:pt>
                <c:pt idx="945">
                  <c:v>15:58:36</c:v>
                </c:pt>
                <c:pt idx="946">
                  <c:v>15:58:37</c:v>
                </c:pt>
                <c:pt idx="947">
                  <c:v>15:58:38</c:v>
                </c:pt>
                <c:pt idx="948">
                  <c:v>15:58:39</c:v>
                </c:pt>
                <c:pt idx="949">
                  <c:v>15:58:40</c:v>
                </c:pt>
                <c:pt idx="950">
                  <c:v>15:58:41</c:v>
                </c:pt>
                <c:pt idx="951">
                  <c:v>15:58:42</c:v>
                </c:pt>
                <c:pt idx="952">
                  <c:v>15:58:43</c:v>
                </c:pt>
                <c:pt idx="953">
                  <c:v>15:58:44</c:v>
                </c:pt>
                <c:pt idx="954">
                  <c:v>15:58:45</c:v>
                </c:pt>
                <c:pt idx="955">
                  <c:v>15:58:46</c:v>
                </c:pt>
                <c:pt idx="956">
                  <c:v>15:58:47</c:v>
                </c:pt>
                <c:pt idx="957">
                  <c:v>15:58:48</c:v>
                </c:pt>
                <c:pt idx="958">
                  <c:v>15:58:49</c:v>
                </c:pt>
                <c:pt idx="959">
                  <c:v>15:58:50</c:v>
                </c:pt>
                <c:pt idx="960">
                  <c:v>15:58:51</c:v>
                </c:pt>
                <c:pt idx="961">
                  <c:v>15:58:52</c:v>
                </c:pt>
                <c:pt idx="962">
                  <c:v>15:58:53</c:v>
                </c:pt>
                <c:pt idx="963">
                  <c:v>15:58:54</c:v>
                </c:pt>
                <c:pt idx="964">
                  <c:v>15:58:55</c:v>
                </c:pt>
                <c:pt idx="965">
                  <c:v>15:58:56</c:v>
                </c:pt>
                <c:pt idx="966">
                  <c:v>15:58:57</c:v>
                </c:pt>
                <c:pt idx="967">
                  <c:v>15:58:58</c:v>
                </c:pt>
                <c:pt idx="968">
                  <c:v>15:58:59</c:v>
                </c:pt>
                <c:pt idx="969">
                  <c:v>15:59:00</c:v>
                </c:pt>
                <c:pt idx="970">
                  <c:v>15:59:01</c:v>
                </c:pt>
                <c:pt idx="971">
                  <c:v>15:59:02</c:v>
                </c:pt>
                <c:pt idx="972">
                  <c:v>15:59:03</c:v>
                </c:pt>
                <c:pt idx="973">
                  <c:v>15:59:04</c:v>
                </c:pt>
                <c:pt idx="974">
                  <c:v>15:59:05</c:v>
                </c:pt>
                <c:pt idx="975">
                  <c:v>15:59:06</c:v>
                </c:pt>
                <c:pt idx="976">
                  <c:v>15:59:07</c:v>
                </c:pt>
                <c:pt idx="977">
                  <c:v>15:59:08</c:v>
                </c:pt>
                <c:pt idx="978">
                  <c:v>15:59:09</c:v>
                </c:pt>
                <c:pt idx="979">
                  <c:v>15:59:10</c:v>
                </c:pt>
                <c:pt idx="980">
                  <c:v>15:59:11</c:v>
                </c:pt>
                <c:pt idx="981">
                  <c:v>15:59:12</c:v>
                </c:pt>
                <c:pt idx="982">
                  <c:v>15:59:13</c:v>
                </c:pt>
                <c:pt idx="983">
                  <c:v>15:59:14</c:v>
                </c:pt>
                <c:pt idx="984">
                  <c:v>15:59:15</c:v>
                </c:pt>
                <c:pt idx="985">
                  <c:v>15:59:16</c:v>
                </c:pt>
                <c:pt idx="986">
                  <c:v>15:59:17</c:v>
                </c:pt>
                <c:pt idx="987">
                  <c:v>15:59:18</c:v>
                </c:pt>
                <c:pt idx="988">
                  <c:v>15:59:19</c:v>
                </c:pt>
                <c:pt idx="989">
                  <c:v>15:59:20</c:v>
                </c:pt>
                <c:pt idx="990">
                  <c:v>15:59:21</c:v>
                </c:pt>
                <c:pt idx="991">
                  <c:v>15:59:22</c:v>
                </c:pt>
                <c:pt idx="992">
                  <c:v>15:59:23</c:v>
                </c:pt>
                <c:pt idx="993">
                  <c:v>15:59:24</c:v>
                </c:pt>
                <c:pt idx="994">
                  <c:v>15:59:25</c:v>
                </c:pt>
                <c:pt idx="995">
                  <c:v>15:59:26</c:v>
                </c:pt>
                <c:pt idx="996">
                  <c:v>15:59:27</c:v>
                </c:pt>
                <c:pt idx="997">
                  <c:v>15:59:28</c:v>
                </c:pt>
                <c:pt idx="998">
                  <c:v>15:59:29</c:v>
                </c:pt>
                <c:pt idx="999">
                  <c:v>15:59:30</c:v>
                </c:pt>
                <c:pt idx="1000">
                  <c:v>15:59:31</c:v>
                </c:pt>
                <c:pt idx="1001">
                  <c:v>15:59:32</c:v>
                </c:pt>
                <c:pt idx="1002">
                  <c:v>15:59:33</c:v>
                </c:pt>
                <c:pt idx="1003">
                  <c:v>15:59:34</c:v>
                </c:pt>
                <c:pt idx="1004">
                  <c:v>15:59:35</c:v>
                </c:pt>
                <c:pt idx="1005">
                  <c:v>15:59:36</c:v>
                </c:pt>
                <c:pt idx="1006">
                  <c:v>15:59:37</c:v>
                </c:pt>
                <c:pt idx="1007">
                  <c:v>15:59:38</c:v>
                </c:pt>
                <c:pt idx="1008">
                  <c:v>15:59:39</c:v>
                </c:pt>
                <c:pt idx="1009">
                  <c:v>15:59:40</c:v>
                </c:pt>
                <c:pt idx="1010">
                  <c:v>15:59:41</c:v>
                </c:pt>
                <c:pt idx="1011">
                  <c:v>15:59:42</c:v>
                </c:pt>
                <c:pt idx="1012">
                  <c:v>15:59:43</c:v>
                </c:pt>
                <c:pt idx="1013">
                  <c:v>15:59:44</c:v>
                </c:pt>
                <c:pt idx="1014">
                  <c:v>15:59:45</c:v>
                </c:pt>
                <c:pt idx="1015">
                  <c:v>15:59:46</c:v>
                </c:pt>
                <c:pt idx="1016">
                  <c:v>15:59:47</c:v>
                </c:pt>
                <c:pt idx="1017">
                  <c:v>15:59:48</c:v>
                </c:pt>
                <c:pt idx="1018">
                  <c:v>15:59:49</c:v>
                </c:pt>
                <c:pt idx="1019">
                  <c:v>15:59:50</c:v>
                </c:pt>
                <c:pt idx="1020">
                  <c:v>15:59:51</c:v>
                </c:pt>
                <c:pt idx="1021">
                  <c:v>15:59:52</c:v>
                </c:pt>
                <c:pt idx="1022">
                  <c:v>15:59:53</c:v>
                </c:pt>
                <c:pt idx="1023">
                  <c:v>15:59:54</c:v>
                </c:pt>
                <c:pt idx="1024">
                  <c:v>15:59:55</c:v>
                </c:pt>
                <c:pt idx="1025">
                  <c:v>15:59:56</c:v>
                </c:pt>
                <c:pt idx="1026">
                  <c:v>15:59:57</c:v>
                </c:pt>
                <c:pt idx="1027">
                  <c:v>15:59:58</c:v>
                </c:pt>
                <c:pt idx="1028">
                  <c:v>15:59:59</c:v>
                </c:pt>
                <c:pt idx="1029">
                  <c:v>16:00:00</c:v>
                </c:pt>
                <c:pt idx="1030">
                  <c:v>16:00:01</c:v>
                </c:pt>
                <c:pt idx="1031">
                  <c:v>16:00:02</c:v>
                </c:pt>
                <c:pt idx="1032">
                  <c:v>16:00:03</c:v>
                </c:pt>
                <c:pt idx="1033">
                  <c:v>16:00:04</c:v>
                </c:pt>
                <c:pt idx="1034">
                  <c:v>16:00:05</c:v>
                </c:pt>
                <c:pt idx="1035">
                  <c:v>16:00:06</c:v>
                </c:pt>
                <c:pt idx="1036">
                  <c:v>16:00:07</c:v>
                </c:pt>
                <c:pt idx="1037">
                  <c:v>16:00:08</c:v>
                </c:pt>
                <c:pt idx="1038">
                  <c:v>16:00:09</c:v>
                </c:pt>
                <c:pt idx="1039">
                  <c:v>16:00:10</c:v>
                </c:pt>
                <c:pt idx="1040">
                  <c:v>16:00:11</c:v>
                </c:pt>
                <c:pt idx="1041">
                  <c:v>16:00:12</c:v>
                </c:pt>
                <c:pt idx="1042">
                  <c:v>16:00:13</c:v>
                </c:pt>
                <c:pt idx="1043">
                  <c:v>16:00:14</c:v>
                </c:pt>
                <c:pt idx="1044">
                  <c:v>16:00:15</c:v>
                </c:pt>
                <c:pt idx="1045">
                  <c:v>16:00:16</c:v>
                </c:pt>
                <c:pt idx="1046">
                  <c:v>16:00:17</c:v>
                </c:pt>
                <c:pt idx="1047">
                  <c:v>16:00:18</c:v>
                </c:pt>
                <c:pt idx="1048">
                  <c:v>16:00:19</c:v>
                </c:pt>
                <c:pt idx="1049">
                  <c:v>16:00:20</c:v>
                </c:pt>
                <c:pt idx="1050">
                  <c:v>16:00:21</c:v>
                </c:pt>
                <c:pt idx="1051">
                  <c:v>16:00:22</c:v>
                </c:pt>
                <c:pt idx="1052">
                  <c:v>16:00:23</c:v>
                </c:pt>
                <c:pt idx="1053">
                  <c:v>16:00:24</c:v>
                </c:pt>
                <c:pt idx="1054">
                  <c:v>16:00:25</c:v>
                </c:pt>
                <c:pt idx="1055">
                  <c:v>16:00:26</c:v>
                </c:pt>
                <c:pt idx="1056">
                  <c:v>16:00:27</c:v>
                </c:pt>
                <c:pt idx="1057">
                  <c:v>16:00:28</c:v>
                </c:pt>
                <c:pt idx="1058">
                  <c:v>16:00:29</c:v>
                </c:pt>
                <c:pt idx="1059">
                  <c:v>16:00:30</c:v>
                </c:pt>
                <c:pt idx="1060">
                  <c:v>16:00:31</c:v>
                </c:pt>
                <c:pt idx="1061">
                  <c:v>16:00:32</c:v>
                </c:pt>
                <c:pt idx="1062">
                  <c:v>16:00:33</c:v>
                </c:pt>
                <c:pt idx="1063">
                  <c:v>16:00:34</c:v>
                </c:pt>
                <c:pt idx="1064">
                  <c:v>16:00:35</c:v>
                </c:pt>
                <c:pt idx="1065">
                  <c:v>16:00:36</c:v>
                </c:pt>
                <c:pt idx="1066">
                  <c:v>16:00:37</c:v>
                </c:pt>
                <c:pt idx="1067">
                  <c:v>16:00:38</c:v>
                </c:pt>
                <c:pt idx="1068">
                  <c:v>16:00:39</c:v>
                </c:pt>
                <c:pt idx="1069">
                  <c:v>16:00:40</c:v>
                </c:pt>
                <c:pt idx="1070">
                  <c:v>16:00:41</c:v>
                </c:pt>
                <c:pt idx="1071">
                  <c:v>16:00:42</c:v>
                </c:pt>
                <c:pt idx="1072">
                  <c:v>16:00:43</c:v>
                </c:pt>
                <c:pt idx="1073">
                  <c:v>16:00:44</c:v>
                </c:pt>
                <c:pt idx="1074">
                  <c:v>16:00:45</c:v>
                </c:pt>
                <c:pt idx="1075">
                  <c:v>16:00:46</c:v>
                </c:pt>
                <c:pt idx="1076">
                  <c:v>16:00:47</c:v>
                </c:pt>
                <c:pt idx="1077">
                  <c:v>16:00:48</c:v>
                </c:pt>
                <c:pt idx="1078">
                  <c:v>16:00:49</c:v>
                </c:pt>
                <c:pt idx="1079">
                  <c:v>16:00:50</c:v>
                </c:pt>
                <c:pt idx="1080">
                  <c:v>16:00:51</c:v>
                </c:pt>
                <c:pt idx="1081">
                  <c:v>16:00:52</c:v>
                </c:pt>
                <c:pt idx="1082">
                  <c:v>16:00:53</c:v>
                </c:pt>
                <c:pt idx="1083">
                  <c:v>16:00:54</c:v>
                </c:pt>
                <c:pt idx="1084">
                  <c:v>16:00:55</c:v>
                </c:pt>
                <c:pt idx="1085">
                  <c:v>16:00:56</c:v>
                </c:pt>
                <c:pt idx="1086">
                  <c:v>16:00:57</c:v>
                </c:pt>
                <c:pt idx="1087">
                  <c:v>16:00:58</c:v>
                </c:pt>
                <c:pt idx="1088">
                  <c:v>16:00:59</c:v>
                </c:pt>
                <c:pt idx="1089">
                  <c:v>16:01:00</c:v>
                </c:pt>
                <c:pt idx="1090">
                  <c:v>16:01:01</c:v>
                </c:pt>
                <c:pt idx="1091">
                  <c:v>16:01:02</c:v>
                </c:pt>
                <c:pt idx="1092">
                  <c:v>16:01:03</c:v>
                </c:pt>
                <c:pt idx="1093">
                  <c:v>16:01:04</c:v>
                </c:pt>
                <c:pt idx="1094">
                  <c:v>16:01:05</c:v>
                </c:pt>
                <c:pt idx="1095">
                  <c:v>16:01:06</c:v>
                </c:pt>
                <c:pt idx="1096">
                  <c:v>16:01:07</c:v>
                </c:pt>
                <c:pt idx="1097">
                  <c:v>16:01:08</c:v>
                </c:pt>
                <c:pt idx="1098">
                  <c:v>16:01:09</c:v>
                </c:pt>
                <c:pt idx="1099">
                  <c:v>16:01:10</c:v>
                </c:pt>
                <c:pt idx="1100">
                  <c:v>16:01:11</c:v>
                </c:pt>
                <c:pt idx="1101">
                  <c:v>16:01:12</c:v>
                </c:pt>
                <c:pt idx="1102">
                  <c:v>16:01:13</c:v>
                </c:pt>
                <c:pt idx="1103">
                  <c:v>16:01:14</c:v>
                </c:pt>
                <c:pt idx="1104">
                  <c:v>16:01:15</c:v>
                </c:pt>
                <c:pt idx="1105">
                  <c:v>16:01:16</c:v>
                </c:pt>
                <c:pt idx="1106">
                  <c:v>16:01:17</c:v>
                </c:pt>
                <c:pt idx="1107">
                  <c:v>16:01:18</c:v>
                </c:pt>
                <c:pt idx="1108">
                  <c:v>16:01:19</c:v>
                </c:pt>
                <c:pt idx="1109">
                  <c:v>16:01:20</c:v>
                </c:pt>
                <c:pt idx="1110">
                  <c:v>16:01:21</c:v>
                </c:pt>
                <c:pt idx="1111">
                  <c:v>16:01:22</c:v>
                </c:pt>
                <c:pt idx="1112">
                  <c:v>16:01:23</c:v>
                </c:pt>
                <c:pt idx="1113">
                  <c:v>16:01:24</c:v>
                </c:pt>
                <c:pt idx="1114">
                  <c:v>16:01:25</c:v>
                </c:pt>
                <c:pt idx="1115">
                  <c:v>16:01:26</c:v>
                </c:pt>
                <c:pt idx="1116">
                  <c:v>16:01:27</c:v>
                </c:pt>
                <c:pt idx="1117">
                  <c:v>16:01:28</c:v>
                </c:pt>
                <c:pt idx="1118">
                  <c:v>16:01:29</c:v>
                </c:pt>
                <c:pt idx="1119">
                  <c:v>16:01:30</c:v>
                </c:pt>
                <c:pt idx="1120">
                  <c:v>16:01:31</c:v>
                </c:pt>
                <c:pt idx="1121">
                  <c:v>16:01:32</c:v>
                </c:pt>
                <c:pt idx="1122">
                  <c:v>16:01:33</c:v>
                </c:pt>
                <c:pt idx="1123">
                  <c:v>16:01:34</c:v>
                </c:pt>
                <c:pt idx="1124">
                  <c:v>16:01:35</c:v>
                </c:pt>
                <c:pt idx="1125">
                  <c:v>16:01:36</c:v>
                </c:pt>
                <c:pt idx="1126">
                  <c:v>16:01:37</c:v>
                </c:pt>
                <c:pt idx="1127">
                  <c:v>16:01:38</c:v>
                </c:pt>
                <c:pt idx="1128">
                  <c:v>16:01:39</c:v>
                </c:pt>
                <c:pt idx="1129">
                  <c:v>16:01:40</c:v>
                </c:pt>
                <c:pt idx="1130">
                  <c:v>16:01:41</c:v>
                </c:pt>
                <c:pt idx="1131">
                  <c:v>16:01:42</c:v>
                </c:pt>
                <c:pt idx="1132">
                  <c:v>16:01:43</c:v>
                </c:pt>
                <c:pt idx="1133">
                  <c:v>16:01:44</c:v>
                </c:pt>
                <c:pt idx="1134">
                  <c:v>16:01:45</c:v>
                </c:pt>
                <c:pt idx="1135">
                  <c:v>16:01:46</c:v>
                </c:pt>
                <c:pt idx="1136">
                  <c:v>16:01:47</c:v>
                </c:pt>
                <c:pt idx="1137">
                  <c:v>16:01:48</c:v>
                </c:pt>
                <c:pt idx="1138">
                  <c:v>16:01:49</c:v>
                </c:pt>
                <c:pt idx="1139">
                  <c:v>16:01:50</c:v>
                </c:pt>
                <c:pt idx="1140">
                  <c:v>16:01:51</c:v>
                </c:pt>
                <c:pt idx="1141">
                  <c:v>16:01:52</c:v>
                </c:pt>
                <c:pt idx="1142">
                  <c:v>16:01:53</c:v>
                </c:pt>
                <c:pt idx="1143">
                  <c:v>16:01:54</c:v>
                </c:pt>
                <c:pt idx="1144">
                  <c:v>16:01:55</c:v>
                </c:pt>
                <c:pt idx="1145">
                  <c:v>16:01:56</c:v>
                </c:pt>
                <c:pt idx="1146">
                  <c:v>16:01:57</c:v>
                </c:pt>
                <c:pt idx="1147">
                  <c:v>16:01:58</c:v>
                </c:pt>
                <c:pt idx="1148">
                  <c:v>16:01:59</c:v>
                </c:pt>
                <c:pt idx="1149">
                  <c:v>16:02:00</c:v>
                </c:pt>
                <c:pt idx="1150">
                  <c:v>16:02:01</c:v>
                </c:pt>
                <c:pt idx="1151">
                  <c:v>16:02:02</c:v>
                </c:pt>
                <c:pt idx="1152">
                  <c:v>16:02:03</c:v>
                </c:pt>
                <c:pt idx="1153">
                  <c:v>16:02:04</c:v>
                </c:pt>
                <c:pt idx="1154">
                  <c:v>16:02:05</c:v>
                </c:pt>
                <c:pt idx="1155">
                  <c:v>16:02:06</c:v>
                </c:pt>
                <c:pt idx="1156">
                  <c:v>16:02:07</c:v>
                </c:pt>
                <c:pt idx="1157">
                  <c:v>16:02:08</c:v>
                </c:pt>
                <c:pt idx="1158">
                  <c:v>16:02:09</c:v>
                </c:pt>
                <c:pt idx="1159">
                  <c:v>16:02:10</c:v>
                </c:pt>
                <c:pt idx="1160">
                  <c:v>16:02:11</c:v>
                </c:pt>
                <c:pt idx="1161">
                  <c:v>16:02:12</c:v>
                </c:pt>
                <c:pt idx="1162">
                  <c:v>16:02:13</c:v>
                </c:pt>
                <c:pt idx="1163">
                  <c:v>16:02:14</c:v>
                </c:pt>
                <c:pt idx="1164">
                  <c:v>16:02:15</c:v>
                </c:pt>
                <c:pt idx="1165">
                  <c:v>16:02:16</c:v>
                </c:pt>
                <c:pt idx="1166">
                  <c:v>16:02:17</c:v>
                </c:pt>
                <c:pt idx="1167">
                  <c:v>16:02:18</c:v>
                </c:pt>
                <c:pt idx="1168">
                  <c:v>16:02:19</c:v>
                </c:pt>
                <c:pt idx="1169">
                  <c:v>16:02:20</c:v>
                </c:pt>
                <c:pt idx="1170">
                  <c:v>16:02:21</c:v>
                </c:pt>
                <c:pt idx="1171">
                  <c:v>16:02:22</c:v>
                </c:pt>
                <c:pt idx="1172">
                  <c:v>16:02:23</c:v>
                </c:pt>
                <c:pt idx="1173">
                  <c:v>16:02:24</c:v>
                </c:pt>
                <c:pt idx="1174">
                  <c:v>16:02:25</c:v>
                </c:pt>
                <c:pt idx="1175">
                  <c:v>16:02:26</c:v>
                </c:pt>
                <c:pt idx="1176">
                  <c:v>16:02:27</c:v>
                </c:pt>
                <c:pt idx="1177">
                  <c:v>16:02:28</c:v>
                </c:pt>
                <c:pt idx="1178">
                  <c:v>16:02:29</c:v>
                </c:pt>
                <c:pt idx="1179">
                  <c:v>16:02:30</c:v>
                </c:pt>
                <c:pt idx="1180">
                  <c:v>16:02:31</c:v>
                </c:pt>
                <c:pt idx="1181">
                  <c:v>16:02:32</c:v>
                </c:pt>
                <c:pt idx="1182">
                  <c:v>16:02:33</c:v>
                </c:pt>
                <c:pt idx="1183">
                  <c:v>16:02:34</c:v>
                </c:pt>
                <c:pt idx="1184">
                  <c:v>16:02:35</c:v>
                </c:pt>
                <c:pt idx="1185">
                  <c:v>16:02:36</c:v>
                </c:pt>
                <c:pt idx="1186">
                  <c:v>16:02:37</c:v>
                </c:pt>
                <c:pt idx="1187">
                  <c:v>16:02:38</c:v>
                </c:pt>
                <c:pt idx="1188">
                  <c:v>16:02:39</c:v>
                </c:pt>
                <c:pt idx="1189">
                  <c:v>16:02:40</c:v>
                </c:pt>
                <c:pt idx="1190">
                  <c:v>16:02:41</c:v>
                </c:pt>
                <c:pt idx="1191">
                  <c:v>16:02:42</c:v>
                </c:pt>
                <c:pt idx="1192">
                  <c:v>16:02:43</c:v>
                </c:pt>
                <c:pt idx="1193">
                  <c:v>16:02:44</c:v>
                </c:pt>
                <c:pt idx="1194">
                  <c:v>16:02:45</c:v>
                </c:pt>
                <c:pt idx="1195">
                  <c:v>16:02:46</c:v>
                </c:pt>
                <c:pt idx="1196">
                  <c:v>16:02:47</c:v>
                </c:pt>
                <c:pt idx="1197">
                  <c:v>16:02:48</c:v>
                </c:pt>
                <c:pt idx="1198">
                  <c:v>16:02:49</c:v>
                </c:pt>
                <c:pt idx="1199">
                  <c:v>16:02:50</c:v>
                </c:pt>
                <c:pt idx="1200">
                  <c:v>16:02:51</c:v>
                </c:pt>
                <c:pt idx="1201">
                  <c:v>16:02:52</c:v>
                </c:pt>
                <c:pt idx="1202">
                  <c:v>16:02:53</c:v>
                </c:pt>
                <c:pt idx="1203">
                  <c:v>16:02:54</c:v>
                </c:pt>
                <c:pt idx="1204">
                  <c:v>16:02:55</c:v>
                </c:pt>
                <c:pt idx="1205">
                  <c:v>16:02:56</c:v>
                </c:pt>
                <c:pt idx="1206">
                  <c:v>16:02:57</c:v>
                </c:pt>
                <c:pt idx="1207">
                  <c:v>16:02:58</c:v>
                </c:pt>
                <c:pt idx="1208">
                  <c:v>16:02:59</c:v>
                </c:pt>
                <c:pt idx="1209">
                  <c:v>16:03:00</c:v>
                </c:pt>
                <c:pt idx="1210">
                  <c:v>16:03:01</c:v>
                </c:pt>
                <c:pt idx="1211">
                  <c:v>16:03:02</c:v>
                </c:pt>
                <c:pt idx="1212">
                  <c:v>16:03:03</c:v>
                </c:pt>
                <c:pt idx="1213">
                  <c:v>16:03:04</c:v>
                </c:pt>
                <c:pt idx="1214">
                  <c:v>16:03:05</c:v>
                </c:pt>
                <c:pt idx="1215">
                  <c:v>16:03:06</c:v>
                </c:pt>
                <c:pt idx="1216">
                  <c:v>16:03:07</c:v>
                </c:pt>
                <c:pt idx="1217">
                  <c:v>16:03:08</c:v>
                </c:pt>
                <c:pt idx="1218">
                  <c:v>16:03:09</c:v>
                </c:pt>
                <c:pt idx="1219">
                  <c:v>16:03:10</c:v>
                </c:pt>
                <c:pt idx="1220">
                  <c:v>16:03:11</c:v>
                </c:pt>
                <c:pt idx="1221">
                  <c:v>16:03:12</c:v>
                </c:pt>
                <c:pt idx="1222">
                  <c:v>16:03:13</c:v>
                </c:pt>
                <c:pt idx="1223">
                  <c:v>16:03:14</c:v>
                </c:pt>
                <c:pt idx="1224">
                  <c:v>16:03:15</c:v>
                </c:pt>
                <c:pt idx="1225">
                  <c:v>16:03:16</c:v>
                </c:pt>
                <c:pt idx="1226">
                  <c:v>16:03:17</c:v>
                </c:pt>
                <c:pt idx="1227">
                  <c:v>16:03:18</c:v>
                </c:pt>
                <c:pt idx="1228">
                  <c:v>16:03:19</c:v>
                </c:pt>
                <c:pt idx="1229">
                  <c:v>16:03:20</c:v>
                </c:pt>
                <c:pt idx="1230">
                  <c:v>16:03:21</c:v>
                </c:pt>
                <c:pt idx="1231">
                  <c:v>16:03:22</c:v>
                </c:pt>
                <c:pt idx="1232">
                  <c:v>16:03:23</c:v>
                </c:pt>
                <c:pt idx="1233">
                  <c:v>16:03:24</c:v>
                </c:pt>
                <c:pt idx="1234">
                  <c:v>16:03:25</c:v>
                </c:pt>
                <c:pt idx="1235">
                  <c:v>16:03:26</c:v>
                </c:pt>
                <c:pt idx="1236">
                  <c:v>16:03:27</c:v>
                </c:pt>
                <c:pt idx="1237">
                  <c:v>16:03:28</c:v>
                </c:pt>
                <c:pt idx="1238">
                  <c:v>16:03:29</c:v>
                </c:pt>
                <c:pt idx="1239">
                  <c:v>16:03:30</c:v>
                </c:pt>
                <c:pt idx="1240">
                  <c:v>16:03:31</c:v>
                </c:pt>
                <c:pt idx="1241">
                  <c:v>16:03:32</c:v>
                </c:pt>
                <c:pt idx="1242">
                  <c:v>16:03:33</c:v>
                </c:pt>
                <c:pt idx="1243">
                  <c:v>16:03:34</c:v>
                </c:pt>
                <c:pt idx="1244">
                  <c:v>16:03:35</c:v>
                </c:pt>
                <c:pt idx="1245">
                  <c:v>16:03:36</c:v>
                </c:pt>
                <c:pt idx="1246">
                  <c:v>16:03:37</c:v>
                </c:pt>
                <c:pt idx="1247">
                  <c:v>16:03:38</c:v>
                </c:pt>
                <c:pt idx="1248">
                  <c:v>16:03:39</c:v>
                </c:pt>
                <c:pt idx="1249">
                  <c:v>16:03:40</c:v>
                </c:pt>
                <c:pt idx="1250">
                  <c:v>16:03:41</c:v>
                </c:pt>
                <c:pt idx="1251">
                  <c:v>16:03:42</c:v>
                </c:pt>
                <c:pt idx="1252">
                  <c:v>16:03:43</c:v>
                </c:pt>
                <c:pt idx="1253">
                  <c:v>16:03:44</c:v>
                </c:pt>
                <c:pt idx="1254">
                  <c:v>16:03:45</c:v>
                </c:pt>
                <c:pt idx="1255">
                  <c:v>16:03:46</c:v>
                </c:pt>
                <c:pt idx="1256">
                  <c:v>16:03:47</c:v>
                </c:pt>
                <c:pt idx="1257">
                  <c:v>16:03:48</c:v>
                </c:pt>
                <c:pt idx="1258">
                  <c:v>16:03:49</c:v>
                </c:pt>
                <c:pt idx="1259">
                  <c:v>16:03:50</c:v>
                </c:pt>
                <c:pt idx="1260">
                  <c:v>16:03:51</c:v>
                </c:pt>
                <c:pt idx="1261">
                  <c:v>16:03:52</c:v>
                </c:pt>
                <c:pt idx="1262">
                  <c:v>16:03:53</c:v>
                </c:pt>
                <c:pt idx="1263">
                  <c:v>16:03:54</c:v>
                </c:pt>
                <c:pt idx="1264">
                  <c:v>16:03:55</c:v>
                </c:pt>
                <c:pt idx="1265">
                  <c:v>16:03:56</c:v>
                </c:pt>
                <c:pt idx="1266">
                  <c:v>16:03:57</c:v>
                </c:pt>
                <c:pt idx="1267">
                  <c:v>16:03:58</c:v>
                </c:pt>
                <c:pt idx="1268">
                  <c:v>16:03:59</c:v>
                </c:pt>
                <c:pt idx="1269">
                  <c:v>16:04:00</c:v>
                </c:pt>
                <c:pt idx="1270">
                  <c:v>16:04:01</c:v>
                </c:pt>
                <c:pt idx="1271">
                  <c:v>16:04:02</c:v>
                </c:pt>
                <c:pt idx="1272">
                  <c:v>16:04:03</c:v>
                </c:pt>
                <c:pt idx="1273">
                  <c:v>16:04:04</c:v>
                </c:pt>
                <c:pt idx="1274">
                  <c:v>16:04:05</c:v>
                </c:pt>
                <c:pt idx="1275">
                  <c:v>16:04:06</c:v>
                </c:pt>
                <c:pt idx="1276">
                  <c:v>16:04:07</c:v>
                </c:pt>
                <c:pt idx="1277">
                  <c:v>16:04:08</c:v>
                </c:pt>
                <c:pt idx="1278">
                  <c:v>16:04:09</c:v>
                </c:pt>
                <c:pt idx="1279">
                  <c:v>16:04:10</c:v>
                </c:pt>
                <c:pt idx="1280">
                  <c:v>16:04:11</c:v>
                </c:pt>
                <c:pt idx="1281">
                  <c:v>16:04:12</c:v>
                </c:pt>
                <c:pt idx="1282">
                  <c:v>16:04:13</c:v>
                </c:pt>
                <c:pt idx="1283">
                  <c:v>16:04:14</c:v>
                </c:pt>
                <c:pt idx="1284">
                  <c:v>16:04:15</c:v>
                </c:pt>
                <c:pt idx="1285">
                  <c:v>16:04:16</c:v>
                </c:pt>
                <c:pt idx="1286">
                  <c:v>16:04:17</c:v>
                </c:pt>
                <c:pt idx="1287">
                  <c:v>16:04:18</c:v>
                </c:pt>
                <c:pt idx="1288">
                  <c:v>16:04:19</c:v>
                </c:pt>
                <c:pt idx="1289">
                  <c:v>16:04:20</c:v>
                </c:pt>
                <c:pt idx="1290">
                  <c:v>16:04:21</c:v>
                </c:pt>
                <c:pt idx="1291">
                  <c:v>16:04:22</c:v>
                </c:pt>
                <c:pt idx="1292">
                  <c:v>16:04:23</c:v>
                </c:pt>
                <c:pt idx="1293">
                  <c:v>16:04:24</c:v>
                </c:pt>
                <c:pt idx="1294">
                  <c:v>16:04:25</c:v>
                </c:pt>
                <c:pt idx="1295">
                  <c:v>16:04:26</c:v>
                </c:pt>
                <c:pt idx="1296">
                  <c:v>16:04:27</c:v>
                </c:pt>
                <c:pt idx="1297">
                  <c:v>16:04:28</c:v>
                </c:pt>
                <c:pt idx="1298">
                  <c:v>16:04:29</c:v>
                </c:pt>
                <c:pt idx="1299">
                  <c:v>16:04:30</c:v>
                </c:pt>
                <c:pt idx="1300">
                  <c:v>16:04:31</c:v>
                </c:pt>
                <c:pt idx="1301">
                  <c:v>16:04:32</c:v>
                </c:pt>
                <c:pt idx="1302">
                  <c:v>16:04:33</c:v>
                </c:pt>
                <c:pt idx="1303">
                  <c:v>16:04:34</c:v>
                </c:pt>
                <c:pt idx="1304">
                  <c:v>16:04:35</c:v>
                </c:pt>
                <c:pt idx="1305">
                  <c:v>16:04:36</c:v>
                </c:pt>
                <c:pt idx="1306">
                  <c:v>16:04:37</c:v>
                </c:pt>
                <c:pt idx="1307">
                  <c:v>16:04:38</c:v>
                </c:pt>
                <c:pt idx="1308">
                  <c:v>16:04:39</c:v>
                </c:pt>
                <c:pt idx="1309">
                  <c:v>16:04:40</c:v>
                </c:pt>
                <c:pt idx="1310">
                  <c:v>16:04:41</c:v>
                </c:pt>
                <c:pt idx="1311">
                  <c:v>16:04:42</c:v>
                </c:pt>
                <c:pt idx="1312">
                  <c:v>16:04:43</c:v>
                </c:pt>
                <c:pt idx="1313">
                  <c:v>16:04:44</c:v>
                </c:pt>
                <c:pt idx="1314">
                  <c:v>16:04:45</c:v>
                </c:pt>
                <c:pt idx="1315">
                  <c:v>16:04:46</c:v>
                </c:pt>
                <c:pt idx="1316">
                  <c:v>16:04:47</c:v>
                </c:pt>
                <c:pt idx="1317">
                  <c:v>16:04:48</c:v>
                </c:pt>
                <c:pt idx="1318">
                  <c:v>16:04:49</c:v>
                </c:pt>
                <c:pt idx="1319">
                  <c:v>16:04:50</c:v>
                </c:pt>
                <c:pt idx="1320">
                  <c:v>16:04:51</c:v>
                </c:pt>
                <c:pt idx="1321">
                  <c:v>16:04:52</c:v>
                </c:pt>
                <c:pt idx="1322">
                  <c:v>16:04:53</c:v>
                </c:pt>
                <c:pt idx="1323">
                  <c:v>16:04:54</c:v>
                </c:pt>
                <c:pt idx="1324">
                  <c:v>16:04:55</c:v>
                </c:pt>
                <c:pt idx="1325">
                  <c:v>16:04:56</c:v>
                </c:pt>
                <c:pt idx="1326">
                  <c:v>16:04:57</c:v>
                </c:pt>
                <c:pt idx="1327">
                  <c:v>16:04:58</c:v>
                </c:pt>
                <c:pt idx="1328">
                  <c:v>16:04:59</c:v>
                </c:pt>
                <c:pt idx="1329">
                  <c:v>16:05:00</c:v>
                </c:pt>
                <c:pt idx="1330">
                  <c:v>16:05:01</c:v>
                </c:pt>
                <c:pt idx="1331">
                  <c:v>16:05:02</c:v>
                </c:pt>
                <c:pt idx="1332">
                  <c:v>16:05:03</c:v>
                </c:pt>
                <c:pt idx="1333">
                  <c:v>16:05:04</c:v>
                </c:pt>
                <c:pt idx="1334">
                  <c:v>16:05:05</c:v>
                </c:pt>
                <c:pt idx="1335">
                  <c:v>16:05:06</c:v>
                </c:pt>
                <c:pt idx="1336">
                  <c:v>16:05:07</c:v>
                </c:pt>
                <c:pt idx="1337">
                  <c:v>16:05:08</c:v>
                </c:pt>
                <c:pt idx="1338">
                  <c:v>16:05:09</c:v>
                </c:pt>
                <c:pt idx="1339">
                  <c:v>16:05:10</c:v>
                </c:pt>
                <c:pt idx="1340">
                  <c:v>16:05:11</c:v>
                </c:pt>
                <c:pt idx="1341">
                  <c:v>16:05:12</c:v>
                </c:pt>
                <c:pt idx="1342">
                  <c:v>16:05:13</c:v>
                </c:pt>
                <c:pt idx="1343">
                  <c:v>16:05:14</c:v>
                </c:pt>
                <c:pt idx="1344">
                  <c:v>16:05:15</c:v>
                </c:pt>
                <c:pt idx="1345">
                  <c:v>16:05:16</c:v>
                </c:pt>
                <c:pt idx="1346">
                  <c:v>16:05:17</c:v>
                </c:pt>
                <c:pt idx="1347">
                  <c:v>16:05:18</c:v>
                </c:pt>
                <c:pt idx="1348">
                  <c:v>16:05:19</c:v>
                </c:pt>
                <c:pt idx="1349">
                  <c:v>16:05:20</c:v>
                </c:pt>
                <c:pt idx="1350">
                  <c:v>16:05:21</c:v>
                </c:pt>
                <c:pt idx="1351">
                  <c:v>16:05:22</c:v>
                </c:pt>
                <c:pt idx="1352">
                  <c:v>16:05:23</c:v>
                </c:pt>
                <c:pt idx="1353">
                  <c:v>16:05:24</c:v>
                </c:pt>
                <c:pt idx="1354">
                  <c:v>16:05:25</c:v>
                </c:pt>
                <c:pt idx="1355">
                  <c:v>16:05:26</c:v>
                </c:pt>
                <c:pt idx="1356">
                  <c:v>16:05:27</c:v>
                </c:pt>
                <c:pt idx="1357">
                  <c:v>16:05:28</c:v>
                </c:pt>
                <c:pt idx="1358">
                  <c:v>16:05:29</c:v>
                </c:pt>
                <c:pt idx="1359">
                  <c:v>16:05:30</c:v>
                </c:pt>
                <c:pt idx="1360">
                  <c:v>16:05:31</c:v>
                </c:pt>
                <c:pt idx="1361">
                  <c:v>16:05:32</c:v>
                </c:pt>
                <c:pt idx="1362">
                  <c:v>16:05:33</c:v>
                </c:pt>
                <c:pt idx="1363">
                  <c:v>16:05:34</c:v>
                </c:pt>
                <c:pt idx="1364">
                  <c:v>16:05:35</c:v>
                </c:pt>
                <c:pt idx="1365">
                  <c:v>16:05:36</c:v>
                </c:pt>
                <c:pt idx="1366">
                  <c:v>16:05:37</c:v>
                </c:pt>
                <c:pt idx="1367">
                  <c:v>16:05:38</c:v>
                </c:pt>
                <c:pt idx="1368">
                  <c:v>16:05:39</c:v>
                </c:pt>
                <c:pt idx="1369">
                  <c:v>16:05:40</c:v>
                </c:pt>
                <c:pt idx="1370">
                  <c:v>16:05:41</c:v>
                </c:pt>
                <c:pt idx="1371">
                  <c:v>16:05:42</c:v>
                </c:pt>
                <c:pt idx="1372">
                  <c:v>16:05:43</c:v>
                </c:pt>
                <c:pt idx="1373">
                  <c:v>16:05:44</c:v>
                </c:pt>
                <c:pt idx="1374">
                  <c:v>16:05:45</c:v>
                </c:pt>
                <c:pt idx="1375">
                  <c:v>16:05:46</c:v>
                </c:pt>
                <c:pt idx="1376">
                  <c:v>16:05:47</c:v>
                </c:pt>
                <c:pt idx="1377">
                  <c:v>16:05:48</c:v>
                </c:pt>
                <c:pt idx="1378">
                  <c:v>16:05:49</c:v>
                </c:pt>
                <c:pt idx="1379">
                  <c:v>16:05:50</c:v>
                </c:pt>
                <c:pt idx="1380">
                  <c:v>16:05:51</c:v>
                </c:pt>
                <c:pt idx="1381">
                  <c:v>16:05:52</c:v>
                </c:pt>
                <c:pt idx="1382">
                  <c:v>16:05:53</c:v>
                </c:pt>
                <c:pt idx="1383">
                  <c:v>16:05:54</c:v>
                </c:pt>
                <c:pt idx="1384">
                  <c:v>16:05:55</c:v>
                </c:pt>
                <c:pt idx="1385">
                  <c:v>16:05:56</c:v>
                </c:pt>
                <c:pt idx="1386">
                  <c:v>16:05:57</c:v>
                </c:pt>
                <c:pt idx="1387">
                  <c:v>16:05:58</c:v>
                </c:pt>
                <c:pt idx="1388">
                  <c:v>16:05:59</c:v>
                </c:pt>
                <c:pt idx="1389">
                  <c:v>16:06:00</c:v>
                </c:pt>
                <c:pt idx="1390">
                  <c:v>16:06:01</c:v>
                </c:pt>
                <c:pt idx="1391">
                  <c:v>16:06:02</c:v>
                </c:pt>
                <c:pt idx="1392">
                  <c:v>16:06:03</c:v>
                </c:pt>
                <c:pt idx="1393">
                  <c:v>16:06:04</c:v>
                </c:pt>
                <c:pt idx="1394">
                  <c:v>16:06:05</c:v>
                </c:pt>
                <c:pt idx="1395">
                  <c:v>16:06:06</c:v>
                </c:pt>
                <c:pt idx="1396">
                  <c:v>16:06:07</c:v>
                </c:pt>
                <c:pt idx="1397">
                  <c:v>16:06:08</c:v>
                </c:pt>
                <c:pt idx="1398">
                  <c:v>16:06:09</c:v>
                </c:pt>
                <c:pt idx="1399">
                  <c:v>16:06:10</c:v>
                </c:pt>
                <c:pt idx="1400">
                  <c:v>16:06:11</c:v>
                </c:pt>
                <c:pt idx="1401">
                  <c:v>16:06:12</c:v>
                </c:pt>
                <c:pt idx="1402">
                  <c:v>16:06:13</c:v>
                </c:pt>
                <c:pt idx="1403">
                  <c:v>16:06:14</c:v>
                </c:pt>
                <c:pt idx="1404">
                  <c:v>16:06:15</c:v>
                </c:pt>
                <c:pt idx="1405">
                  <c:v>16:06:16</c:v>
                </c:pt>
                <c:pt idx="1406">
                  <c:v>16:06:17</c:v>
                </c:pt>
                <c:pt idx="1407">
                  <c:v>16:06:18</c:v>
                </c:pt>
                <c:pt idx="1408">
                  <c:v>16:06:19</c:v>
                </c:pt>
                <c:pt idx="1409">
                  <c:v>16:06:20</c:v>
                </c:pt>
                <c:pt idx="1410">
                  <c:v>16:06:21</c:v>
                </c:pt>
                <c:pt idx="1411">
                  <c:v>16:06:22</c:v>
                </c:pt>
                <c:pt idx="1412">
                  <c:v>16:06:23</c:v>
                </c:pt>
                <c:pt idx="1413">
                  <c:v>16:06:24</c:v>
                </c:pt>
                <c:pt idx="1414">
                  <c:v>16:06:25</c:v>
                </c:pt>
                <c:pt idx="1415">
                  <c:v>16:06:26</c:v>
                </c:pt>
                <c:pt idx="1416">
                  <c:v>16:06:27</c:v>
                </c:pt>
                <c:pt idx="1417">
                  <c:v>16:06:28</c:v>
                </c:pt>
                <c:pt idx="1418">
                  <c:v>16:06:29</c:v>
                </c:pt>
                <c:pt idx="1419">
                  <c:v>16:06:30</c:v>
                </c:pt>
                <c:pt idx="1420">
                  <c:v>16:06:31</c:v>
                </c:pt>
                <c:pt idx="1421">
                  <c:v>16:06:32</c:v>
                </c:pt>
                <c:pt idx="1422">
                  <c:v>16:06:33</c:v>
                </c:pt>
                <c:pt idx="1423">
                  <c:v>16:06:34</c:v>
                </c:pt>
                <c:pt idx="1424">
                  <c:v>16:06:35</c:v>
                </c:pt>
                <c:pt idx="1425">
                  <c:v>16:06:36</c:v>
                </c:pt>
                <c:pt idx="1426">
                  <c:v>16:06:37</c:v>
                </c:pt>
                <c:pt idx="1427">
                  <c:v>16:06:38</c:v>
                </c:pt>
                <c:pt idx="1428">
                  <c:v>16:06:39</c:v>
                </c:pt>
                <c:pt idx="1429">
                  <c:v>16:06:40</c:v>
                </c:pt>
                <c:pt idx="1430">
                  <c:v>16:06:41</c:v>
                </c:pt>
                <c:pt idx="1431">
                  <c:v>16:06:42</c:v>
                </c:pt>
                <c:pt idx="1432">
                  <c:v>16:06:43</c:v>
                </c:pt>
                <c:pt idx="1433">
                  <c:v>16:06:44</c:v>
                </c:pt>
                <c:pt idx="1434">
                  <c:v>16:06:45</c:v>
                </c:pt>
                <c:pt idx="1435">
                  <c:v>16:06:46</c:v>
                </c:pt>
                <c:pt idx="1436">
                  <c:v>16:06:47</c:v>
                </c:pt>
                <c:pt idx="1437">
                  <c:v>16:06:48</c:v>
                </c:pt>
                <c:pt idx="1438">
                  <c:v>16:06:49</c:v>
                </c:pt>
                <c:pt idx="1439">
                  <c:v>16:06:50</c:v>
                </c:pt>
                <c:pt idx="1440">
                  <c:v>16:06:51</c:v>
                </c:pt>
                <c:pt idx="1441">
                  <c:v>16:06:52</c:v>
                </c:pt>
                <c:pt idx="1442">
                  <c:v>16:06:53</c:v>
                </c:pt>
                <c:pt idx="1443">
                  <c:v>16:06:54</c:v>
                </c:pt>
                <c:pt idx="1444">
                  <c:v>16:06:55</c:v>
                </c:pt>
                <c:pt idx="1445">
                  <c:v>16:06:56</c:v>
                </c:pt>
                <c:pt idx="1446">
                  <c:v>16:06:57</c:v>
                </c:pt>
                <c:pt idx="1447">
                  <c:v>16:06:58</c:v>
                </c:pt>
                <c:pt idx="1448">
                  <c:v>16:06:59</c:v>
                </c:pt>
                <c:pt idx="1449">
                  <c:v>16:07:00</c:v>
                </c:pt>
                <c:pt idx="1450">
                  <c:v>16:07:01</c:v>
                </c:pt>
                <c:pt idx="1451">
                  <c:v>16:07:02</c:v>
                </c:pt>
                <c:pt idx="1452">
                  <c:v>16:07:03</c:v>
                </c:pt>
                <c:pt idx="1453">
                  <c:v>16:07:04</c:v>
                </c:pt>
                <c:pt idx="1454">
                  <c:v>16:07:05</c:v>
                </c:pt>
                <c:pt idx="1455">
                  <c:v>16:07:06</c:v>
                </c:pt>
                <c:pt idx="1456">
                  <c:v>16:07:07</c:v>
                </c:pt>
                <c:pt idx="1457">
                  <c:v>16:07:08</c:v>
                </c:pt>
                <c:pt idx="1458">
                  <c:v>16:07:09</c:v>
                </c:pt>
                <c:pt idx="1459">
                  <c:v>16:07:10</c:v>
                </c:pt>
                <c:pt idx="1460">
                  <c:v>16:07:11</c:v>
                </c:pt>
                <c:pt idx="1461">
                  <c:v>16:07:12</c:v>
                </c:pt>
                <c:pt idx="1462">
                  <c:v>16:07:13</c:v>
                </c:pt>
                <c:pt idx="1463">
                  <c:v>16:07:14</c:v>
                </c:pt>
                <c:pt idx="1464">
                  <c:v>16:07:15</c:v>
                </c:pt>
                <c:pt idx="1465">
                  <c:v>16:07:16</c:v>
                </c:pt>
                <c:pt idx="1466">
                  <c:v>16:07:17</c:v>
                </c:pt>
                <c:pt idx="1467">
                  <c:v>16:07:18</c:v>
                </c:pt>
                <c:pt idx="1468">
                  <c:v>16:07:19</c:v>
                </c:pt>
                <c:pt idx="1469">
                  <c:v>16:07:20</c:v>
                </c:pt>
                <c:pt idx="1470">
                  <c:v>16:07:21</c:v>
                </c:pt>
                <c:pt idx="1471">
                  <c:v>16:07:22</c:v>
                </c:pt>
                <c:pt idx="1472">
                  <c:v>16:07:23</c:v>
                </c:pt>
                <c:pt idx="1473">
                  <c:v>16:07:24</c:v>
                </c:pt>
                <c:pt idx="1474">
                  <c:v>16:07:25</c:v>
                </c:pt>
                <c:pt idx="1475">
                  <c:v>16:07:26</c:v>
                </c:pt>
                <c:pt idx="1476">
                  <c:v>16:07:27</c:v>
                </c:pt>
                <c:pt idx="1477">
                  <c:v>16:07:28</c:v>
                </c:pt>
                <c:pt idx="1478">
                  <c:v>16:07:29</c:v>
                </c:pt>
                <c:pt idx="1479">
                  <c:v>16:07:30</c:v>
                </c:pt>
                <c:pt idx="1480">
                  <c:v>16:07:31</c:v>
                </c:pt>
                <c:pt idx="1481">
                  <c:v>16:07:32</c:v>
                </c:pt>
                <c:pt idx="1482">
                  <c:v>16:07:33</c:v>
                </c:pt>
                <c:pt idx="1483">
                  <c:v>16:07:34</c:v>
                </c:pt>
                <c:pt idx="1484">
                  <c:v>16:07:35</c:v>
                </c:pt>
                <c:pt idx="1485">
                  <c:v>16:07:36</c:v>
                </c:pt>
                <c:pt idx="1486">
                  <c:v>16:07:37</c:v>
                </c:pt>
                <c:pt idx="1487">
                  <c:v>16:07:38</c:v>
                </c:pt>
                <c:pt idx="1488">
                  <c:v>16:07:39</c:v>
                </c:pt>
                <c:pt idx="1489">
                  <c:v>16:07:40</c:v>
                </c:pt>
                <c:pt idx="1490">
                  <c:v>16:07:41</c:v>
                </c:pt>
                <c:pt idx="1491">
                  <c:v>16:07:42</c:v>
                </c:pt>
                <c:pt idx="1492">
                  <c:v>16:07:43</c:v>
                </c:pt>
                <c:pt idx="1493">
                  <c:v>16:07:44</c:v>
                </c:pt>
                <c:pt idx="1494">
                  <c:v>16:07:45</c:v>
                </c:pt>
                <c:pt idx="1495">
                  <c:v>16:07:46</c:v>
                </c:pt>
                <c:pt idx="1496">
                  <c:v>16:07:47</c:v>
                </c:pt>
                <c:pt idx="1497">
                  <c:v>16:07:48</c:v>
                </c:pt>
                <c:pt idx="1498">
                  <c:v>16:07:49</c:v>
                </c:pt>
                <c:pt idx="1499">
                  <c:v>16:07:50</c:v>
                </c:pt>
                <c:pt idx="1500">
                  <c:v>16:07:51</c:v>
                </c:pt>
                <c:pt idx="1501">
                  <c:v>16:07:52</c:v>
                </c:pt>
                <c:pt idx="1502">
                  <c:v>16:07:53</c:v>
                </c:pt>
                <c:pt idx="1503">
                  <c:v>16:07:54</c:v>
                </c:pt>
                <c:pt idx="1504">
                  <c:v>16:07:55</c:v>
                </c:pt>
                <c:pt idx="1505">
                  <c:v>16:07:56</c:v>
                </c:pt>
                <c:pt idx="1506">
                  <c:v>16:07:57</c:v>
                </c:pt>
                <c:pt idx="1507">
                  <c:v>16:07:58</c:v>
                </c:pt>
                <c:pt idx="1508">
                  <c:v>16:07:59</c:v>
                </c:pt>
                <c:pt idx="1509">
                  <c:v>16:08:00</c:v>
                </c:pt>
                <c:pt idx="1510">
                  <c:v>16:08:01</c:v>
                </c:pt>
                <c:pt idx="1511">
                  <c:v>16:08:02</c:v>
                </c:pt>
                <c:pt idx="1512">
                  <c:v>16:08:03</c:v>
                </c:pt>
              </c:strCache>
            </c:strRef>
          </c:xVal>
          <c:yVal>
            <c:numRef>
              <c:f>'[自動控制(改).xlsx]OLSR_PI'!$F$254:$F$1766</c:f>
              <c:numCache>
                <c:formatCode>General</c:formatCode>
                <c:ptCount val="1513"/>
                <c:pt idx="0">
                  <c:v>75</c:v>
                </c:pt>
                <c:pt idx="1">
                  <c:v>75</c:v>
                </c:pt>
                <c:pt idx="2">
                  <c:v>75</c:v>
                </c:pt>
                <c:pt idx="3">
                  <c:v>75</c:v>
                </c:pt>
                <c:pt idx="4">
                  <c:v>75</c:v>
                </c:pt>
                <c:pt idx="5">
                  <c:v>75</c:v>
                </c:pt>
                <c:pt idx="6">
                  <c:v>75</c:v>
                </c:pt>
                <c:pt idx="7">
                  <c:v>75</c:v>
                </c:pt>
                <c:pt idx="8">
                  <c:v>75</c:v>
                </c:pt>
                <c:pt idx="9">
                  <c:v>75</c:v>
                </c:pt>
                <c:pt idx="10">
                  <c:v>75</c:v>
                </c:pt>
                <c:pt idx="11">
                  <c:v>75</c:v>
                </c:pt>
                <c:pt idx="12">
                  <c:v>75</c:v>
                </c:pt>
                <c:pt idx="13">
                  <c:v>75</c:v>
                </c:pt>
                <c:pt idx="14">
                  <c:v>75</c:v>
                </c:pt>
                <c:pt idx="15">
                  <c:v>75</c:v>
                </c:pt>
                <c:pt idx="16">
                  <c:v>75</c:v>
                </c:pt>
                <c:pt idx="17">
                  <c:v>75</c:v>
                </c:pt>
                <c:pt idx="18">
                  <c:v>75</c:v>
                </c:pt>
                <c:pt idx="19">
                  <c:v>75</c:v>
                </c:pt>
                <c:pt idx="20">
                  <c:v>75</c:v>
                </c:pt>
                <c:pt idx="21">
                  <c:v>75</c:v>
                </c:pt>
                <c:pt idx="22">
                  <c:v>75</c:v>
                </c:pt>
                <c:pt idx="23">
                  <c:v>75</c:v>
                </c:pt>
                <c:pt idx="24">
                  <c:v>75</c:v>
                </c:pt>
                <c:pt idx="25">
                  <c:v>75</c:v>
                </c:pt>
                <c:pt idx="26">
                  <c:v>75</c:v>
                </c:pt>
                <c:pt idx="27">
                  <c:v>75</c:v>
                </c:pt>
                <c:pt idx="28">
                  <c:v>75</c:v>
                </c:pt>
                <c:pt idx="29">
                  <c:v>75</c:v>
                </c:pt>
                <c:pt idx="30">
                  <c:v>75</c:v>
                </c:pt>
                <c:pt idx="31">
                  <c:v>75</c:v>
                </c:pt>
                <c:pt idx="32">
                  <c:v>75</c:v>
                </c:pt>
                <c:pt idx="33">
                  <c:v>75</c:v>
                </c:pt>
                <c:pt idx="34">
                  <c:v>75</c:v>
                </c:pt>
                <c:pt idx="35">
                  <c:v>75</c:v>
                </c:pt>
                <c:pt idx="36">
                  <c:v>75</c:v>
                </c:pt>
                <c:pt idx="37">
                  <c:v>75</c:v>
                </c:pt>
                <c:pt idx="38">
                  <c:v>75</c:v>
                </c:pt>
                <c:pt idx="39">
                  <c:v>75</c:v>
                </c:pt>
                <c:pt idx="40">
                  <c:v>75</c:v>
                </c:pt>
                <c:pt idx="41">
                  <c:v>75</c:v>
                </c:pt>
                <c:pt idx="42">
                  <c:v>75</c:v>
                </c:pt>
                <c:pt idx="43">
                  <c:v>75</c:v>
                </c:pt>
                <c:pt idx="44">
                  <c:v>75</c:v>
                </c:pt>
                <c:pt idx="45">
                  <c:v>75</c:v>
                </c:pt>
                <c:pt idx="46">
                  <c:v>75</c:v>
                </c:pt>
                <c:pt idx="47">
                  <c:v>75</c:v>
                </c:pt>
                <c:pt idx="48">
                  <c:v>75</c:v>
                </c:pt>
                <c:pt idx="49">
                  <c:v>75</c:v>
                </c:pt>
                <c:pt idx="50">
                  <c:v>75</c:v>
                </c:pt>
                <c:pt idx="51">
                  <c:v>75</c:v>
                </c:pt>
                <c:pt idx="52">
                  <c:v>75</c:v>
                </c:pt>
                <c:pt idx="53">
                  <c:v>75</c:v>
                </c:pt>
                <c:pt idx="54">
                  <c:v>75</c:v>
                </c:pt>
                <c:pt idx="55">
                  <c:v>75</c:v>
                </c:pt>
                <c:pt idx="56">
                  <c:v>75</c:v>
                </c:pt>
                <c:pt idx="57">
                  <c:v>75</c:v>
                </c:pt>
                <c:pt idx="58">
                  <c:v>75</c:v>
                </c:pt>
                <c:pt idx="59">
                  <c:v>75</c:v>
                </c:pt>
                <c:pt idx="60">
                  <c:v>75</c:v>
                </c:pt>
                <c:pt idx="61">
                  <c:v>75</c:v>
                </c:pt>
                <c:pt idx="62">
                  <c:v>75</c:v>
                </c:pt>
                <c:pt idx="63">
                  <c:v>75</c:v>
                </c:pt>
                <c:pt idx="64">
                  <c:v>75</c:v>
                </c:pt>
                <c:pt idx="65">
                  <c:v>75</c:v>
                </c:pt>
                <c:pt idx="66">
                  <c:v>75</c:v>
                </c:pt>
                <c:pt idx="67">
                  <c:v>75</c:v>
                </c:pt>
                <c:pt idx="68">
                  <c:v>75</c:v>
                </c:pt>
                <c:pt idx="69">
                  <c:v>75</c:v>
                </c:pt>
                <c:pt idx="70">
                  <c:v>75</c:v>
                </c:pt>
                <c:pt idx="71">
                  <c:v>75</c:v>
                </c:pt>
                <c:pt idx="72">
                  <c:v>75</c:v>
                </c:pt>
                <c:pt idx="73">
                  <c:v>75</c:v>
                </c:pt>
                <c:pt idx="74">
                  <c:v>75</c:v>
                </c:pt>
                <c:pt idx="75">
                  <c:v>75</c:v>
                </c:pt>
                <c:pt idx="76">
                  <c:v>75</c:v>
                </c:pt>
                <c:pt idx="77">
                  <c:v>75</c:v>
                </c:pt>
                <c:pt idx="78">
                  <c:v>75</c:v>
                </c:pt>
                <c:pt idx="79">
                  <c:v>75</c:v>
                </c:pt>
                <c:pt idx="80">
                  <c:v>75</c:v>
                </c:pt>
                <c:pt idx="81">
                  <c:v>75</c:v>
                </c:pt>
                <c:pt idx="82">
                  <c:v>75</c:v>
                </c:pt>
                <c:pt idx="83">
                  <c:v>75</c:v>
                </c:pt>
                <c:pt idx="84">
                  <c:v>75</c:v>
                </c:pt>
                <c:pt idx="85">
                  <c:v>75</c:v>
                </c:pt>
                <c:pt idx="86">
                  <c:v>75</c:v>
                </c:pt>
                <c:pt idx="87">
                  <c:v>75</c:v>
                </c:pt>
                <c:pt idx="88">
                  <c:v>75</c:v>
                </c:pt>
                <c:pt idx="89">
                  <c:v>75</c:v>
                </c:pt>
                <c:pt idx="90">
                  <c:v>75</c:v>
                </c:pt>
                <c:pt idx="91">
                  <c:v>75</c:v>
                </c:pt>
                <c:pt idx="92">
                  <c:v>75</c:v>
                </c:pt>
                <c:pt idx="93">
                  <c:v>75</c:v>
                </c:pt>
                <c:pt idx="94">
                  <c:v>75</c:v>
                </c:pt>
                <c:pt idx="95">
                  <c:v>75</c:v>
                </c:pt>
                <c:pt idx="96">
                  <c:v>75</c:v>
                </c:pt>
                <c:pt idx="97">
                  <c:v>75</c:v>
                </c:pt>
                <c:pt idx="98">
                  <c:v>75</c:v>
                </c:pt>
                <c:pt idx="99">
                  <c:v>75</c:v>
                </c:pt>
                <c:pt idx="100">
                  <c:v>75</c:v>
                </c:pt>
                <c:pt idx="101">
                  <c:v>75</c:v>
                </c:pt>
                <c:pt idx="102">
                  <c:v>75</c:v>
                </c:pt>
                <c:pt idx="103">
                  <c:v>75</c:v>
                </c:pt>
                <c:pt idx="104">
                  <c:v>75</c:v>
                </c:pt>
                <c:pt idx="105">
                  <c:v>75</c:v>
                </c:pt>
                <c:pt idx="106">
                  <c:v>75</c:v>
                </c:pt>
                <c:pt idx="107">
                  <c:v>75</c:v>
                </c:pt>
                <c:pt idx="108">
                  <c:v>75</c:v>
                </c:pt>
                <c:pt idx="109">
                  <c:v>75</c:v>
                </c:pt>
                <c:pt idx="110">
                  <c:v>75</c:v>
                </c:pt>
                <c:pt idx="111">
                  <c:v>75</c:v>
                </c:pt>
                <c:pt idx="112">
                  <c:v>75</c:v>
                </c:pt>
                <c:pt idx="113">
                  <c:v>75</c:v>
                </c:pt>
                <c:pt idx="114">
                  <c:v>75</c:v>
                </c:pt>
                <c:pt idx="115">
                  <c:v>75</c:v>
                </c:pt>
                <c:pt idx="116">
                  <c:v>75</c:v>
                </c:pt>
                <c:pt idx="117">
                  <c:v>75</c:v>
                </c:pt>
                <c:pt idx="118">
                  <c:v>75</c:v>
                </c:pt>
                <c:pt idx="119">
                  <c:v>75</c:v>
                </c:pt>
                <c:pt idx="120">
                  <c:v>75</c:v>
                </c:pt>
                <c:pt idx="121">
                  <c:v>75</c:v>
                </c:pt>
                <c:pt idx="122">
                  <c:v>75</c:v>
                </c:pt>
                <c:pt idx="123">
                  <c:v>75</c:v>
                </c:pt>
                <c:pt idx="124">
                  <c:v>75</c:v>
                </c:pt>
                <c:pt idx="125">
                  <c:v>75</c:v>
                </c:pt>
                <c:pt idx="126">
                  <c:v>75</c:v>
                </c:pt>
                <c:pt idx="127">
                  <c:v>75</c:v>
                </c:pt>
                <c:pt idx="128">
                  <c:v>75</c:v>
                </c:pt>
                <c:pt idx="129">
                  <c:v>75</c:v>
                </c:pt>
                <c:pt idx="130">
                  <c:v>75</c:v>
                </c:pt>
                <c:pt idx="131">
                  <c:v>75</c:v>
                </c:pt>
                <c:pt idx="132">
                  <c:v>75</c:v>
                </c:pt>
                <c:pt idx="133">
                  <c:v>75</c:v>
                </c:pt>
                <c:pt idx="134">
                  <c:v>75</c:v>
                </c:pt>
                <c:pt idx="135">
                  <c:v>75</c:v>
                </c:pt>
                <c:pt idx="136">
                  <c:v>75</c:v>
                </c:pt>
                <c:pt idx="137">
                  <c:v>75</c:v>
                </c:pt>
                <c:pt idx="138">
                  <c:v>75</c:v>
                </c:pt>
                <c:pt idx="139">
                  <c:v>75</c:v>
                </c:pt>
                <c:pt idx="140">
                  <c:v>75</c:v>
                </c:pt>
                <c:pt idx="141">
                  <c:v>75</c:v>
                </c:pt>
                <c:pt idx="142">
                  <c:v>75</c:v>
                </c:pt>
                <c:pt idx="143">
                  <c:v>75</c:v>
                </c:pt>
                <c:pt idx="144">
                  <c:v>75</c:v>
                </c:pt>
                <c:pt idx="145">
                  <c:v>75</c:v>
                </c:pt>
                <c:pt idx="146">
                  <c:v>75</c:v>
                </c:pt>
                <c:pt idx="147">
                  <c:v>75</c:v>
                </c:pt>
                <c:pt idx="148">
                  <c:v>75</c:v>
                </c:pt>
                <c:pt idx="149">
                  <c:v>75</c:v>
                </c:pt>
                <c:pt idx="150">
                  <c:v>75</c:v>
                </c:pt>
                <c:pt idx="151">
                  <c:v>75</c:v>
                </c:pt>
                <c:pt idx="152">
                  <c:v>75</c:v>
                </c:pt>
                <c:pt idx="153">
                  <c:v>75</c:v>
                </c:pt>
                <c:pt idx="154">
                  <c:v>75</c:v>
                </c:pt>
                <c:pt idx="155">
                  <c:v>75</c:v>
                </c:pt>
                <c:pt idx="156">
                  <c:v>75</c:v>
                </c:pt>
                <c:pt idx="157">
                  <c:v>75</c:v>
                </c:pt>
                <c:pt idx="158">
                  <c:v>75</c:v>
                </c:pt>
                <c:pt idx="159">
                  <c:v>75</c:v>
                </c:pt>
                <c:pt idx="160">
                  <c:v>75</c:v>
                </c:pt>
                <c:pt idx="161">
                  <c:v>75</c:v>
                </c:pt>
                <c:pt idx="162">
                  <c:v>75</c:v>
                </c:pt>
                <c:pt idx="163">
                  <c:v>75</c:v>
                </c:pt>
                <c:pt idx="164">
                  <c:v>75</c:v>
                </c:pt>
                <c:pt idx="165">
                  <c:v>75</c:v>
                </c:pt>
                <c:pt idx="166">
                  <c:v>75</c:v>
                </c:pt>
                <c:pt idx="167">
                  <c:v>75</c:v>
                </c:pt>
                <c:pt idx="168">
                  <c:v>75</c:v>
                </c:pt>
                <c:pt idx="169">
                  <c:v>75</c:v>
                </c:pt>
                <c:pt idx="170">
                  <c:v>75</c:v>
                </c:pt>
                <c:pt idx="171">
                  <c:v>75</c:v>
                </c:pt>
                <c:pt idx="172">
                  <c:v>75</c:v>
                </c:pt>
                <c:pt idx="173">
                  <c:v>75</c:v>
                </c:pt>
                <c:pt idx="174">
                  <c:v>75</c:v>
                </c:pt>
                <c:pt idx="175">
                  <c:v>75</c:v>
                </c:pt>
                <c:pt idx="176">
                  <c:v>75</c:v>
                </c:pt>
                <c:pt idx="177">
                  <c:v>75</c:v>
                </c:pt>
                <c:pt idx="178">
                  <c:v>75</c:v>
                </c:pt>
                <c:pt idx="179">
                  <c:v>75</c:v>
                </c:pt>
                <c:pt idx="180">
                  <c:v>75</c:v>
                </c:pt>
                <c:pt idx="181">
                  <c:v>75</c:v>
                </c:pt>
                <c:pt idx="182">
                  <c:v>75</c:v>
                </c:pt>
                <c:pt idx="183">
                  <c:v>75</c:v>
                </c:pt>
                <c:pt idx="184">
                  <c:v>75</c:v>
                </c:pt>
                <c:pt idx="185">
                  <c:v>75</c:v>
                </c:pt>
                <c:pt idx="186">
                  <c:v>75</c:v>
                </c:pt>
                <c:pt idx="187">
                  <c:v>75</c:v>
                </c:pt>
                <c:pt idx="188">
                  <c:v>75</c:v>
                </c:pt>
                <c:pt idx="189">
                  <c:v>75</c:v>
                </c:pt>
                <c:pt idx="190">
                  <c:v>75</c:v>
                </c:pt>
                <c:pt idx="191">
                  <c:v>75</c:v>
                </c:pt>
                <c:pt idx="192">
                  <c:v>75</c:v>
                </c:pt>
                <c:pt idx="193">
                  <c:v>75</c:v>
                </c:pt>
                <c:pt idx="194">
                  <c:v>75</c:v>
                </c:pt>
                <c:pt idx="195">
                  <c:v>75</c:v>
                </c:pt>
                <c:pt idx="196">
                  <c:v>75</c:v>
                </c:pt>
                <c:pt idx="197">
                  <c:v>75</c:v>
                </c:pt>
                <c:pt idx="198">
                  <c:v>75</c:v>
                </c:pt>
                <c:pt idx="199">
                  <c:v>75</c:v>
                </c:pt>
                <c:pt idx="200">
                  <c:v>75</c:v>
                </c:pt>
                <c:pt idx="201">
                  <c:v>75</c:v>
                </c:pt>
                <c:pt idx="202">
                  <c:v>75</c:v>
                </c:pt>
                <c:pt idx="203">
                  <c:v>75</c:v>
                </c:pt>
                <c:pt idx="204">
                  <c:v>75</c:v>
                </c:pt>
                <c:pt idx="205">
                  <c:v>75</c:v>
                </c:pt>
                <c:pt idx="206">
                  <c:v>75</c:v>
                </c:pt>
                <c:pt idx="207">
                  <c:v>75</c:v>
                </c:pt>
                <c:pt idx="208">
                  <c:v>75</c:v>
                </c:pt>
                <c:pt idx="209">
                  <c:v>75</c:v>
                </c:pt>
                <c:pt idx="210">
                  <c:v>75</c:v>
                </c:pt>
                <c:pt idx="211">
                  <c:v>75</c:v>
                </c:pt>
                <c:pt idx="212">
                  <c:v>75</c:v>
                </c:pt>
                <c:pt idx="213">
                  <c:v>75</c:v>
                </c:pt>
                <c:pt idx="214">
                  <c:v>75</c:v>
                </c:pt>
                <c:pt idx="215">
                  <c:v>75</c:v>
                </c:pt>
                <c:pt idx="216">
                  <c:v>75</c:v>
                </c:pt>
                <c:pt idx="217">
                  <c:v>75</c:v>
                </c:pt>
                <c:pt idx="218">
                  <c:v>75</c:v>
                </c:pt>
                <c:pt idx="219">
                  <c:v>75</c:v>
                </c:pt>
                <c:pt idx="220">
                  <c:v>75</c:v>
                </c:pt>
                <c:pt idx="221">
                  <c:v>75</c:v>
                </c:pt>
                <c:pt idx="222">
                  <c:v>75</c:v>
                </c:pt>
                <c:pt idx="223">
                  <c:v>75</c:v>
                </c:pt>
                <c:pt idx="224">
                  <c:v>75</c:v>
                </c:pt>
                <c:pt idx="225">
                  <c:v>75</c:v>
                </c:pt>
                <c:pt idx="226">
                  <c:v>75</c:v>
                </c:pt>
                <c:pt idx="227">
                  <c:v>75</c:v>
                </c:pt>
                <c:pt idx="228">
                  <c:v>75</c:v>
                </c:pt>
                <c:pt idx="229">
                  <c:v>75</c:v>
                </c:pt>
                <c:pt idx="230">
                  <c:v>75</c:v>
                </c:pt>
                <c:pt idx="231">
                  <c:v>75</c:v>
                </c:pt>
                <c:pt idx="232">
                  <c:v>75</c:v>
                </c:pt>
                <c:pt idx="233">
                  <c:v>75</c:v>
                </c:pt>
                <c:pt idx="234">
                  <c:v>75</c:v>
                </c:pt>
                <c:pt idx="235">
                  <c:v>75</c:v>
                </c:pt>
                <c:pt idx="236">
                  <c:v>75</c:v>
                </c:pt>
                <c:pt idx="237">
                  <c:v>75</c:v>
                </c:pt>
                <c:pt idx="238">
                  <c:v>75</c:v>
                </c:pt>
                <c:pt idx="239">
                  <c:v>75</c:v>
                </c:pt>
                <c:pt idx="240">
                  <c:v>75</c:v>
                </c:pt>
                <c:pt idx="241">
                  <c:v>75</c:v>
                </c:pt>
                <c:pt idx="242">
                  <c:v>75</c:v>
                </c:pt>
                <c:pt idx="243">
                  <c:v>75</c:v>
                </c:pt>
                <c:pt idx="244">
                  <c:v>75</c:v>
                </c:pt>
                <c:pt idx="245">
                  <c:v>75</c:v>
                </c:pt>
                <c:pt idx="246">
                  <c:v>75</c:v>
                </c:pt>
                <c:pt idx="247">
                  <c:v>75</c:v>
                </c:pt>
                <c:pt idx="248">
                  <c:v>75</c:v>
                </c:pt>
                <c:pt idx="249">
                  <c:v>75</c:v>
                </c:pt>
                <c:pt idx="250">
                  <c:v>75</c:v>
                </c:pt>
                <c:pt idx="251">
                  <c:v>75</c:v>
                </c:pt>
                <c:pt idx="252">
                  <c:v>75</c:v>
                </c:pt>
                <c:pt idx="253">
                  <c:v>75</c:v>
                </c:pt>
                <c:pt idx="254">
                  <c:v>75</c:v>
                </c:pt>
                <c:pt idx="255">
                  <c:v>75</c:v>
                </c:pt>
                <c:pt idx="256">
                  <c:v>75</c:v>
                </c:pt>
                <c:pt idx="257">
                  <c:v>75</c:v>
                </c:pt>
                <c:pt idx="258">
                  <c:v>75</c:v>
                </c:pt>
                <c:pt idx="259">
                  <c:v>75</c:v>
                </c:pt>
                <c:pt idx="260">
                  <c:v>75</c:v>
                </c:pt>
                <c:pt idx="261">
                  <c:v>75</c:v>
                </c:pt>
                <c:pt idx="262">
                  <c:v>75</c:v>
                </c:pt>
                <c:pt idx="263">
                  <c:v>75</c:v>
                </c:pt>
                <c:pt idx="264">
                  <c:v>75</c:v>
                </c:pt>
                <c:pt idx="265">
                  <c:v>75</c:v>
                </c:pt>
                <c:pt idx="266">
                  <c:v>75</c:v>
                </c:pt>
                <c:pt idx="267">
                  <c:v>75</c:v>
                </c:pt>
                <c:pt idx="268">
                  <c:v>75</c:v>
                </c:pt>
                <c:pt idx="269">
                  <c:v>75</c:v>
                </c:pt>
                <c:pt idx="270">
                  <c:v>75</c:v>
                </c:pt>
                <c:pt idx="271">
                  <c:v>75</c:v>
                </c:pt>
                <c:pt idx="272">
                  <c:v>75</c:v>
                </c:pt>
                <c:pt idx="273">
                  <c:v>75</c:v>
                </c:pt>
                <c:pt idx="274">
                  <c:v>75</c:v>
                </c:pt>
                <c:pt idx="275">
                  <c:v>75</c:v>
                </c:pt>
                <c:pt idx="276">
                  <c:v>75</c:v>
                </c:pt>
                <c:pt idx="277">
                  <c:v>75</c:v>
                </c:pt>
                <c:pt idx="278">
                  <c:v>75</c:v>
                </c:pt>
                <c:pt idx="279">
                  <c:v>75</c:v>
                </c:pt>
                <c:pt idx="280">
                  <c:v>75</c:v>
                </c:pt>
                <c:pt idx="281">
                  <c:v>75</c:v>
                </c:pt>
                <c:pt idx="282">
                  <c:v>75</c:v>
                </c:pt>
                <c:pt idx="283">
                  <c:v>75</c:v>
                </c:pt>
                <c:pt idx="284">
                  <c:v>75</c:v>
                </c:pt>
                <c:pt idx="285">
                  <c:v>75</c:v>
                </c:pt>
                <c:pt idx="286">
                  <c:v>75</c:v>
                </c:pt>
                <c:pt idx="287">
                  <c:v>75</c:v>
                </c:pt>
                <c:pt idx="288">
                  <c:v>75</c:v>
                </c:pt>
                <c:pt idx="289">
                  <c:v>75</c:v>
                </c:pt>
                <c:pt idx="290">
                  <c:v>75</c:v>
                </c:pt>
                <c:pt idx="291">
                  <c:v>75</c:v>
                </c:pt>
                <c:pt idx="292">
                  <c:v>75</c:v>
                </c:pt>
                <c:pt idx="293">
                  <c:v>75</c:v>
                </c:pt>
                <c:pt idx="294">
                  <c:v>75</c:v>
                </c:pt>
                <c:pt idx="295">
                  <c:v>75</c:v>
                </c:pt>
                <c:pt idx="296">
                  <c:v>75</c:v>
                </c:pt>
                <c:pt idx="297">
                  <c:v>75</c:v>
                </c:pt>
                <c:pt idx="298">
                  <c:v>75</c:v>
                </c:pt>
                <c:pt idx="299">
                  <c:v>75</c:v>
                </c:pt>
                <c:pt idx="300">
                  <c:v>75</c:v>
                </c:pt>
                <c:pt idx="301">
                  <c:v>75</c:v>
                </c:pt>
                <c:pt idx="302">
                  <c:v>75</c:v>
                </c:pt>
                <c:pt idx="303">
                  <c:v>75</c:v>
                </c:pt>
                <c:pt idx="304">
                  <c:v>75</c:v>
                </c:pt>
                <c:pt idx="305">
                  <c:v>75</c:v>
                </c:pt>
                <c:pt idx="306">
                  <c:v>75</c:v>
                </c:pt>
                <c:pt idx="307">
                  <c:v>75</c:v>
                </c:pt>
                <c:pt idx="308">
                  <c:v>75</c:v>
                </c:pt>
                <c:pt idx="309">
                  <c:v>75</c:v>
                </c:pt>
                <c:pt idx="310">
                  <c:v>75</c:v>
                </c:pt>
                <c:pt idx="311">
                  <c:v>75</c:v>
                </c:pt>
                <c:pt idx="312">
                  <c:v>75</c:v>
                </c:pt>
                <c:pt idx="313">
                  <c:v>75</c:v>
                </c:pt>
                <c:pt idx="314">
                  <c:v>75</c:v>
                </c:pt>
                <c:pt idx="315">
                  <c:v>75</c:v>
                </c:pt>
                <c:pt idx="316">
                  <c:v>75</c:v>
                </c:pt>
                <c:pt idx="317">
                  <c:v>75</c:v>
                </c:pt>
                <c:pt idx="318">
                  <c:v>75</c:v>
                </c:pt>
                <c:pt idx="319">
                  <c:v>75</c:v>
                </c:pt>
                <c:pt idx="320">
                  <c:v>75</c:v>
                </c:pt>
                <c:pt idx="321">
                  <c:v>75</c:v>
                </c:pt>
                <c:pt idx="322">
                  <c:v>75</c:v>
                </c:pt>
                <c:pt idx="323">
                  <c:v>75</c:v>
                </c:pt>
                <c:pt idx="324">
                  <c:v>75</c:v>
                </c:pt>
                <c:pt idx="325">
                  <c:v>75</c:v>
                </c:pt>
                <c:pt idx="326">
                  <c:v>75</c:v>
                </c:pt>
                <c:pt idx="327">
                  <c:v>75</c:v>
                </c:pt>
                <c:pt idx="328">
                  <c:v>75</c:v>
                </c:pt>
                <c:pt idx="329">
                  <c:v>75</c:v>
                </c:pt>
                <c:pt idx="330">
                  <c:v>75</c:v>
                </c:pt>
                <c:pt idx="331">
                  <c:v>75</c:v>
                </c:pt>
                <c:pt idx="332">
                  <c:v>75</c:v>
                </c:pt>
                <c:pt idx="333">
                  <c:v>75</c:v>
                </c:pt>
                <c:pt idx="334">
                  <c:v>75</c:v>
                </c:pt>
                <c:pt idx="335">
                  <c:v>75</c:v>
                </c:pt>
                <c:pt idx="336">
                  <c:v>75</c:v>
                </c:pt>
                <c:pt idx="337">
                  <c:v>75</c:v>
                </c:pt>
                <c:pt idx="338">
                  <c:v>75</c:v>
                </c:pt>
                <c:pt idx="339">
                  <c:v>75</c:v>
                </c:pt>
                <c:pt idx="340">
                  <c:v>75</c:v>
                </c:pt>
                <c:pt idx="341">
                  <c:v>75</c:v>
                </c:pt>
                <c:pt idx="342">
                  <c:v>75</c:v>
                </c:pt>
                <c:pt idx="343">
                  <c:v>75</c:v>
                </c:pt>
                <c:pt idx="344">
                  <c:v>75</c:v>
                </c:pt>
                <c:pt idx="345">
                  <c:v>75</c:v>
                </c:pt>
                <c:pt idx="346">
                  <c:v>75</c:v>
                </c:pt>
                <c:pt idx="347">
                  <c:v>75</c:v>
                </c:pt>
                <c:pt idx="348">
                  <c:v>75</c:v>
                </c:pt>
                <c:pt idx="349">
                  <c:v>75</c:v>
                </c:pt>
                <c:pt idx="350">
                  <c:v>75</c:v>
                </c:pt>
                <c:pt idx="351">
                  <c:v>75</c:v>
                </c:pt>
                <c:pt idx="352">
                  <c:v>75</c:v>
                </c:pt>
                <c:pt idx="353">
                  <c:v>75</c:v>
                </c:pt>
                <c:pt idx="354">
                  <c:v>75</c:v>
                </c:pt>
                <c:pt idx="355">
                  <c:v>75</c:v>
                </c:pt>
                <c:pt idx="356">
                  <c:v>75</c:v>
                </c:pt>
                <c:pt idx="357">
                  <c:v>75</c:v>
                </c:pt>
                <c:pt idx="358">
                  <c:v>75</c:v>
                </c:pt>
                <c:pt idx="359">
                  <c:v>75</c:v>
                </c:pt>
                <c:pt idx="360">
                  <c:v>75</c:v>
                </c:pt>
                <c:pt idx="361">
                  <c:v>75</c:v>
                </c:pt>
                <c:pt idx="362">
                  <c:v>75</c:v>
                </c:pt>
                <c:pt idx="363">
                  <c:v>75</c:v>
                </c:pt>
                <c:pt idx="364">
                  <c:v>75</c:v>
                </c:pt>
                <c:pt idx="365">
                  <c:v>75</c:v>
                </c:pt>
                <c:pt idx="366">
                  <c:v>75</c:v>
                </c:pt>
                <c:pt idx="367">
                  <c:v>75</c:v>
                </c:pt>
                <c:pt idx="368">
                  <c:v>75</c:v>
                </c:pt>
                <c:pt idx="369">
                  <c:v>75</c:v>
                </c:pt>
                <c:pt idx="370">
                  <c:v>75</c:v>
                </c:pt>
                <c:pt idx="371">
                  <c:v>75</c:v>
                </c:pt>
                <c:pt idx="372">
                  <c:v>75</c:v>
                </c:pt>
                <c:pt idx="373">
                  <c:v>75</c:v>
                </c:pt>
                <c:pt idx="374">
                  <c:v>75</c:v>
                </c:pt>
                <c:pt idx="375">
                  <c:v>75</c:v>
                </c:pt>
                <c:pt idx="376">
                  <c:v>75</c:v>
                </c:pt>
                <c:pt idx="377">
                  <c:v>75</c:v>
                </c:pt>
                <c:pt idx="378">
                  <c:v>75</c:v>
                </c:pt>
                <c:pt idx="379">
                  <c:v>75</c:v>
                </c:pt>
                <c:pt idx="380">
                  <c:v>75</c:v>
                </c:pt>
                <c:pt idx="381">
                  <c:v>75</c:v>
                </c:pt>
                <c:pt idx="382">
                  <c:v>75</c:v>
                </c:pt>
                <c:pt idx="383">
                  <c:v>75</c:v>
                </c:pt>
                <c:pt idx="384">
                  <c:v>75</c:v>
                </c:pt>
                <c:pt idx="385">
                  <c:v>75</c:v>
                </c:pt>
                <c:pt idx="386">
                  <c:v>75</c:v>
                </c:pt>
                <c:pt idx="387">
                  <c:v>75</c:v>
                </c:pt>
                <c:pt idx="388">
                  <c:v>75</c:v>
                </c:pt>
                <c:pt idx="389">
                  <c:v>75</c:v>
                </c:pt>
                <c:pt idx="390">
                  <c:v>75</c:v>
                </c:pt>
                <c:pt idx="391">
                  <c:v>75</c:v>
                </c:pt>
                <c:pt idx="392">
                  <c:v>75</c:v>
                </c:pt>
                <c:pt idx="393">
                  <c:v>75</c:v>
                </c:pt>
                <c:pt idx="394">
                  <c:v>75</c:v>
                </c:pt>
                <c:pt idx="395">
                  <c:v>75</c:v>
                </c:pt>
                <c:pt idx="396">
                  <c:v>75</c:v>
                </c:pt>
                <c:pt idx="397">
                  <c:v>75</c:v>
                </c:pt>
                <c:pt idx="398">
                  <c:v>75</c:v>
                </c:pt>
                <c:pt idx="399">
                  <c:v>75</c:v>
                </c:pt>
                <c:pt idx="400">
                  <c:v>75</c:v>
                </c:pt>
                <c:pt idx="401">
                  <c:v>75</c:v>
                </c:pt>
                <c:pt idx="402">
                  <c:v>75</c:v>
                </c:pt>
                <c:pt idx="403">
                  <c:v>75</c:v>
                </c:pt>
                <c:pt idx="404">
                  <c:v>75</c:v>
                </c:pt>
                <c:pt idx="405">
                  <c:v>75</c:v>
                </c:pt>
                <c:pt idx="406">
                  <c:v>75</c:v>
                </c:pt>
                <c:pt idx="407">
                  <c:v>75</c:v>
                </c:pt>
                <c:pt idx="408">
                  <c:v>75</c:v>
                </c:pt>
                <c:pt idx="409">
                  <c:v>75</c:v>
                </c:pt>
                <c:pt idx="410">
                  <c:v>75</c:v>
                </c:pt>
                <c:pt idx="411">
                  <c:v>75</c:v>
                </c:pt>
                <c:pt idx="412">
                  <c:v>75</c:v>
                </c:pt>
                <c:pt idx="413">
                  <c:v>75</c:v>
                </c:pt>
                <c:pt idx="414">
                  <c:v>75</c:v>
                </c:pt>
                <c:pt idx="415">
                  <c:v>75</c:v>
                </c:pt>
                <c:pt idx="416">
                  <c:v>75</c:v>
                </c:pt>
                <c:pt idx="417">
                  <c:v>75</c:v>
                </c:pt>
                <c:pt idx="418">
                  <c:v>75</c:v>
                </c:pt>
                <c:pt idx="419">
                  <c:v>75</c:v>
                </c:pt>
                <c:pt idx="420">
                  <c:v>75</c:v>
                </c:pt>
                <c:pt idx="421">
                  <c:v>75</c:v>
                </c:pt>
                <c:pt idx="422">
                  <c:v>75</c:v>
                </c:pt>
                <c:pt idx="423">
                  <c:v>75</c:v>
                </c:pt>
                <c:pt idx="424">
                  <c:v>75</c:v>
                </c:pt>
                <c:pt idx="425">
                  <c:v>75</c:v>
                </c:pt>
                <c:pt idx="426">
                  <c:v>75</c:v>
                </c:pt>
                <c:pt idx="427">
                  <c:v>75</c:v>
                </c:pt>
                <c:pt idx="428">
                  <c:v>75</c:v>
                </c:pt>
                <c:pt idx="429">
                  <c:v>75</c:v>
                </c:pt>
                <c:pt idx="430">
                  <c:v>75</c:v>
                </c:pt>
                <c:pt idx="431">
                  <c:v>75</c:v>
                </c:pt>
                <c:pt idx="432">
                  <c:v>75</c:v>
                </c:pt>
                <c:pt idx="433">
                  <c:v>75</c:v>
                </c:pt>
                <c:pt idx="434">
                  <c:v>75</c:v>
                </c:pt>
                <c:pt idx="435">
                  <c:v>75</c:v>
                </c:pt>
                <c:pt idx="436">
                  <c:v>75</c:v>
                </c:pt>
                <c:pt idx="437">
                  <c:v>75</c:v>
                </c:pt>
                <c:pt idx="438">
                  <c:v>75</c:v>
                </c:pt>
                <c:pt idx="439">
                  <c:v>75</c:v>
                </c:pt>
                <c:pt idx="440">
                  <c:v>75</c:v>
                </c:pt>
                <c:pt idx="441">
                  <c:v>75</c:v>
                </c:pt>
                <c:pt idx="442">
                  <c:v>75</c:v>
                </c:pt>
                <c:pt idx="443">
                  <c:v>75</c:v>
                </c:pt>
                <c:pt idx="444">
                  <c:v>75</c:v>
                </c:pt>
                <c:pt idx="445">
                  <c:v>75</c:v>
                </c:pt>
                <c:pt idx="446">
                  <c:v>75</c:v>
                </c:pt>
                <c:pt idx="447">
                  <c:v>75</c:v>
                </c:pt>
                <c:pt idx="448">
                  <c:v>75</c:v>
                </c:pt>
                <c:pt idx="449">
                  <c:v>75</c:v>
                </c:pt>
                <c:pt idx="450">
                  <c:v>75</c:v>
                </c:pt>
                <c:pt idx="451">
                  <c:v>75</c:v>
                </c:pt>
                <c:pt idx="452">
                  <c:v>75</c:v>
                </c:pt>
                <c:pt idx="453">
                  <c:v>75</c:v>
                </c:pt>
                <c:pt idx="454">
                  <c:v>75</c:v>
                </c:pt>
                <c:pt idx="455">
                  <c:v>75</c:v>
                </c:pt>
                <c:pt idx="456">
                  <c:v>75</c:v>
                </c:pt>
                <c:pt idx="457">
                  <c:v>75</c:v>
                </c:pt>
                <c:pt idx="458">
                  <c:v>75</c:v>
                </c:pt>
                <c:pt idx="459">
                  <c:v>75</c:v>
                </c:pt>
                <c:pt idx="460">
                  <c:v>75</c:v>
                </c:pt>
                <c:pt idx="461">
                  <c:v>75</c:v>
                </c:pt>
                <c:pt idx="462">
                  <c:v>75</c:v>
                </c:pt>
                <c:pt idx="463">
                  <c:v>75</c:v>
                </c:pt>
                <c:pt idx="464">
                  <c:v>75</c:v>
                </c:pt>
                <c:pt idx="465">
                  <c:v>75</c:v>
                </c:pt>
                <c:pt idx="466">
                  <c:v>75</c:v>
                </c:pt>
                <c:pt idx="467">
                  <c:v>75</c:v>
                </c:pt>
                <c:pt idx="468">
                  <c:v>75</c:v>
                </c:pt>
                <c:pt idx="469">
                  <c:v>75</c:v>
                </c:pt>
                <c:pt idx="470">
                  <c:v>75</c:v>
                </c:pt>
                <c:pt idx="471">
                  <c:v>75</c:v>
                </c:pt>
                <c:pt idx="472">
                  <c:v>75</c:v>
                </c:pt>
                <c:pt idx="473">
                  <c:v>75</c:v>
                </c:pt>
                <c:pt idx="474">
                  <c:v>75</c:v>
                </c:pt>
                <c:pt idx="475">
                  <c:v>75</c:v>
                </c:pt>
                <c:pt idx="476">
                  <c:v>75</c:v>
                </c:pt>
                <c:pt idx="477">
                  <c:v>75</c:v>
                </c:pt>
                <c:pt idx="478">
                  <c:v>75</c:v>
                </c:pt>
                <c:pt idx="479">
                  <c:v>75</c:v>
                </c:pt>
                <c:pt idx="480">
                  <c:v>75</c:v>
                </c:pt>
                <c:pt idx="481">
                  <c:v>75</c:v>
                </c:pt>
                <c:pt idx="482">
                  <c:v>75</c:v>
                </c:pt>
                <c:pt idx="483">
                  <c:v>75</c:v>
                </c:pt>
                <c:pt idx="484">
                  <c:v>75</c:v>
                </c:pt>
                <c:pt idx="485">
                  <c:v>75</c:v>
                </c:pt>
                <c:pt idx="486">
                  <c:v>75</c:v>
                </c:pt>
                <c:pt idx="487">
                  <c:v>75</c:v>
                </c:pt>
                <c:pt idx="488">
                  <c:v>75</c:v>
                </c:pt>
                <c:pt idx="489">
                  <c:v>75</c:v>
                </c:pt>
                <c:pt idx="490">
                  <c:v>75</c:v>
                </c:pt>
                <c:pt idx="491">
                  <c:v>75</c:v>
                </c:pt>
                <c:pt idx="492">
                  <c:v>75</c:v>
                </c:pt>
                <c:pt idx="493">
                  <c:v>75</c:v>
                </c:pt>
                <c:pt idx="494">
                  <c:v>75</c:v>
                </c:pt>
                <c:pt idx="495">
                  <c:v>75</c:v>
                </c:pt>
                <c:pt idx="496">
                  <c:v>75</c:v>
                </c:pt>
                <c:pt idx="497">
                  <c:v>75</c:v>
                </c:pt>
                <c:pt idx="498">
                  <c:v>75</c:v>
                </c:pt>
                <c:pt idx="499">
                  <c:v>75</c:v>
                </c:pt>
                <c:pt idx="500">
                  <c:v>75</c:v>
                </c:pt>
                <c:pt idx="501">
                  <c:v>75</c:v>
                </c:pt>
                <c:pt idx="502">
                  <c:v>75</c:v>
                </c:pt>
                <c:pt idx="503">
                  <c:v>75</c:v>
                </c:pt>
                <c:pt idx="504">
                  <c:v>75</c:v>
                </c:pt>
                <c:pt idx="505">
                  <c:v>75</c:v>
                </c:pt>
                <c:pt idx="506">
                  <c:v>75</c:v>
                </c:pt>
                <c:pt idx="507">
                  <c:v>75</c:v>
                </c:pt>
                <c:pt idx="508">
                  <c:v>75</c:v>
                </c:pt>
                <c:pt idx="509">
                  <c:v>75</c:v>
                </c:pt>
                <c:pt idx="510">
                  <c:v>75</c:v>
                </c:pt>
                <c:pt idx="511">
                  <c:v>75</c:v>
                </c:pt>
                <c:pt idx="512">
                  <c:v>75</c:v>
                </c:pt>
                <c:pt idx="513">
                  <c:v>75</c:v>
                </c:pt>
                <c:pt idx="514">
                  <c:v>75</c:v>
                </c:pt>
                <c:pt idx="515">
                  <c:v>75</c:v>
                </c:pt>
                <c:pt idx="516">
                  <c:v>75</c:v>
                </c:pt>
                <c:pt idx="517">
                  <c:v>75</c:v>
                </c:pt>
                <c:pt idx="518">
                  <c:v>75</c:v>
                </c:pt>
                <c:pt idx="519">
                  <c:v>75</c:v>
                </c:pt>
                <c:pt idx="520">
                  <c:v>75</c:v>
                </c:pt>
                <c:pt idx="521">
                  <c:v>75</c:v>
                </c:pt>
                <c:pt idx="522">
                  <c:v>75</c:v>
                </c:pt>
                <c:pt idx="523">
                  <c:v>75</c:v>
                </c:pt>
                <c:pt idx="524">
                  <c:v>75</c:v>
                </c:pt>
                <c:pt idx="525">
                  <c:v>75</c:v>
                </c:pt>
                <c:pt idx="526">
                  <c:v>75</c:v>
                </c:pt>
                <c:pt idx="527">
                  <c:v>75</c:v>
                </c:pt>
                <c:pt idx="528">
                  <c:v>75</c:v>
                </c:pt>
                <c:pt idx="529">
                  <c:v>75</c:v>
                </c:pt>
                <c:pt idx="530">
                  <c:v>75</c:v>
                </c:pt>
                <c:pt idx="531">
                  <c:v>75</c:v>
                </c:pt>
                <c:pt idx="532">
                  <c:v>75</c:v>
                </c:pt>
                <c:pt idx="533">
                  <c:v>75</c:v>
                </c:pt>
                <c:pt idx="534">
                  <c:v>75</c:v>
                </c:pt>
                <c:pt idx="535">
                  <c:v>75</c:v>
                </c:pt>
                <c:pt idx="536">
                  <c:v>75</c:v>
                </c:pt>
                <c:pt idx="537">
                  <c:v>75</c:v>
                </c:pt>
                <c:pt idx="538">
                  <c:v>75</c:v>
                </c:pt>
                <c:pt idx="539">
                  <c:v>75</c:v>
                </c:pt>
                <c:pt idx="540">
                  <c:v>75</c:v>
                </c:pt>
                <c:pt idx="541">
                  <c:v>75</c:v>
                </c:pt>
                <c:pt idx="542">
                  <c:v>75</c:v>
                </c:pt>
                <c:pt idx="543">
                  <c:v>75</c:v>
                </c:pt>
                <c:pt idx="544">
                  <c:v>75</c:v>
                </c:pt>
                <c:pt idx="545">
                  <c:v>75</c:v>
                </c:pt>
                <c:pt idx="546">
                  <c:v>75</c:v>
                </c:pt>
                <c:pt idx="547">
                  <c:v>75</c:v>
                </c:pt>
                <c:pt idx="548">
                  <c:v>75</c:v>
                </c:pt>
                <c:pt idx="549">
                  <c:v>75</c:v>
                </c:pt>
                <c:pt idx="550">
                  <c:v>75</c:v>
                </c:pt>
                <c:pt idx="551">
                  <c:v>75</c:v>
                </c:pt>
                <c:pt idx="552">
                  <c:v>75</c:v>
                </c:pt>
                <c:pt idx="553">
                  <c:v>75</c:v>
                </c:pt>
                <c:pt idx="554">
                  <c:v>75</c:v>
                </c:pt>
                <c:pt idx="555">
                  <c:v>75</c:v>
                </c:pt>
                <c:pt idx="556">
                  <c:v>75</c:v>
                </c:pt>
                <c:pt idx="557">
                  <c:v>75</c:v>
                </c:pt>
                <c:pt idx="558">
                  <c:v>75</c:v>
                </c:pt>
                <c:pt idx="559">
                  <c:v>75</c:v>
                </c:pt>
                <c:pt idx="560">
                  <c:v>75</c:v>
                </c:pt>
                <c:pt idx="561">
                  <c:v>75</c:v>
                </c:pt>
                <c:pt idx="562">
                  <c:v>75</c:v>
                </c:pt>
                <c:pt idx="563">
                  <c:v>75</c:v>
                </c:pt>
                <c:pt idx="564">
                  <c:v>75</c:v>
                </c:pt>
                <c:pt idx="565">
                  <c:v>75</c:v>
                </c:pt>
                <c:pt idx="566">
                  <c:v>75</c:v>
                </c:pt>
                <c:pt idx="567">
                  <c:v>75</c:v>
                </c:pt>
                <c:pt idx="568">
                  <c:v>75</c:v>
                </c:pt>
                <c:pt idx="569">
                  <c:v>75</c:v>
                </c:pt>
                <c:pt idx="570">
                  <c:v>75</c:v>
                </c:pt>
                <c:pt idx="571">
                  <c:v>75</c:v>
                </c:pt>
                <c:pt idx="572">
                  <c:v>75</c:v>
                </c:pt>
                <c:pt idx="573">
                  <c:v>75</c:v>
                </c:pt>
                <c:pt idx="574">
                  <c:v>75</c:v>
                </c:pt>
                <c:pt idx="575">
                  <c:v>75</c:v>
                </c:pt>
                <c:pt idx="576">
                  <c:v>75</c:v>
                </c:pt>
                <c:pt idx="577">
                  <c:v>75</c:v>
                </c:pt>
                <c:pt idx="578">
                  <c:v>75</c:v>
                </c:pt>
                <c:pt idx="579">
                  <c:v>75</c:v>
                </c:pt>
                <c:pt idx="580">
                  <c:v>75</c:v>
                </c:pt>
                <c:pt idx="581">
                  <c:v>75</c:v>
                </c:pt>
                <c:pt idx="582">
                  <c:v>75</c:v>
                </c:pt>
                <c:pt idx="583">
                  <c:v>75</c:v>
                </c:pt>
                <c:pt idx="584">
                  <c:v>75</c:v>
                </c:pt>
                <c:pt idx="585">
                  <c:v>75</c:v>
                </c:pt>
                <c:pt idx="586">
                  <c:v>75</c:v>
                </c:pt>
                <c:pt idx="587">
                  <c:v>75</c:v>
                </c:pt>
                <c:pt idx="588">
                  <c:v>75</c:v>
                </c:pt>
                <c:pt idx="589">
                  <c:v>75</c:v>
                </c:pt>
                <c:pt idx="590">
                  <c:v>75</c:v>
                </c:pt>
                <c:pt idx="591">
                  <c:v>75</c:v>
                </c:pt>
                <c:pt idx="592">
                  <c:v>75</c:v>
                </c:pt>
                <c:pt idx="593">
                  <c:v>75</c:v>
                </c:pt>
                <c:pt idx="594">
                  <c:v>75</c:v>
                </c:pt>
                <c:pt idx="595">
                  <c:v>75</c:v>
                </c:pt>
                <c:pt idx="596">
                  <c:v>75</c:v>
                </c:pt>
                <c:pt idx="597">
                  <c:v>75</c:v>
                </c:pt>
                <c:pt idx="598">
                  <c:v>75</c:v>
                </c:pt>
                <c:pt idx="599">
                  <c:v>75</c:v>
                </c:pt>
                <c:pt idx="600">
                  <c:v>75</c:v>
                </c:pt>
                <c:pt idx="601">
                  <c:v>75</c:v>
                </c:pt>
                <c:pt idx="602">
                  <c:v>75</c:v>
                </c:pt>
                <c:pt idx="603">
                  <c:v>75</c:v>
                </c:pt>
                <c:pt idx="604">
                  <c:v>75</c:v>
                </c:pt>
                <c:pt idx="605">
                  <c:v>75</c:v>
                </c:pt>
                <c:pt idx="606">
                  <c:v>75</c:v>
                </c:pt>
                <c:pt idx="607">
                  <c:v>75</c:v>
                </c:pt>
                <c:pt idx="608">
                  <c:v>75</c:v>
                </c:pt>
                <c:pt idx="609">
                  <c:v>75</c:v>
                </c:pt>
                <c:pt idx="610">
                  <c:v>75</c:v>
                </c:pt>
                <c:pt idx="611">
                  <c:v>75</c:v>
                </c:pt>
                <c:pt idx="612">
                  <c:v>75</c:v>
                </c:pt>
                <c:pt idx="613">
                  <c:v>75</c:v>
                </c:pt>
                <c:pt idx="614">
                  <c:v>75</c:v>
                </c:pt>
                <c:pt idx="615">
                  <c:v>75</c:v>
                </c:pt>
                <c:pt idx="616">
                  <c:v>75</c:v>
                </c:pt>
                <c:pt idx="617">
                  <c:v>75</c:v>
                </c:pt>
                <c:pt idx="618">
                  <c:v>75</c:v>
                </c:pt>
                <c:pt idx="619">
                  <c:v>75</c:v>
                </c:pt>
                <c:pt idx="620">
                  <c:v>75</c:v>
                </c:pt>
                <c:pt idx="621">
                  <c:v>75</c:v>
                </c:pt>
                <c:pt idx="622">
                  <c:v>75</c:v>
                </c:pt>
                <c:pt idx="623">
                  <c:v>75</c:v>
                </c:pt>
                <c:pt idx="624">
                  <c:v>75</c:v>
                </c:pt>
                <c:pt idx="625">
                  <c:v>75</c:v>
                </c:pt>
                <c:pt idx="626">
                  <c:v>75</c:v>
                </c:pt>
                <c:pt idx="627">
                  <c:v>75</c:v>
                </c:pt>
                <c:pt idx="628">
                  <c:v>75</c:v>
                </c:pt>
                <c:pt idx="629">
                  <c:v>75</c:v>
                </c:pt>
                <c:pt idx="630">
                  <c:v>75</c:v>
                </c:pt>
                <c:pt idx="631">
                  <c:v>75</c:v>
                </c:pt>
                <c:pt idx="632">
                  <c:v>75</c:v>
                </c:pt>
                <c:pt idx="633">
                  <c:v>75</c:v>
                </c:pt>
                <c:pt idx="634">
                  <c:v>75</c:v>
                </c:pt>
                <c:pt idx="635">
                  <c:v>75</c:v>
                </c:pt>
                <c:pt idx="636">
                  <c:v>75</c:v>
                </c:pt>
                <c:pt idx="637">
                  <c:v>75</c:v>
                </c:pt>
                <c:pt idx="638">
                  <c:v>75</c:v>
                </c:pt>
                <c:pt idx="639">
                  <c:v>75</c:v>
                </c:pt>
                <c:pt idx="640">
                  <c:v>75</c:v>
                </c:pt>
                <c:pt idx="641">
                  <c:v>75</c:v>
                </c:pt>
                <c:pt idx="642">
                  <c:v>75</c:v>
                </c:pt>
                <c:pt idx="643">
                  <c:v>75</c:v>
                </c:pt>
                <c:pt idx="644">
                  <c:v>75</c:v>
                </c:pt>
                <c:pt idx="645">
                  <c:v>75</c:v>
                </c:pt>
                <c:pt idx="646">
                  <c:v>75</c:v>
                </c:pt>
                <c:pt idx="647">
                  <c:v>75</c:v>
                </c:pt>
                <c:pt idx="648">
                  <c:v>75</c:v>
                </c:pt>
                <c:pt idx="649">
                  <c:v>75</c:v>
                </c:pt>
                <c:pt idx="650">
                  <c:v>75</c:v>
                </c:pt>
                <c:pt idx="651">
                  <c:v>75</c:v>
                </c:pt>
                <c:pt idx="652">
                  <c:v>75</c:v>
                </c:pt>
                <c:pt idx="653">
                  <c:v>75</c:v>
                </c:pt>
                <c:pt idx="654">
                  <c:v>75</c:v>
                </c:pt>
                <c:pt idx="655">
                  <c:v>75</c:v>
                </c:pt>
                <c:pt idx="656">
                  <c:v>75</c:v>
                </c:pt>
                <c:pt idx="657">
                  <c:v>75</c:v>
                </c:pt>
                <c:pt idx="658">
                  <c:v>75</c:v>
                </c:pt>
                <c:pt idx="659">
                  <c:v>75</c:v>
                </c:pt>
                <c:pt idx="660">
                  <c:v>75</c:v>
                </c:pt>
                <c:pt idx="661">
                  <c:v>75</c:v>
                </c:pt>
                <c:pt idx="662">
                  <c:v>75</c:v>
                </c:pt>
                <c:pt idx="663">
                  <c:v>75</c:v>
                </c:pt>
                <c:pt idx="664">
                  <c:v>75</c:v>
                </c:pt>
                <c:pt idx="665">
                  <c:v>75</c:v>
                </c:pt>
                <c:pt idx="666">
                  <c:v>75</c:v>
                </c:pt>
                <c:pt idx="667">
                  <c:v>75</c:v>
                </c:pt>
                <c:pt idx="668">
                  <c:v>75</c:v>
                </c:pt>
                <c:pt idx="669">
                  <c:v>75</c:v>
                </c:pt>
                <c:pt idx="670">
                  <c:v>75</c:v>
                </c:pt>
                <c:pt idx="671">
                  <c:v>75</c:v>
                </c:pt>
                <c:pt idx="672">
                  <c:v>75</c:v>
                </c:pt>
                <c:pt idx="673">
                  <c:v>75</c:v>
                </c:pt>
                <c:pt idx="674">
                  <c:v>75</c:v>
                </c:pt>
                <c:pt idx="675">
                  <c:v>75</c:v>
                </c:pt>
                <c:pt idx="676">
                  <c:v>75</c:v>
                </c:pt>
                <c:pt idx="677">
                  <c:v>75</c:v>
                </c:pt>
                <c:pt idx="678">
                  <c:v>75</c:v>
                </c:pt>
                <c:pt idx="679">
                  <c:v>75</c:v>
                </c:pt>
                <c:pt idx="680">
                  <c:v>75</c:v>
                </c:pt>
                <c:pt idx="681">
                  <c:v>75</c:v>
                </c:pt>
                <c:pt idx="682">
                  <c:v>75</c:v>
                </c:pt>
                <c:pt idx="683">
                  <c:v>75</c:v>
                </c:pt>
                <c:pt idx="684">
                  <c:v>75</c:v>
                </c:pt>
                <c:pt idx="685">
                  <c:v>75</c:v>
                </c:pt>
                <c:pt idx="686">
                  <c:v>75</c:v>
                </c:pt>
                <c:pt idx="687">
                  <c:v>75</c:v>
                </c:pt>
                <c:pt idx="688">
                  <c:v>75</c:v>
                </c:pt>
                <c:pt idx="689">
                  <c:v>75</c:v>
                </c:pt>
                <c:pt idx="690">
                  <c:v>75</c:v>
                </c:pt>
                <c:pt idx="691">
                  <c:v>75</c:v>
                </c:pt>
                <c:pt idx="692">
                  <c:v>75</c:v>
                </c:pt>
                <c:pt idx="693">
                  <c:v>75</c:v>
                </c:pt>
                <c:pt idx="694">
                  <c:v>75</c:v>
                </c:pt>
                <c:pt idx="695">
                  <c:v>75</c:v>
                </c:pt>
                <c:pt idx="696">
                  <c:v>75</c:v>
                </c:pt>
                <c:pt idx="697">
                  <c:v>75</c:v>
                </c:pt>
                <c:pt idx="698">
                  <c:v>75</c:v>
                </c:pt>
                <c:pt idx="699">
                  <c:v>75</c:v>
                </c:pt>
                <c:pt idx="700">
                  <c:v>75</c:v>
                </c:pt>
                <c:pt idx="701">
                  <c:v>75</c:v>
                </c:pt>
                <c:pt idx="702">
                  <c:v>75</c:v>
                </c:pt>
                <c:pt idx="703">
                  <c:v>75</c:v>
                </c:pt>
                <c:pt idx="704">
                  <c:v>75</c:v>
                </c:pt>
                <c:pt idx="705">
                  <c:v>75</c:v>
                </c:pt>
                <c:pt idx="706">
                  <c:v>75</c:v>
                </c:pt>
                <c:pt idx="707">
                  <c:v>75</c:v>
                </c:pt>
                <c:pt idx="708">
                  <c:v>75</c:v>
                </c:pt>
                <c:pt idx="709">
                  <c:v>75</c:v>
                </c:pt>
                <c:pt idx="710">
                  <c:v>75</c:v>
                </c:pt>
                <c:pt idx="711">
                  <c:v>75</c:v>
                </c:pt>
                <c:pt idx="712">
                  <c:v>75</c:v>
                </c:pt>
                <c:pt idx="713">
                  <c:v>75</c:v>
                </c:pt>
                <c:pt idx="714">
                  <c:v>75</c:v>
                </c:pt>
                <c:pt idx="715">
                  <c:v>75</c:v>
                </c:pt>
                <c:pt idx="716">
                  <c:v>75</c:v>
                </c:pt>
                <c:pt idx="717">
                  <c:v>75</c:v>
                </c:pt>
                <c:pt idx="718">
                  <c:v>75</c:v>
                </c:pt>
                <c:pt idx="719">
                  <c:v>75</c:v>
                </c:pt>
                <c:pt idx="720">
                  <c:v>75</c:v>
                </c:pt>
                <c:pt idx="721">
                  <c:v>75</c:v>
                </c:pt>
                <c:pt idx="722">
                  <c:v>75</c:v>
                </c:pt>
                <c:pt idx="723">
                  <c:v>75</c:v>
                </c:pt>
                <c:pt idx="724">
                  <c:v>75</c:v>
                </c:pt>
                <c:pt idx="725">
                  <c:v>75</c:v>
                </c:pt>
                <c:pt idx="726">
                  <c:v>75</c:v>
                </c:pt>
                <c:pt idx="727">
                  <c:v>75</c:v>
                </c:pt>
                <c:pt idx="728">
                  <c:v>75</c:v>
                </c:pt>
                <c:pt idx="729">
                  <c:v>75</c:v>
                </c:pt>
                <c:pt idx="730">
                  <c:v>75</c:v>
                </c:pt>
                <c:pt idx="731">
                  <c:v>75</c:v>
                </c:pt>
                <c:pt idx="732">
                  <c:v>75</c:v>
                </c:pt>
                <c:pt idx="733">
                  <c:v>75</c:v>
                </c:pt>
                <c:pt idx="734">
                  <c:v>75</c:v>
                </c:pt>
                <c:pt idx="735">
                  <c:v>75</c:v>
                </c:pt>
                <c:pt idx="736">
                  <c:v>75</c:v>
                </c:pt>
                <c:pt idx="737">
                  <c:v>75</c:v>
                </c:pt>
                <c:pt idx="738">
                  <c:v>75</c:v>
                </c:pt>
                <c:pt idx="739">
                  <c:v>75</c:v>
                </c:pt>
                <c:pt idx="740">
                  <c:v>75</c:v>
                </c:pt>
                <c:pt idx="741">
                  <c:v>75</c:v>
                </c:pt>
                <c:pt idx="742">
                  <c:v>75</c:v>
                </c:pt>
                <c:pt idx="743">
                  <c:v>75</c:v>
                </c:pt>
                <c:pt idx="744">
                  <c:v>75</c:v>
                </c:pt>
                <c:pt idx="745">
                  <c:v>75</c:v>
                </c:pt>
                <c:pt idx="746">
                  <c:v>75</c:v>
                </c:pt>
                <c:pt idx="747">
                  <c:v>75</c:v>
                </c:pt>
                <c:pt idx="748">
                  <c:v>75</c:v>
                </c:pt>
                <c:pt idx="749">
                  <c:v>75</c:v>
                </c:pt>
                <c:pt idx="750">
                  <c:v>75</c:v>
                </c:pt>
                <c:pt idx="751">
                  <c:v>75</c:v>
                </c:pt>
                <c:pt idx="752">
                  <c:v>75</c:v>
                </c:pt>
                <c:pt idx="753">
                  <c:v>75</c:v>
                </c:pt>
                <c:pt idx="754">
                  <c:v>75</c:v>
                </c:pt>
                <c:pt idx="755">
                  <c:v>75</c:v>
                </c:pt>
                <c:pt idx="756">
                  <c:v>75</c:v>
                </c:pt>
                <c:pt idx="757">
                  <c:v>75</c:v>
                </c:pt>
                <c:pt idx="758">
                  <c:v>75</c:v>
                </c:pt>
                <c:pt idx="759">
                  <c:v>75</c:v>
                </c:pt>
                <c:pt idx="760">
                  <c:v>75</c:v>
                </c:pt>
                <c:pt idx="761">
                  <c:v>75</c:v>
                </c:pt>
                <c:pt idx="762">
                  <c:v>75</c:v>
                </c:pt>
                <c:pt idx="763">
                  <c:v>75</c:v>
                </c:pt>
                <c:pt idx="764">
                  <c:v>75</c:v>
                </c:pt>
                <c:pt idx="765">
                  <c:v>75</c:v>
                </c:pt>
                <c:pt idx="766">
                  <c:v>75</c:v>
                </c:pt>
                <c:pt idx="767">
                  <c:v>75</c:v>
                </c:pt>
                <c:pt idx="768">
                  <c:v>75</c:v>
                </c:pt>
                <c:pt idx="769">
                  <c:v>75</c:v>
                </c:pt>
                <c:pt idx="770">
                  <c:v>75</c:v>
                </c:pt>
                <c:pt idx="771">
                  <c:v>75</c:v>
                </c:pt>
                <c:pt idx="772">
                  <c:v>75</c:v>
                </c:pt>
                <c:pt idx="773">
                  <c:v>75</c:v>
                </c:pt>
                <c:pt idx="774">
                  <c:v>75</c:v>
                </c:pt>
                <c:pt idx="775">
                  <c:v>75</c:v>
                </c:pt>
                <c:pt idx="776">
                  <c:v>75</c:v>
                </c:pt>
                <c:pt idx="777">
                  <c:v>75</c:v>
                </c:pt>
                <c:pt idx="778">
                  <c:v>75</c:v>
                </c:pt>
                <c:pt idx="779">
                  <c:v>75</c:v>
                </c:pt>
                <c:pt idx="780">
                  <c:v>75</c:v>
                </c:pt>
                <c:pt idx="781">
                  <c:v>75</c:v>
                </c:pt>
                <c:pt idx="782">
                  <c:v>75</c:v>
                </c:pt>
                <c:pt idx="783">
                  <c:v>75</c:v>
                </c:pt>
                <c:pt idx="784">
                  <c:v>75</c:v>
                </c:pt>
                <c:pt idx="785">
                  <c:v>75</c:v>
                </c:pt>
                <c:pt idx="786">
                  <c:v>75</c:v>
                </c:pt>
                <c:pt idx="787">
                  <c:v>75</c:v>
                </c:pt>
                <c:pt idx="788">
                  <c:v>75</c:v>
                </c:pt>
                <c:pt idx="789">
                  <c:v>75</c:v>
                </c:pt>
                <c:pt idx="790">
                  <c:v>75</c:v>
                </c:pt>
                <c:pt idx="791">
                  <c:v>75</c:v>
                </c:pt>
                <c:pt idx="792">
                  <c:v>75</c:v>
                </c:pt>
                <c:pt idx="793">
                  <c:v>75</c:v>
                </c:pt>
                <c:pt idx="794">
                  <c:v>75</c:v>
                </c:pt>
                <c:pt idx="795">
                  <c:v>75</c:v>
                </c:pt>
                <c:pt idx="796">
                  <c:v>75</c:v>
                </c:pt>
                <c:pt idx="797">
                  <c:v>75</c:v>
                </c:pt>
                <c:pt idx="798">
                  <c:v>75</c:v>
                </c:pt>
                <c:pt idx="799">
                  <c:v>75</c:v>
                </c:pt>
                <c:pt idx="800">
                  <c:v>75</c:v>
                </c:pt>
                <c:pt idx="801">
                  <c:v>75</c:v>
                </c:pt>
                <c:pt idx="802">
                  <c:v>75</c:v>
                </c:pt>
                <c:pt idx="803">
                  <c:v>75</c:v>
                </c:pt>
                <c:pt idx="804">
                  <c:v>75</c:v>
                </c:pt>
                <c:pt idx="805">
                  <c:v>75</c:v>
                </c:pt>
                <c:pt idx="806">
                  <c:v>75</c:v>
                </c:pt>
                <c:pt idx="807">
                  <c:v>75</c:v>
                </c:pt>
                <c:pt idx="808">
                  <c:v>75</c:v>
                </c:pt>
                <c:pt idx="809">
                  <c:v>75</c:v>
                </c:pt>
                <c:pt idx="810">
                  <c:v>75</c:v>
                </c:pt>
                <c:pt idx="811">
                  <c:v>75</c:v>
                </c:pt>
                <c:pt idx="812">
                  <c:v>75</c:v>
                </c:pt>
                <c:pt idx="813">
                  <c:v>75</c:v>
                </c:pt>
                <c:pt idx="814">
                  <c:v>75</c:v>
                </c:pt>
                <c:pt idx="815">
                  <c:v>75</c:v>
                </c:pt>
                <c:pt idx="816">
                  <c:v>75</c:v>
                </c:pt>
                <c:pt idx="817">
                  <c:v>75</c:v>
                </c:pt>
                <c:pt idx="818">
                  <c:v>75</c:v>
                </c:pt>
                <c:pt idx="819">
                  <c:v>75</c:v>
                </c:pt>
                <c:pt idx="820">
                  <c:v>75</c:v>
                </c:pt>
                <c:pt idx="821">
                  <c:v>75</c:v>
                </c:pt>
                <c:pt idx="822">
                  <c:v>75</c:v>
                </c:pt>
                <c:pt idx="823">
                  <c:v>75</c:v>
                </c:pt>
                <c:pt idx="824">
                  <c:v>75</c:v>
                </c:pt>
                <c:pt idx="825">
                  <c:v>75</c:v>
                </c:pt>
                <c:pt idx="826">
                  <c:v>75</c:v>
                </c:pt>
                <c:pt idx="827">
                  <c:v>75</c:v>
                </c:pt>
                <c:pt idx="828">
                  <c:v>75</c:v>
                </c:pt>
                <c:pt idx="829">
                  <c:v>75</c:v>
                </c:pt>
                <c:pt idx="830">
                  <c:v>75</c:v>
                </c:pt>
                <c:pt idx="831">
                  <c:v>75</c:v>
                </c:pt>
                <c:pt idx="832">
                  <c:v>75</c:v>
                </c:pt>
                <c:pt idx="833">
                  <c:v>75</c:v>
                </c:pt>
                <c:pt idx="834">
                  <c:v>75</c:v>
                </c:pt>
                <c:pt idx="835">
                  <c:v>75</c:v>
                </c:pt>
                <c:pt idx="836">
                  <c:v>75</c:v>
                </c:pt>
                <c:pt idx="837">
                  <c:v>75</c:v>
                </c:pt>
                <c:pt idx="838">
                  <c:v>75</c:v>
                </c:pt>
                <c:pt idx="839">
                  <c:v>75</c:v>
                </c:pt>
                <c:pt idx="840">
                  <c:v>75</c:v>
                </c:pt>
                <c:pt idx="841">
                  <c:v>75</c:v>
                </c:pt>
                <c:pt idx="842">
                  <c:v>75</c:v>
                </c:pt>
                <c:pt idx="843">
                  <c:v>75</c:v>
                </c:pt>
                <c:pt idx="844">
                  <c:v>75</c:v>
                </c:pt>
                <c:pt idx="845">
                  <c:v>75</c:v>
                </c:pt>
                <c:pt idx="846">
                  <c:v>75</c:v>
                </c:pt>
                <c:pt idx="847">
                  <c:v>75</c:v>
                </c:pt>
                <c:pt idx="848">
                  <c:v>75</c:v>
                </c:pt>
                <c:pt idx="849">
                  <c:v>75</c:v>
                </c:pt>
                <c:pt idx="850">
                  <c:v>75</c:v>
                </c:pt>
                <c:pt idx="851">
                  <c:v>75</c:v>
                </c:pt>
                <c:pt idx="852">
                  <c:v>75</c:v>
                </c:pt>
                <c:pt idx="853">
                  <c:v>75</c:v>
                </c:pt>
                <c:pt idx="854">
                  <c:v>75</c:v>
                </c:pt>
                <c:pt idx="855">
                  <c:v>75</c:v>
                </c:pt>
                <c:pt idx="856">
                  <c:v>75</c:v>
                </c:pt>
                <c:pt idx="857">
                  <c:v>75</c:v>
                </c:pt>
                <c:pt idx="858">
                  <c:v>75</c:v>
                </c:pt>
                <c:pt idx="859">
                  <c:v>75</c:v>
                </c:pt>
                <c:pt idx="860">
                  <c:v>75</c:v>
                </c:pt>
                <c:pt idx="861">
                  <c:v>75</c:v>
                </c:pt>
                <c:pt idx="862">
                  <c:v>75</c:v>
                </c:pt>
                <c:pt idx="863">
                  <c:v>75</c:v>
                </c:pt>
                <c:pt idx="864">
                  <c:v>75</c:v>
                </c:pt>
                <c:pt idx="865">
                  <c:v>75</c:v>
                </c:pt>
                <c:pt idx="866">
                  <c:v>75</c:v>
                </c:pt>
                <c:pt idx="867">
                  <c:v>75</c:v>
                </c:pt>
                <c:pt idx="868">
                  <c:v>75</c:v>
                </c:pt>
                <c:pt idx="869">
                  <c:v>75</c:v>
                </c:pt>
                <c:pt idx="870">
                  <c:v>75</c:v>
                </c:pt>
                <c:pt idx="871">
                  <c:v>75</c:v>
                </c:pt>
                <c:pt idx="872">
                  <c:v>75</c:v>
                </c:pt>
                <c:pt idx="873">
                  <c:v>75</c:v>
                </c:pt>
                <c:pt idx="874">
                  <c:v>75</c:v>
                </c:pt>
                <c:pt idx="875">
                  <c:v>75</c:v>
                </c:pt>
                <c:pt idx="876">
                  <c:v>75</c:v>
                </c:pt>
                <c:pt idx="877">
                  <c:v>75</c:v>
                </c:pt>
                <c:pt idx="878">
                  <c:v>75</c:v>
                </c:pt>
                <c:pt idx="879">
                  <c:v>75</c:v>
                </c:pt>
                <c:pt idx="880">
                  <c:v>75</c:v>
                </c:pt>
                <c:pt idx="881">
                  <c:v>75</c:v>
                </c:pt>
                <c:pt idx="882">
                  <c:v>75</c:v>
                </c:pt>
                <c:pt idx="883">
                  <c:v>75</c:v>
                </c:pt>
                <c:pt idx="884">
                  <c:v>75</c:v>
                </c:pt>
                <c:pt idx="885">
                  <c:v>75</c:v>
                </c:pt>
                <c:pt idx="886">
                  <c:v>75</c:v>
                </c:pt>
                <c:pt idx="887">
                  <c:v>75</c:v>
                </c:pt>
                <c:pt idx="888">
                  <c:v>75</c:v>
                </c:pt>
                <c:pt idx="889">
                  <c:v>75</c:v>
                </c:pt>
                <c:pt idx="890">
                  <c:v>75</c:v>
                </c:pt>
                <c:pt idx="891">
                  <c:v>75</c:v>
                </c:pt>
                <c:pt idx="892">
                  <c:v>75</c:v>
                </c:pt>
                <c:pt idx="893">
                  <c:v>75</c:v>
                </c:pt>
                <c:pt idx="894">
                  <c:v>75</c:v>
                </c:pt>
                <c:pt idx="895">
                  <c:v>75</c:v>
                </c:pt>
                <c:pt idx="896">
                  <c:v>75</c:v>
                </c:pt>
                <c:pt idx="897">
                  <c:v>75</c:v>
                </c:pt>
                <c:pt idx="898">
                  <c:v>75</c:v>
                </c:pt>
                <c:pt idx="899">
                  <c:v>75</c:v>
                </c:pt>
                <c:pt idx="900">
                  <c:v>75</c:v>
                </c:pt>
                <c:pt idx="901">
                  <c:v>75</c:v>
                </c:pt>
                <c:pt idx="902">
                  <c:v>75</c:v>
                </c:pt>
                <c:pt idx="903">
                  <c:v>75</c:v>
                </c:pt>
                <c:pt idx="904">
                  <c:v>75</c:v>
                </c:pt>
                <c:pt idx="905">
                  <c:v>75</c:v>
                </c:pt>
                <c:pt idx="906">
                  <c:v>75</c:v>
                </c:pt>
                <c:pt idx="907">
                  <c:v>75</c:v>
                </c:pt>
                <c:pt idx="908">
                  <c:v>75</c:v>
                </c:pt>
                <c:pt idx="909">
                  <c:v>75</c:v>
                </c:pt>
                <c:pt idx="910">
                  <c:v>75</c:v>
                </c:pt>
                <c:pt idx="911">
                  <c:v>75</c:v>
                </c:pt>
                <c:pt idx="912">
                  <c:v>75</c:v>
                </c:pt>
                <c:pt idx="913">
                  <c:v>75</c:v>
                </c:pt>
                <c:pt idx="914">
                  <c:v>75</c:v>
                </c:pt>
                <c:pt idx="915">
                  <c:v>75</c:v>
                </c:pt>
                <c:pt idx="916">
                  <c:v>75</c:v>
                </c:pt>
                <c:pt idx="917">
                  <c:v>75</c:v>
                </c:pt>
                <c:pt idx="918">
                  <c:v>75</c:v>
                </c:pt>
                <c:pt idx="919">
                  <c:v>75</c:v>
                </c:pt>
                <c:pt idx="920">
                  <c:v>75</c:v>
                </c:pt>
                <c:pt idx="921">
                  <c:v>75</c:v>
                </c:pt>
                <c:pt idx="922">
                  <c:v>75</c:v>
                </c:pt>
                <c:pt idx="923">
                  <c:v>75</c:v>
                </c:pt>
                <c:pt idx="924">
                  <c:v>75</c:v>
                </c:pt>
                <c:pt idx="925">
                  <c:v>75</c:v>
                </c:pt>
                <c:pt idx="926">
                  <c:v>75</c:v>
                </c:pt>
                <c:pt idx="927">
                  <c:v>75</c:v>
                </c:pt>
                <c:pt idx="928">
                  <c:v>75</c:v>
                </c:pt>
                <c:pt idx="929">
                  <c:v>75</c:v>
                </c:pt>
                <c:pt idx="930">
                  <c:v>75</c:v>
                </c:pt>
                <c:pt idx="931">
                  <c:v>75</c:v>
                </c:pt>
                <c:pt idx="932">
                  <c:v>75</c:v>
                </c:pt>
                <c:pt idx="933">
                  <c:v>75</c:v>
                </c:pt>
                <c:pt idx="934">
                  <c:v>75</c:v>
                </c:pt>
                <c:pt idx="935">
                  <c:v>75</c:v>
                </c:pt>
                <c:pt idx="936">
                  <c:v>75</c:v>
                </c:pt>
                <c:pt idx="937">
                  <c:v>75</c:v>
                </c:pt>
                <c:pt idx="938">
                  <c:v>75</c:v>
                </c:pt>
                <c:pt idx="939">
                  <c:v>75</c:v>
                </c:pt>
                <c:pt idx="940">
                  <c:v>75</c:v>
                </c:pt>
                <c:pt idx="941">
                  <c:v>75</c:v>
                </c:pt>
                <c:pt idx="942">
                  <c:v>75</c:v>
                </c:pt>
                <c:pt idx="943">
                  <c:v>75</c:v>
                </c:pt>
                <c:pt idx="944">
                  <c:v>75</c:v>
                </c:pt>
                <c:pt idx="945">
                  <c:v>75</c:v>
                </c:pt>
                <c:pt idx="946">
                  <c:v>75</c:v>
                </c:pt>
                <c:pt idx="947">
                  <c:v>75</c:v>
                </c:pt>
                <c:pt idx="948">
                  <c:v>75</c:v>
                </c:pt>
                <c:pt idx="949">
                  <c:v>75</c:v>
                </c:pt>
                <c:pt idx="950">
                  <c:v>75</c:v>
                </c:pt>
                <c:pt idx="951">
                  <c:v>75</c:v>
                </c:pt>
                <c:pt idx="952">
                  <c:v>75</c:v>
                </c:pt>
                <c:pt idx="953">
                  <c:v>75</c:v>
                </c:pt>
                <c:pt idx="954">
                  <c:v>75</c:v>
                </c:pt>
                <c:pt idx="955">
                  <c:v>75</c:v>
                </c:pt>
                <c:pt idx="956">
                  <c:v>75</c:v>
                </c:pt>
                <c:pt idx="957">
                  <c:v>75</c:v>
                </c:pt>
                <c:pt idx="958">
                  <c:v>75</c:v>
                </c:pt>
                <c:pt idx="959">
                  <c:v>75</c:v>
                </c:pt>
                <c:pt idx="960">
                  <c:v>75</c:v>
                </c:pt>
                <c:pt idx="961">
                  <c:v>75</c:v>
                </c:pt>
                <c:pt idx="962">
                  <c:v>75</c:v>
                </c:pt>
                <c:pt idx="963">
                  <c:v>75</c:v>
                </c:pt>
                <c:pt idx="964">
                  <c:v>75</c:v>
                </c:pt>
                <c:pt idx="965">
                  <c:v>75</c:v>
                </c:pt>
                <c:pt idx="966">
                  <c:v>75</c:v>
                </c:pt>
                <c:pt idx="967">
                  <c:v>75</c:v>
                </c:pt>
                <c:pt idx="968">
                  <c:v>75</c:v>
                </c:pt>
                <c:pt idx="969">
                  <c:v>75</c:v>
                </c:pt>
                <c:pt idx="970">
                  <c:v>75</c:v>
                </c:pt>
                <c:pt idx="971">
                  <c:v>75</c:v>
                </c:pt>
                <c:pt idx="972">
                  <c:v>75</c:v>
                </c:pt>
                <c:pt idx="973">
                  <c:v>75</c:v>
                </c:pt>
                <c:pt idx="974">
                  <c:v>75</c:v>
                </c:pt>
                <c:pt idx="975">
                  <c:v>75</c:v>
                </c:pt>
                <c:pt idx="976">
                  <c:v>75</c:v>
                </c:pt>
                <c:pt idx="977">
                  <c:v>75</c:v>
                </c:pt>
                <c:pt idx="978">
                  <c:v>75</c:v>
                </c:pt>
                <c:pt idx="979">
                  <c:v>75</c:v>
                </c:pt>
                <c:pt idx="980">
                  <c:v>75</c:v>
                </c:pt>
                <c:pt idx="981">
                  <c:v>75</c:v>
                </c:pt>
                <c:pt idx="982">
                  <c:v>75</c:v>
                </c:pt>
                <c:pt idx="983">
                  <c:v>75</c:v>
                </c:pt>
                <c:pt idx="984">
                  <c:v>75</c:v>
                </c:pt>
                <c:pt idx="985">
                  <c:v>75</c:v>
                </c:pt>
                <c:pt idx="986">
                  <c:v>75</c:v>
                </c:pt>
                <c:pt idx="987">
                  <c:v>75</c:v>
                </c:pt>
                <c:pt idx="988">
                  <c:v>75</c:v>
                </c:pt>
                <c:pt idx="989">
                  <c:v>75</c:v>
                </c:pt>
                <c:pt idx="990">
                  <c:v>75</c:v>
                </c:pt>
                <c:pt idx="991">
                  <c:v>75</c:v>
                </c:pt>
                <c:pt idx="992">
                  <c:v>75</c:v>
                </c:pt>
                <c:pt idx="993">
                  <c:v>75</c:v>
                </c:pt>
                <c:pt idx="994">
                  <c:v>75</c:v>
                </c:pt>
                <c:pt idx="995">
                  <c:v>75</c:v>
                </c:pt>
                <c:pt idx="996">
                  <c:v>75</c:v>
                </c:pt>
                <c:pt idx="997">
                  <c:v>75</c:v>
                </c:pt>
                <c:pt idx="998">
                  <c:v>75</c:v>
                </c:pt>
                <c:pt idx="999">
                  <c:v>75</c:v>
                </c:pt>
                <c:pt idx="1000">
                  <c:v>75</c:v>
                </c:pt>
                <c:pt idx="1001">
                  <c:v>75</c:v>
                </c:pt>
                <c:pt idx="1002">
                  <c:v>75</c:v>
                </c:pt>
                <c:pt idx="1003">
                  <c:v>75</c:v>
                </c:pt>
                <c:pt idx="1004">
                  <c:v>75</c:v>
                </c:pt>
                <c:pt idx="1005">
                  <c:v>75</c:v>
                </c:pt>
                <c:pt idx="1006">
                  <c:v>75</c:v>
                </c:pt>
                <c:pt idx="1007">
                  <c:v>75</c:v>
                </c:pt>
                <c:pt idx="1008">
                  <c:v>75</c:v>
                </c:pt>
                <c:pt idx="1009">
                  <c:v>75</c:v>
                </c:pt>
                <c:pt idx="1010">
                  <c:v>75</c:v>
                </c:pt>
                <c:pt idx="1011">
                  <c:v>75</c:v>
                </c:pt>
                <c:pt idx="1012">
                  <c:v>75</c:v>
                </c:pt>
                <c:pt idx="1013">
                  <c:v>75</c:v>
                </c:pt>
                <c:pt idx="1014">
                  <c:v>75</c:v>
                </c:pt>
                <c:pt idx="1015">
                  <c:v>75</c:v>
                </c:pt>
                <c:pt idx="1016">
                  <c:v>75</c:v>
                </c:pt>
                <c:pt idx="1017">
                  <c:v>75</c:v>
                </c:pt>
                <c:pt idx="1018">
                  <c:v>75</c:v>
                </c:pt>
                <c:pt idx="1019">
                  <c:v>75</c:v>
                </c:pt>
                <c:pt idx="1020">
                  <c:v>75</c:v>
                </c:pt>
                <c:pt idx="1021">
                  <c:v>75</c:v>
                </c:pt>
                <c:pt idx="1022">
                  <c:v>75</c:v>
                </c:pt>
                <c:pt idx="1023">
                  <c:v>75</c:v>
                </c:pt>
                <c:pt idx="1024">
                  <c:v>75</c:v>
                </c:pt>
                <c:pt idx="1025">
                  <c:v>75</c:v>
                </c:pt>
                <c:pt idx="1026">
                  <c:v>75</c:v>
                </c:pt>
                <c:pt idx="1027">
                  <c:v>75</c:v>
                </c:pt>
                <c:pt idx="1028">
                  <c:v>75</c:v>
                </c:pt>
                <c:pt idx="1029">
                  <c:v>75</c:v>
                </c:pt>
                <c:pt idx="1030">
                  <c:v>75</c:v>
                </c:pt>
                <c:pt idx="1031">
                  <c:v>75</c:v>
                </c:pt>
                <c:pt idx="1032">
                  <c:v>75</c:v>
                </c:pt>
                <c:pt idx="1033">
                  <c:v>75</c:v>
                </c:pt>
                <c:pt idx="1034">
                  <c:v>75</c:v>
                </c:pt>
                <c:pt idx="1035">
                  <c:v>75</c:v>
                </c:pt>
                <c:pt idx="1036">
                  <c:v>75</c:v>
                </c:pt>
                <c:pt idx="1037">
                  <c:v>75</c:v>
                </c:pt>
                <c:pt idx="1038">
                  <c:v>75</c:v>
                </c:pt>
                <c:pt idx="1039">
                  <c:v>75</c:v>
                </c:pt>
                <c:pt idx="1040">
                  <c:v>75</c:v>
                </c:pt>
                <c:pt idx="1041">
                  <c:v>75</c:v>
                </c:pt>
                <c:pt idx="1042">
                  <c:v>75</c:v>
                </c:pt>
                <c:pt idx="1043">
                  <c:v>75</c:v>
                </c:pt>
                <c:pt idx="1044">
                  <c:v>75</c:v>
                </c:pt>
                <c:pt idx="1045">
                  <c:v>75</c:v>
                </c:pt>
                <c:pt idx="1046">
                  <c:v>75</c:v>
                </c:pt>
                <c:pt idx="1047">
                  <c:v>75</c:v>
                </c:pt>
                <c:pt idx="1048">
                  <c:v>75</c:v>
                </c:pt>
                <c:pt idx="1049">
                  <c:v>75</c:v>
                </c:pt>
                <c:pt idx="1050">
                  <c:v>75</c:v>
                </c:pt>
                <c:pt idx="1051">
                  <c:v>75</c:v>
                </c:pt>
                <c:pt idx="1052">
                  <c:v>75</c:v>
                </c:pt>
                <c:pt idx="1053">
                  <c:v>75</c:v>
                </c:pt>
                <c:pt idx="1054">
                  <c:v>75</c:v>
                </c:pt>
                <c:pt idx="1055">
                  <c:v>75</c:v>
                </c:pt>
                <c:pt idx="1056">
                  <c:v>75</c:v>
                </c:pt>
                <c:pt idx="1057">
                  <c:v>75</c:v>
                </c:pt>
                <c:pt idx="1058">
                  <c:v>75</c:v>
                </c:pt>
                <c:pt idx="1059">
                  <c:v>75</c:v>
                </c:pt>
                <c:pt idx="1060">
                  <c:v>75</c:v>
                </c:pt>
                <c:pt idx="1061">
                  <c:v>75</c:v>
                </c:pt>
                <c:pt idx="1062">
                  <c:v>75</c:v>
                </c:pt>
                <c:pt idx="1063">
                  <c:v>75</c:v>
                </c:pt>
                <c:pt idx="1064">
                  <c:v>75</c:v>
                </c:pt>
                <c:pt idx="1065">
                  <c:v>75</c:v>
                </c:pt>
                <c:pt idx="1066">
                  <c:v>75</c:v>
                </c:pt>
                <c:pt idx="1067">
                  <c:v>75</c:v>
                </c:pt>
                <c:pt idx="1068">
                  <c:v>75</c:v>
                </c:pt>
                <c:pt idx="1069">
                  <c:v>75</c:v>
                </c:pt>
                <c:pt idx="1070">
                  <c:v>75</c:v>
                </c:pt>
                <c:pt idx="1071">
                  <c:v>75</c:v>
                </c:pt>
                <c:pt idx="1072">
                  <c:v>75</c:v>
                </c:pt>
                <c:pt idx="1073">
                  <c:v>75</c:v>
                </c:pt>
                <c:pt idx="1074">
                  <c:v>75</c:v>
                </c:pt>
                <c:pt idx="1075">
                  <c:v>75</c:v>
                </c:pt>
                <c:pt idx="1076">
                  <c:v>75</c:v>
                </c:pt>
                <c:pt idx="1077">
                  <c:v>75</c:v>
                </c:pt>
                <c:pt idx="1078">
                  <c:v>75</c:v>
                </c:pt>
                <c:pt idx="1079">
                  <c:v>75</c:v>
                </c:pt>
                <c:pt idx="1080">
                  <c:v>75</c:v>
                </c:pt>
                <c:pt idx="1081">
                  <c:v>75</c:v>
                </c:pt>
                <c:pt idx="1082">
                  <c:v>75</c:v>
                </c:pt>
                <c:pt idx="1083">
                  <c:v>75</c:v>
                </c:pt>
                <c:pt idx="1084">
                  <c:v>75</c:v>
                </c:pt>
                <c:pt idx="1085">
                  <c:v>75</c:v>
                </c:pt>
                <c:pt idx="1086">
                  <c:v>75</c:v>
                </c:pt>
                <c:pt idx="1087">
                  <c:v>75</c:v>
                </c:pt>
                <c:pt idx="1088">
                  <c:v>75</c:v>
                </c:pt>
                <c:pt idx="1089">
                  <c:v>75</c:v>
                </c:pt>
                <c:pt idx="1090">
                  <c:v>75</c:v>
                </c:pt>
                <c:pt idx="1091">
                  <c:v>75</c:v>
                </c:pt>
                <c:pt idx="1092">
                  <c:v>75</c:v>
                </c:pt>
                <c:pt idx="1093">
                  <c:v>75</c:v>
                </c:pt>
                <c:pt idx="1094">
                  <c:v>75</c:v>
                </c:pt>
                <c:pt idx="1095">
                  <c:v>75</c:v>
                </c:pt>
                <c:pt idx="1096">
                  <c:v>75</c:v>
                </c:pt>
                <c:pt idx="1097">
                  <c:v>75</c:v>
                </c:pt>
                <c:pt idx="1098">
                  <c:v>75</c:v>
                </c:pt>
                <c:pt idx="1099">
                  <c:v>75</c:v>
                </c:pt>
                <c:pt idx="1100">
                  <c:v>75</c:v>
                </c:pt>
                <c:pt idx="1101">
                  <c:v>75</c:v>
                </c:pt>
                <c:pt idx="1102">
                  <c:v>75</c:v>
                </c:pt>
                <c:pt idx="1103">
                  <c:v>75</c:v>
                </c:pt>
                <c:pt idx="1104">
                  <c:v>75</c:v>
                </c:pt>
                <c:pt idx="1105">
                  <c:v>75</c:v>
                </c:pt>
                <c:pt idx="1106">
                  <c:v>75</c:v>
                </c:pt>
                <c:pt idx="1107">
                  <c:v>75</c:v>
                </c:pt>
                <c:pt idx="1108">
                  <c:v>75</c:v>
                </c:pt>
                <c:pt idx="1109">
                  <c:v>75</c:v>
                </c:pt>
                <c:pt idx="1110">
                  <c:v>75</c:v>
                </c:pt>
                <c:pt idx="1111">
                  <c:v>75</c:v>
                </c:pt>
                <c:pt idx="1112">
                  <c:v>75</c:v>
                </c:pt>
                <c:pt idx="1113">
                  <c:v>75</c:v>
                </c:pt>
                <c:pt idx="1114">
                  <c:v>75</c:v>
                </c:pt>
                <c:pt idx="1115">
                  <c:v>75</c:v>
                </c:pt>
                <c:pt idx="1116">
                  <c:v>75</c:v>
                </c:pt>
                <c:pt idx="1117">
                  <c:v>75</c:v>
                </c:pt>
                <c:pt idx="1118">
                  <c:v>75</c:v>
                </c:pt>
                <c:pt idx="1119">
                  <c:v>75</c:v>
                </c:pt>
                <c:pt idx="1120">
                  <c:v>75</c:v>
                </c:pt>
                <c:pt idx="1121">
                  <c:v>75</c:v>
                </c:pt>
                <c:pt idx="1122">
                  <c:v>75</c:v>
                </c:pt>
                <c:pt idx="1123">
                  <c:v>75</c:v>
                </c:pt>
                <c:pt idx="1124">
                  <c:v>75</c:v>
                </c:pt>
                <c:pt idx="1125">
                  <c:v>75</c:v>
                </c:pt>
                <c:pt idx="1126">
                  <c:v>75</c:v>
                </c:pt>
                <c:pt idx="1127">
                  <c:v>75</c:v>
                </c:pt>
                <c:pt idx="1128">
                  <c:v>75</c:v>
                </c:pt>
                <c:pt idx="1129">
                  <c:v>75</c:v>
                </c:pt>
                <c:pt idx="1130">
                  <c:v>75</c:v>
                </c:pt>
                <c:pt idx="1131">
                  <c:v>75</c:v>
                </c:pt>
                <c:pt idx="1132">
                  <c:v>75</c:v>
                </c:pt>
                <c:pt idx="1133">
                  <c:v>75</c:v>
                </c:pt>
                <c:pt idx="1134">
                  <c:v>75</c:v>
                </c:pt>
                <c:pt idx="1135">
                  <c:v>75</c:v>
                </c:pt>
                <c:pt idx="1136">
                  <c:v>75</c:v>
                </c:pt>
                <c:pt idx="1137">
                  <c:v>75</c:v>
                </c:pt>
                <c:pt idx="1138">
                  <c:v>75</c:v>
                </c:pt>
                <c:pt idx="1139">
                  <c:v>75</c:v>
                </c:pt>
                <c:pt idx="1140">
                  <c:v>75</c:v>
                </c:pt>
                <c:pt idx="1141">
                  <c:v>75</c:v>
                </c:pt>
                <c:pt idx="1142">
                  <c:v>75</c:v>
                </c:pt>
                <c:pt idx="1143">
                  <c:v>75</c:v>
                </c:pt>
                <c:pt idx="1144">
                  <c:v>75</c:v>
                </c:pt>
                <c:pt idx="1145">
                  <c:v>75</c:v>
                </c:pt>
                <c:pt idx="1146">
                  <c:v>75</c:v>
                </c:pt>
                <c:pt idx="1147">
                  <c:v>75</c:v>
                </c:pt>
                <c:pt idx="1148">
                  <c:v>75</c:v>
                </c:pt>
                <c:pt idx="1149">
                  <c:v>75</c:v>
                </c:pt>
                <c:pt idx="1150">
                  <c:v>75</c:v>
                </c:pt>
                <c:pt idx="1151">
                  <c:v>75</c:v>
                </c:pt>
                <c:pt idx="1152">
                  <c:v>75</c:v>
                </c:pt>
                <c:pt idx="1153">
                  <c:v>75</c:v>
                </c:pt>
                <c:pt idx="1154">
                  <c:v>75</c:v>
                </c:pt>
                <c:pt idx="1155">
                  <c:v>75</c:v>
                </c:pt>
                <c:pt idx="1156">
                  <c:v>75</c:v>
                </c:pt>
                <c:pt idx="1157">
                  <c:v>75</c:v>
                </c:pt>
                <c:pt idx="1158">
                  <c:v>75</c:v>
                </c:pt>
                <c:pt idx="1159">
                  <c:v>75</c:v>
                </c:pt>
                <c:pt idx="1160">
                  <c:v>75</c:v>
                </c:pt>
                <c:pt idx="1161">
                  <c:v>75</c:v>
                </c:pt>
                <c:pt idx="1162">
                  <c:v>75</c:v>
                </c:pt>
                <c:pt idx="1163">
                  <c:v>75</c:v>
                </c:pt>
                <c:pt idx="1164">
                  <c:v>75</c:v>
                </c:pt>
                <c:pt idx="1165">
                  <c:v>75</c:v>
                </c:pt>
                <c:pt idx="1166">
                  <c:v>75</c:v>
                </c:pt>
                <c:pt idx="1167">
                  <c:v>75</c:v>
                </c:pt>
                <c:pt idx="1168">
                  <c:v>75</c:v>
                </c:pt>
                <c:pt idx="1169">
                  <c:v>75</c:v>
                </c:pt>
                <c:pt idx="1170">
                  <c:v>75</c:v>
                </c:pt>
                <c:pt idx="1171">
                  <c:v>75</c:v>
                </c:pt>
                <c:pt idx="1172">
                  <c:v>75</c:v>
                </c:pt>
                <c:pt idx="1173">
                  <c:v>75</c:v>
                </c:pt>
                <c:pt idx="1174">
                  <c:v>75</c:v>
                </c:pt>
                <c:pt idx="1175">
                  <c:v>75</c:v>
                </c:pt>
                <c:pt idx="1176">
                  <c:v>75</c:v>
                </c:pt>
                <c:pt idx="1177">
                  <c:v>75</c:v>
                </c:pt>
                <c:pt idx="1178">
                  <c:v>75</c:v>
                </c:pt>
                <c:pt idx="1179">
                  <c:v>75</c:v>
                </c:pt>
                <c:pt idx="1180">
                  <c:v>75</c:v>
                </c:pt>
                <c:pt idx="1181">
                  <c:v>75</c:v>
                </c:pt>
                <c:pt idx="1182">
                  <c:v>75</c:v>
                </c:pt>
                <c:pt idx="1183">
                  <c:v>75</c:v>
                </c:pt>
                <c:pt idx="1184">
                  <c:v>75</c:v>
                </c:pt>
                <c:pt idx="1185">
                  <c:v>75</c:v>
                </c:pt>
                <c:pt idx="1186">
                  <c:v>75</c:v>
                </c:pt>
                <c:pt idx="1187">
                  <c:v>75</c:v>
                </c:pt>
                <c:pt idx="1188">
                  <c:v>75</c:v>
                </c:pt>
                <c:pt idx="1189">
                  <c:v>75</c:v>
                </c:pt>
                <c:pt idx="1190">
                  <c:v>75</c:v>
                </c:pt>
                <c:pt idx="1191">
                  <c:v>75</c:v>
                </c:pt>
                <c:pt idx="1192">
                  <c:v>75</c:v>
                </c:pt>
                <c:pt idx="1193">
                  <c:v>75</c:v>
                </c:pt>
                <c:pt idx="1194">
                  <c:v>75</c:v>
                </c:pt>
                <c:pt idx="1195">
                  <c:v>75</c:v>
                </c:pt>
                <c:pt idx="1196">
                  <c:v>75</c:v>
                </c:pt>
                <c:pt idx="1197">
                  <c:v>75</c:v>
                </c:pt>
                <c:pt idx="1198">
                  <c:v>75</c:v>
                </c:pt>
                <c:pt idx="1199">
                  <c:v>75</c:v>
                </c:pt>
                <c:pt idx="1200">
                  <c:v>75</c:v>
                </c:pt>
                <c:pt idx="1201">
                  <c:v>75</c:v>
                </c:pt>
                <c:pt idx="1202">
                  <c:v>75</c:v>
                </c:pt>
                <c:pt idx="1203">
                  <c:v>75</c:v>
                </c:pt>
                <c:pt idx="1204">
                  <c:v>75</c:v>
                </c:pt>
                <c:pt idx="1205">
                  <c:v>75</c:v>
                </c:pt>
                <c:pt idx="1206">
                  <c:v>75</c:v>
                </c:pt>
                <c:pt idx="1207">
                  <c:v>75</c:v>
                </c:pt>
                <c:pt idx="1208">
                  <c:v>75</c:v>
                </c:pt>
                <c:pt idx="1209">
                  <c:v>75</c:v>
                </c:pt>
                <c:pt idx="1210">
                  <c:v>75</c:v>
                </c:pt>
                <c:pt idx="1211">
                  <c:v>75</c:v>
                </c:pt>
                <c:pt idx="1212">
                  <c:v>75</c:v>
                </c:pt>
                <c:pt idx="1213">
                  <c:v>75</c:v>
                </c:pt>
                <c:pt idx="1214">
                  <c:v>75</c:v>
                </c:pt>
                <c:pt idx="1215">
                  <c:v>75</c:v>
                </c:pt>
                <c:pt idx="1216">
                  <c:v>75</c:v>
                </c:pt>
                <c:pt idx="1217">
                  <c:v>75</c:v>
                </c:pt>
                <c:pt idx="1218">
                  <c:v>75</c:v>
                </c:pt>
                <c:pt idx="1219">
                  <c:v>75</c:v>
                </c:pt>
                <c:pt idx="1220">
                  <c:v>75</c:v>
                </c:pt>
                <c:pt idx="1221">
                  <c:v>75</c:v>
                </c:pt>
                <c:pt idx="1222">
                  <c:v>75</c:v>
                </c:pt>
                <c:pt idx="1223">
                  <c:v>75</c:v>
                </c:pt>
                <c:pt idx="1224">
                  <c:v>75</c:v>
                </c:pt>
                <c:pt idx="1225">
                  <c:v>75</c:v>
                </c:pt>
                <c:pt idx="1226">
                  <c:v>75</c:v>
                </c:pt>
                <c:pt idx="1227">
                  <c:v>75</c:v>
                </c:pt>
                <c:pt idx="1228">
                  <c:v>75</c:v>
                </c:pt>
                <c:pt idx="1229">
                  <c:v>75</c:v>
                </c:pt>
                <c:pt idx="1230">
                  <c:v>75</c:v>
                </c:pt>
                <c:pt idx="1231">
                  <c:v>75</c:v>
                </c:pt>
                <c:pt idx="1232">
                  <c:v>75</c:v>
                </c:pt>
                <c:pt idx="1233">
                  <c:v>75</c:v>
                </c:pt>
                <c:pt idx="1234">
                  <c:v>75</c:v>
                </c:pt>
                <c:pt idx="1235">
                  <c:v>75</c:v>
                </c:pt>
                <c:pt idx="1236">
                  <c:v>75</c:v>
                </c:pt>
                <c:pt idx="1237">
                  <c:v>75</c:v>
                </c:pt>
                <c:pt idx="1238">
                  <c:v>75</c:v>
                </c:pt>
                <c:pt idx="1239">
                  <c:v>75</c:v>
                </c:pt>
                <c:pt idx="1240">
                  <c:v>75</c:v>
                </c:pt>
                <c:pt idx="1241">
                  <c:v>75</c:v>
                </c:pt>
                <c:pt idx="1242">
                  <c:v>75</c:v>
                </c:pt>
                <c:pt idx="1243">
                  <c:v>75</c:v>
                </c:pt>
                <c:pt idx="1244">
                  <c:v>75</c:v>
                </c:pt>
                <c:pt idx="1245">
                  <c:v>75</c:v>
                </c:pt>
                <c:pt idx="1246">
                  <c:v>75</c:v>
                </c:pt>
                <c:pt idx="1247">
                  <c:v>75</c:v>
                </c:pt>
                <c:pt idx="1248">
                  <c:v>75</c:v>
                </c:pt>
                <c:pt idx="1249">
                  <c:v>75</c:v>
                </c:pt>
                <c:pt idx="1250">
                  <c:v>75</c:v>
                </c:pt>
                <c:pt idx="1251">
                  <c:v>75</c:v>
                </c:pt>
                <c:pt idx="1252">
                  <c:v>75</c:v>
                </c:pt>
                <c:pt idx="1253">
                  <c:v>75</c:v>
                </c:pt>
                <c:pt idx="1254">
                  <c:v>75</c:v>
                </c:pt>
                <c:pt idx="1255">
                  <c:v>75</c:v>
                </c:pt>
                <c:pt idx="1256">
                  <c:v>75</c:v>
                </c:pt>
                <c:pt idx="1257">
                  <c:v>75</c:v>
                </c:pt>
                <c:pt idx="1258">
                  <c:v>75</c:v>
                </c:pt>
                <c:pt idx="1259">
                  <c:v>75</c:v>
                </c:pt>
                <c:pt idx="1260">
                  <c:v>75</c:v>
                </c:pt>
                <c:pt idx="1261">
                  <c:v>75</c:v>
                </c:pt>
                <c:pt idx="1262">
                  <c:v>75</c:v>
                </c:pt>
                <c:pt idx="1263">
                  <c:v>75</c:v>
                </c:pt>
                <c:pt idx="1264">
                  <c:v>75</c:v>
                </c:pt>
                <c:pt idx="1265">
                  <c:v>75</c:v>
                </c:pt>
                <c:pt idx="1266">
                  <c:v>75</c:v>
                </c:pt>
                <c:pt idx="1267">
                  <c:v>75</c:v>
                </c:pt>
                <c:pt idx="1268">
                  <c:v>75</c:v>
                </c:pt>
                <c:pt idx="1269">
                  <c:v>75</c:v>
                </c:pt>
                <c:pt idx="1270">
                  <c:v>75</c:v>
                </c:pt>
                <c:pt idx="1271">
                  <c:v>75</c:v>
                </c:pt>
                <c:pt idx="1272">
                  <c:v>75</c:v>
                </c:pt>
                <c:pt idx="1273">
                  <c:v>75</c:v>
                </c:pt>
                <c:pt idx="1274">
                  <c:v>75</c:v>
                </c:pt>
                <c:pt idx="1275">
                  <c:v>75</c:v>
                </c:pt>
                <c:pt idx="1276">
                  <c:v>75</c:v>
                </c:pt>
                <c:pt idx="1277">
                  <c:v>75</c:v>
                </c:pt>
                <c:pt idx="1278">
                  <c:v>75</c:v>
                </c:pt>
                <c:pt idx="1279">
                  <c:v>75</c:v>
                </c:pt>
                <c:pt idx="1280">
                  <c:v>75</c:v>
                </c:pt>
                <c:pt idx="1281">
                  <c:v>75</c:v>
                </c:pt>
                <c:pt idx="1282">
                  <c:v>75</c:v>
                </c:pt>
                <c:pt idx="1283">
                  <c:v>75</c:v>
                </c:pt>
                <c:pt idx="1284">
                  <c:v>75</c:v>
                </c:pt>
                <c:pt idx="1285">
                  <c:v>75</c:v>
                </c:pt>
                <c:pt idx="1286">
                  <c:v>75</c:v>
                </c:pt>
                <c:pt idx="1287">
                  <c:v>75</c:v>
                </c:pt>
                <c:pt idx="1288">
                  <c:v>75</c:v>
                </c:pt>
                <c:pt idx="1289">
                  <c:v>75</c:v>
                </c:pt>
                <c:pt idx="1290">
                  <c:v>75</c:v>
                </c:pt>
                <c:pt idx="1291">
                  <c:v>75</c:v>
                </c:pt>
                <c:pt idx="1292">
                  <c:v>75</c:v>
                </c:pt>
                <c:pt idx="1293">
                  <c:v>75</c:v>
                </c:pt>
                <c:pt idx="1294">
                  <c:v>75</c:v>
                </c:pt>
                <c:pt idx="1295">
                  <c:v>75</c:v>
                </c:pt>
                <c:pt idx="1296">
                  <c:v>75</c:v>
                </c:pt>
                <c:pt idx="1297">
                  <c:v>75</c:v>
                </c:pt>
                <c:pt idx="1298">
                  <c:v>75</c:v>
                </c:pt>
                <c:pt idx="1299">
                  <c:v>75</c:v>
                </c:pt>
                <c:pt idx="1300">
                  <c:v>75</c:v>
                </c:pt>
                <c:pt idx="1301">
                  <c:v>75</c:v>
                </c:pt>
                <c:pt idx="1302">
                  <c:v>75</c:v>
                </c:pt>
                <c:pt idx="1303">
                  <c:v>75</c:v>
                </c:pt>
                <c:pt idx="1304">
                  <c:v>75</c:v>
                </c:pt>
                <c:pt idx="1305">
                  <c:v>75</c:v>
                </c:pt>
                <c:pt idx="1306">
                  <c:v>75</c:v>
                </c:pt>
                <c:pt idx="1307">
                  <c:v>75</c:v>
                </c:pt>
                <c:pt idx="1308">
                  <c:v>75</c:v>
                </c:pt>
                <c:pt idx="1309">
                  <c:v>75</c:v>
                </c:pt>
                <c:pt idx="1310">
                  <c:v>75</c:v>
                </c:pt>
                <c:pt idx="1311">
                  <c:v>75</c:v>
                </c:pt>
                <c:pt idx="1312">
                  <c:v>75</c:v>
                </c:pt>
                <c:pt idx="1313">
                  <c:v>75</c:v>
                </c:pt>
                <c:pt idx="1314">
                  <c:v>75</c:v>
                </c:pt>
                <c:pt idx="1315">
                  <c:v>75</c:v>
                </c:pt>
                <c:pt idx="1316">
                  <c:v>75</c:v>
                </c:pt>
                <c:pt idx="1317">
                  <c:v>75</c:v>
                </c:pt>
                <c:pt idx="1318">
                  <c:v>75</c:v>
                </c:pt>
                <c:pt idx="1319">
                  <c:v>75</c:v>
                </c:pt>
                <c:pt idx="1320">
                  <c:v>75</c:v>
                </c:pt>
                <c:pt idx="1321">
                  <c:v>75</c:v>
                </c:pt>
                <c:pt idx="1322">
                  <c:v>75</c:v>
                </c:pt>
                <c:pt idx="1323">
                  <c:v>75</c:v>
                </c:pt>
                <c:pt idx="1324">
                  <c:v>75</c:v>
                </c:pt>
                <c:pt idx="1325">
                  <c:v>75</c:v>
                </c:pt>
                <c:pt idx="1326">
                  <c:v>75</c:v>
                </c:pt>
                <c:pt idx="1327">
                  <c:v>75</c:v>
                </c:pt>
                <c:pt idx="1328">
                  <c:v>75</c:v>
                </c:pt>
                <c:pt idx="1329">
                  <c:v>75</c:v>
                </c:pt>
                <c:pt idx="1330">
                  <c:v>75</c:v>
                </c:pt>
                <c:pt idx="1331">
                  <c:v>75</c:v>
                </c:pt>
                <c:pt idx="1332">
                  <c:v>75</c:v>
                </c:pt>
                <c:pt idx="1333">
                  <c:v>75</c:v>
                </c:pt>
                <c:pt idx="1334">
                  <c:v>75</c:v>
                </c:pt>
                <c:pt idx="1335">
                  <c:v>75</c:v>
                </c:pt>
                <c:pt idx="1336">
                  <c:v>75</c:v>
                </c:pt>
                <c:pt idx="1337">
                  <c:v>75</c:v>
                </c:pt>
                <c:pt idx="1338">
                  <c:v>75</c:v>
                </c:pt>
                <c:pt idx="1339">
                  <c:v>75</c:v>
                </c:pt>
                <c:pt idx="1340">
                  <c:v>75</c:v>
                </c:pt>
                <c:pt idx="1341">
                  <c:v>75</c:v>
                </c:pt>
                <c:pt idx="1342">
                  <c:v>75</c:v>
                </c:pt>
                <c:pt idx="1343">
                  <c:v>75</c:v>
                </c:pt>
                <c:pt idx="1344">
                  <c:v>75</c:v>
                </c:pt>
                <c:pt idx="1345">
                  <c:v>75</c:v>
                </c:pt>
                <c:pt idx="1346">
                  <c:v>75</c:v>
                </c:pt>
                <c:pt idx="1347">
                  <c:v>75</c:v>
                </c:pt>
                <c:pt idx="1348">
                  <c:v>75</c:v>
                </c:pt>
                <c:pt idx="1349">
                  <c:v>75</c:v>
                </c:pt>
                <c:pt idx="1350">
                  <c:v>75</c:v>
                </c:pt>
                <c:pt idx="1351">
                  <c:v>75</c:v>
                </c:pt>
                <c:pt idx="1352">
                  <c:v>75</c:v>
                </c:pt>
                <c:pt idx="1353">
                  <c:v>75</c:v>
                </c:pt>
                <c:pt idx="1354">
                  <c:v>75</c:v>
                </c:pt>
                <c:pt idx="1355">
                  <c:v>75</c:v>
                </c:pt>
                <c:pt idx="1356">
                  <c:v>75</c:v>
                </c:pt>
                <c:pt idx="1357">
                  <c:v>75</c:v>
                </c:pt>
                <c:pt idx="1358">
                  <c:v>75</c:v>
                </c:pt>
                <c:pt idx="1359">
                  <c:v>75</c:v>
                </c:pt>
                <c:pt idx="1360">
                  <c:v>75</c:v>
                </c:pt>
                <c:pt idx="1361">
                  <c:v>75</c:v>
                </c:pt>
                <c:pt idx="1362">
                  <c:v>75</c:v>
                </c:pt>
                <c:pt idx="1363">
                  <c:v>75</c:v>
                </c:pt>
                <c:pt idx="1364">
                  <c:v>75</c:v>
                </c:pt>
                <c:pt idx="1365">
                  <c:v>75</c:v>
                </c:pt>
                <c:pt idx="1366">
                  <c:v>75</c:v>
                </c:pt>
                <c:pt idx="1367">
                  <c:v>75</c:v>
                </c:pt>
                <c:pt idx="1368">
                  <c:v>75</c:v>
                </c:pt>
                <c:pt idx="1369">
                  <c:v>75</c:v>
                </c:pt>
                <c:pt idx="1370">
                  <c:v>75</c:v>
                </c:pt>
                <c:pt idx="1371">
                  <c:v>75</c:v>
                </c:pt>
                <c:pt idx="1372">
                  <c:v>75</c:v>
                </c:pt>
                <c:pt idx="1373">
                  <c:v>75</c:v>
                </c:pt>
                <c:pt idx="1374">
                  <c:v>75</c:v>
                </c:pt>
                <c:pt idx="1375">
                  <c:v>75</c:v>
                </c:pt>
                <c:pt idx="1376">
                  <c:v>75</c:v>
                </c:pt>
                <c:pt idx="1377">
                  <c:v>75</c:v>
                </c:pt>
                <c:pt idx="1378">
                  <c:v>75</c:v>
                </c:pt>
                <c:pt idx="1379">
                  <c:v>75</c:v>
                </c:pt>
                <c:pt idx="1380">
                  <c:v>75</c:v>
                </c:pt>
                <c:pt idx="1381">
                  <c:v>75</c:v>
                </c:pt>
                <c:pt idx="1382">
                  <c:v>75</c:v>
                </c:pt>
                <c:pt idx="1383">
                  <c:v>75</c:v>
                </c:pt>
                <c:pt idx="1384">
                  <c:v>75</c:v>
                </c:pt>
                <c:pt idx="1385">
                  <c:v>75</c:v>
                </c:pt>
                <c:pt idx="1386">
                  <c:v>75</c:v>
                </c:pt>
                <c:pt idx="1387">
                  <c:v>75</c:v>
                </c:pt>
                <c:pt idx="1388">
                  <c:v>75</c:v>
                </c:pt>
                <c:pt idx="1389">
                  <c:v>75</c:v>
                </c:pt>
                <c:pt idx="1390">
                  <c:v>75</c:v>
                </c:pt>
                <c:pt idx="1391">
                  <c:v>75</c:v>
                </c:pt>
                <c:pt idx="1392">
                  <c:v>75</c:v>
                </c:pt>
                <c:pt idx="1393">
                  <c:v>75</c:v>
                </c:pt>
                <c:pt idx="1394">
                  <c:v>75</c:v>
                </c:pt>
                <c:pt idx="1395">
                  <c:v>75</c:v>
                </c:pt>
                <c:pt idx="1396">
                  <c:v>75</c:v>
                </c:pt>
                <c:pt idx="1397">
                  <c:v>75</c:v>
                </c:pt>
                <c:pt idx="1398">
                  <c:v>75</c:v>
                </c:pt>
                <c:pt idx="1399">
                  <c:v>75</c:v>
                </c:pt>
                <c:pt idx="1400">
                  <c:v>75</c:v>
                </c:pt>
                <c:pt idx="1401">
                  <c:v>75</c:v>
                </c:pt>
                <c:pt idx="1402">
                  <c:v>75</c:v>
                </c:pt>
                <c:pt idx="1403">
                  <c:v>75</c:v>
                </c:pt>
                <c:pt idx="1404">
                  <c:v>75</c:v>
                </c:pt>
                <c:pt idx="1405">
                  <c:v>75</c:v>
                </c:pt>
                <c:pt idx="1406">
                  <c:v>75</c:v>
                </c:pt>
                <c:pt idx="1407">
                  <c:v>75</c:v>
                </c:pt>
                <c:pt idx="1408">
                  <c:v>75</c:v>
                </c:pt>
                <c:pt idx="1409">
                  <c:v>75</c:v>
                </c:pt>
                <c:pt idx="1410">
                  <c:v>75</c:v>
                </c:pt>
                <c:pt idx="1411">
                  <c:v>75</c:v>
                </c:pt>
                <c:pt idx="1412">
                  <c:v>75</c:v>
                </c:pt>
                <c:pt idx="1413">
                  <c:v>75</c:v>
                </c:pt>
                <c:pt idx="1414">
                  <c:v>75</c:v>
                </c:pt>
                <c:pt idx="1415">
                  <c:v>75</c:v>
                </c:pt>
                <c:pt idx="1416">
                  <c:v>75</c:v>
                </c:pt>
                <c:pt idx="1417">
                  <c:v>75</c:v>
                </c:pt>
                <c:pt idx="1418">
                  <c:v>75</c:v>
                </c:pt>
                <c:pt idx="1419">
                  <c:v>75</c:v>
                </c:pt>
                <c:pt idx="1420">
                  <c:v>75</c:v>
                </c:pt>
                <c:pt idx="1421">
                  <c:v>75</c:v>
                </c:pt>
                <c:pt idx="1422">
                  <c:v>75</c:v>
                </c:pt>
                <c:pt idx="1423">
                  <c:v>75</c:v>
                </c:pt>
                <c:pt idx="1424">
                  <c:v>75</c:v>
                </c:pt>
                <c:pt idx="1425">
                  <c:v>75</c:v>
                </c:pt>
                <c:pt idx="1426">
                  <c:v>75</c:v>
                </c:pt>
                <c:pt idx="1427">
                  <c:v>75</c:v>
                </c:pt>
                <c:pt idx="1428">
                  <c:v>75</c:v>
                </c:pt>
                <c:pt idx="1429">
                  <c:v>75</c:v>
                </c:pt>
                <c:pt idx="1430">
                  <c:v>75</c:v>
                </c:pt>
                <c:pt idx="1431">
                  <c:v>75</c:v>
                </c:pt>
                <c:pt idx="1432">
                  <c:v>75</c:v>
                </c:pt>
                <c:pt idx="1433">
                  <c:v>75</c:v>
                </c:pt>
                <c:pt idx="1434">
                  <c:v>75</c:v>
                </c:pt>
                <c:pt idx="1435">
                  <c:v>75</c:v>
                </c:pt>
                <c:pt idx="1436">
                  <c:v>75</c:v>
                </c:pt>
                <c:pt idx="1437">
                  <c:v>75</c:v>
                </c:pt>
                <c:pt idx="1438">
                  <c:v>75</c:v>
                </c:pt>
                <c:pt idx="1439">
                  <c:v>75</c:v>
                </c:pt>
                <c:pt idx="1440">
                  <c:v>75</c:v>
                </c:pt>
                <c:pt idx="1441">
                  <c:v>75</c:v>
                </c:pt>
                <c:pt idx="1442">
                  <c:v>75</c:v>
                </c:pt>
                <c:pt idx="1443">
                  <c:v>75</c:v>
                </c:pt>
                <c:pt idx="1444">
                  <c:v>75</c:v>
                </c:pt>
                <c:pt idx="1445">
                  <c:v>75</c:v>
                </c:pt>
                <c:pt idx="1446">
                  <c:v>75</c:v>
                </c:pt>
                <c:pt idx="1447">
                  <c:v>75</c:v>
                </c:pt>
                <c:pt idx="1448">
                  <c:v>75</c:v>
                </c:pt>
                <c:pt idx="1449">
                  <c:v>75</c:v>
                </c:pt>
                <c:pt idx="1450">
                  <c:v>75</c:v>
                </c:pt>
                <c:pt idx="1451">
                  <c:v>75</c:v>
                </c:pt>
                <c:pt idx="1452">
                  <c:v>75</c:v>
                </c:pt>
                <c:pt idx="1453">
                  <c:v>75</c:v>
                </c:pt>
                <c:pt idx="1454">
                  <c:v>75</c:v>
                </c:pt>
                <c:pt idx="1455">
                  <c:v>75</c:v>
                </c:pt>
                <c:pt idx="1456">
                  <c:v>75</c:v>
                </c:pt>
                <c:pt idx="1457">
                  <c:v>75</c:v>
                </c:pt>
                <c:pt idx="1458">
                  <c:v>75</c:v>
                </c:pt>
                <c:pt idx="1459">
                  <c:v>75</c:v>
                </c:pt>
                <c:pt idx="1460">
                  <c:v>75</c:v>
                </c:pt>
                <c:pt idx="1461">
                  <c:v>75</c:v>
                </c:pt>
                <c:pt idx="1462">
                  <c:v>75</c:v>
                </c:pt>
                <c:pt idx="1463">
                  <c:v>75</c:v>
                </c:pt>
                <c:pt idx="1464">
                  <c:v>75</c:v>
                </c:pt>
                <c:pt idx="1465">
                  <c:v>75</c:v>
                </c:pt>
                <c:pt idx="1466">
                  <c:v>75</c:v>
                </c:pt>
                <c:pt idx="1467">
                  <c:v>75</c:v>
                </c:pt>
                <c:pt idx="1468">
                  <c:v>75</c:v>
                </c:pt>
                <c:pt idx="1469">
                  <c:v>75</c:v>
                </c:pt>
                <c:pt idx="1470">
                  <c:v>75</c:v>
                </c:pt>
                <c:pt idx="1471">
                  <c:v>75</c:v>
                </c:pt>
                <c:pt idx="1472">
                  <c:v>75</c:v>
                </c:pt>
                <c:pt idx="1473">
                  <c:v>75</c:v>
                </c:pt>
                <c:pt idx="1474">
                  <c:v>75</c:v>
                </c:pt>
                <c:pt idx="1475">
                  <c:v>75</c:v>
                </c:pt>
                <c:pt idx="1476">
                  <c:v>75</c:v>
                </c:pt>
                <c:pt idx="1477">
                  <c:v>75</c:v>
                </c:pt>
                <c:pt idx="1478">
                  <c:v>75</c:v>
                </c:pt>
                <c:pt idx="1479">
                  <c:v>75</c:v>
                </c:pt>
                <c:pt idx="1480">
                  <c:v>75</c:v>
                </c:pt>
                <c:pt idx="1481">
                  <c:v>75</c:v>
                </c:pt>
                <c:pt idx="1482">
                  <c:v>75</c:v>
                </c:pt>
                <c:pt idx="1483">
                  <c:v>75</c:v>
                </c:pt>
                <c:pt idx="1484">
                  <c:v>75</c:v>
                </c:pt>
                <c:pt idx="1485">
                  <c:v>75</c:v>
                </c:pt>
                <c:pt idx="1486">
                  <c:v>75</c:v>
                </c:pt>
                <c:pt idx="1487">
                  <c:v>75</c:v>
                </c:pt>
                <c:pt idx="1488">
                  <c:v>75</c:v>
                </c:pt>
                <c:pt idx="1489">
                  <c:v>75</c:v>
                </c:pt>
                <c:pt idx="1490">
                  <c:v>75</c:v>
                </c:pt>
                <c:pt idx="1491">
                  <c:v>75</c:v>
                </c:pt>
                <c:pt idx="1492">
                  <c:v>75</c:v>
                </c:pt>
                <c:pt idx="1493">
                  <c:v>75</c:v>
                </c:pt>
                <c:pt idx="1494">
                  <c:v>75</c:v>
                </c:pt>
                <c:pt idx="1495">
                  <c:v>75</c:v>
                </c:pt>
                <c:pt idx="1496">
                  <c:v>75</c:v>
                </c:pt>
                <c:pt idx="1497">
                  <c:v>75</c:v>
                </c:pt>
                <c:pt idx="1498">
                  <c:v>75</c:v>
                </c:pt>
                <c:pt idx="1499">
                  <c:v>75</c:v>
                </c:pt>
                <c:pt idx="1500">
                  <c:v>75</c:v>
                </c:pt>
                <c:pt idx="1501">
                  <c:v>75</c:v>
                </c:pt>
                <c:pt idx="1502">
                  <c:v>75</c:v>
                </c:pt>
                <c:pt idx="1503">
                  <c:v>75</c:v>
                </c:pt>
                <c:pt idx="1504">
                  <c:v>75</c:v>
                </c:pt>
                <c:pt idx="1505">
                  <c:v>75</c:v>
                </c:pt>
                <c:pt idx="1506">
                  <c:v>75</c:v>
                </c:pt>
                <c:pt idx="1507">
                  <c:v>75</c:v>
                </c:pt>
                <c:pt idx="1508">
                  <c:v>75</c:v>
                </c:pt>
                <c:pt idx="1509">
                  <c:v>75</c:v>
                </c:pt>
                <c:pt idx="1510">
                  <c:v>75</c:v>
                </c:pt>
                <c:pt idx="1511">
                  <c:v>75</c:v>
                </c:pt>
                <c:pt idx="1512">
                  <c:v>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3D4-4D94-94B5-79849861E90E}"/>
            </c:ext>
          </c:extLst>
        </c:ser>
        <c:ser>
          <c:idx val="4"/>
          <c:order val="4"/>
          <c:tx>
            <c:v>IMC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strRef>
              <c:f>'[自動控制(改).xlsx]IMC_PI'!$B$132:$B$553</c:f>
              <c:strCache>
                <c:ptCount val="422"/>
                <c:pt idx="0">
                  <c:v>16:49:00</c:v>
                </c:pt>
                <c:pt idx="1">
                  <c:v>16:49:01</c:v>
                </c:pt>
                <c:pt idx="2">
                  <c:v>16:49:02</c:v>
                </c:pt>
                <c:pt idx="3">
                  <c:v>16:49:03</c:v>
                </c:pt>
                <c:pt idx="4">
                  <c:v>16:49:04</c:v>
                </c:pt>
                <c:pt idx="5">
                  <c:v>16:49:05</c:v>
                </c:pt>
                <c:pt idx="6">
                  <c:v>16:49:06</c:v>
                </c:pt>
                <c:pt idx="7">
                  <c:v>16:49:07</c:v>
                </c:pt>
                <c:pt idx="8">
                  <c:v>16:49:08</c:v>
                </c:pt>
                <c:pt idx="9">
                  <c:v>16:49:09</c:v>
                </c:pt>
                <c:pt idx="10">
                  <c:v>16:49:10</c:v>
                </c:pt>
                <c:pt idx="11">
                  <c:v>16:49:11</c:v>
                </c:pt>
                <c:pt idx="12">
                  <c:v>16:49:12</c:v>
                </c:pt>
                <c:pt idx="13">
                  <c:v>16:49:13</c:v>
                </c:pt>
                <c:pt idx="14">
                  <c:v>16:49:14</c:v>
                </c:pt>
                <c:pt idx="15">
                  <c:v>16:49:15</c:v>
                </c:pt>
                <c:pt idx="16">
                  <c:v>16:49:16</c:v>
                </c:pt>
                <c:pt idx="17">
                  <c:v>16:49:17</c:v>
                </c:pt>
                <c:pt idx="18">
                  <c:v>16:49:18</c:v>
                </c:pt>
                <c:pt idx="19">
                  <c:v>16:49:19</c:v>
                </c:pt>
                <c:pt idx="20">
                  <c:v>16:49:20</c:v>
                </c:pt>
                <c:pt idx="21">
                  <c:v>16:49:21</c:v>
                </c:pt>
                <c:pt idx="22">
                  <c:v>16:49:22</c:v>
                </c:pt>
                <c:pt idx="23">
                  <c:v>16:49:23</c:v>
                </c:pt>
                <c:pt idx="24">
                  <c:v>16:49:24</c:v>
                </c:pt>
                <c:pt idx="25">
                  <c:v>16:49:25</c:v>
                </c:pt>
                <c:pt idx="26">
                  <c:v>16:49:26</c:v>
                </c:pt>
                <c:pt idx="27">
                  <c:v>16:49:27</c:v>
                </c:pt>
                <c:pt idx="28">
                  <c:v>16:49:28</c:v>
                </c:pt>
                <c:pt idx="29">
                  <c:v>16:49:29</c:v>
                </c:pt>
                <c:pt idx="30">
                  <c:v>16:49:30</c:v>
                </c:pt>
                <c:pt idx="31">
                  <c:v>16:49:31</c:v>
                </c:pt>
                <c:pt idx="32">
                  <c:v>16:49:32</c:v>
                </c:pt>
                <c:pt idx="33">
                  <c:v>16:49:33</c:v>
                </c:pt>
                <c:pt idx="34">
                  <c:v>16:49:34</c:v>
                </c:pt>
                <c:pt idx="35">
                  <c:v>16:49:35</c:v>
                </c:pt>
                <c:pt idx="36">
                  <c:v>16:49:36</c:v>
                </c:pt>
                <c:pt idx="37">
                  <c:v>16:49:37</c:v>
                </c:pt>
                <c:pt idx="38">
                  <c:v>16:49:38</c:v>
                </c:pt>
                <c:pt idx="39">
                  <c:v>16:49:39</c:v>
                </c:pt>
                <c:pt idx="40">
                  <c:v>16:49:40</c:v>
                </c:pt>
                <c:pt idx="41">
                  <c:v>16:49:41</c:v>
                </c:pt>
                <c:pt idx="42">
                  <c:v>16:49:42</c:v>
                </c:pt>
                <c:pt idx="43">
                  <c:v>16:49:43</c:v>
                </c:pt>
                <c:pt idx="44">
                  <c:v>16:49:44</c:v>
                </c:pt>
                <c:pt idx="45">
                  <c:v>16:49:45</c:v>
                </c:pt>
                <c:pt idx="46">
                  <c:v>16:49:46</c:v>
                </c:pt>
                <c:pt idx="47">
                  <c:v>16:49:47</c:v>
                </c:pt>
                <c:pt idx="48">
                  <c:v>16:49:48</c:v>
                </c:pt>
                <c:pt idx="49">
                  <c:v>16:49:49</c:v>
                </c:pt>
                <c:pt idx="50">
                  <c:v>16:49:50</c:v>
                </c:pt>
                <c:pt idx="51">
                  <c:v>16:49:51</c:v>
                </c:pt>
                <c:pt idx="52">
                  <c:v>16:49:52</c:v>
                </c:pt>
                <c:pt idx="53">
                  <c:v>16:49:53</c:v>
                </c:pt>
                <c:pt idx="54">
                  <c:v>16:49:54</c:v>
                </c:pt>
                <c:pt idx="55">
                  <c:v>16:49:55</c:v>
                </c:pt>
                <c:pt idx="56">
                  <c:v>16:49:56</c:v>
                </c:pt>
                <c:pt idx="57">
                  <c:v>16:49:57</c:v>
                </c:pt>
                <c:pt idx="58">
                  <c:v>16:49:58</c:v>
                </c:pt>
                <c:pt idx="59">
                  <c:v>16:49:59</c:v>
                </c:pt>
                <c:pt idx="60">
                  <c:v>16:50:00</c:v>
                </c:pt>
                <c:pt idx="61">
                  <c:v>16:50:01</c:v>
                </c:pt>
                <c:pt idx="62">
                  <c:v>16:50:02</c:v>
                </c:pt>
                <c:pt idx="63">
                  <c:v>16:50:03</c:v>
                </c:pt>
                <c:pt idx="64">
                  <c:v>16:50:04</c:v>
                </c:pt>
                <c:pt idx="65">
                  <c:v>16:50:05</c:v>
                </c:pt>
                <c:pt idx="66">
                  <c:v>16:50:06</c:v>
                </c:pt>
                <c:pt idx="67">
                  <c:v>16:50:07</c:v>
                </c:pt>
                <c:pt idx="68">
                  <c:v>16:50:08</c:v>
                </c:pt>
                <c:pt idx="69">
                  <c:v>16:50:09</c:v>
                </c:pt>
                <c:pt idx="70">
                  <c:v>16:50:10</c:v>
                </c:pt>
                <c:pt idx="71">
                  <c:v>16:50:11</c:v>
                </c:pt>
                <c:pt idx="72">
                  <c:v>16:50:12</c:v>
                </c:pt>
                <c:pt idx="73">
                  <c:v>16:50:13</c:v>
                </c:pt>
                <c:pt idx="74">
                  <c:v>16:50:14</c:v>
                </c:pt>
                <c:pt idx="75">
                  <c:v>16:50:15</c:v>
                </c:pt>
                <c:pt idx="76">
                  <c:v>16:50:16</c:v>
                </c:pt>
                <c:pt idx="77">
                  <c:v>16:50:17</c:v>
                </c:pt>
                <c:pt idx="78">
                  <c:v>16:50:18</c:v>
                </c:pt>
                <c:pt idx="79">
                  <c:v>16:50:19</c:v>
                </c:pt>
                <c:pt idx="80">
                  <c:v>16:50:20</c:v>
                </c:pt>
                <c:pt idx="81">
                  <c:v>16:50:21</c:v>
                </c:pt>
                <c:pt idx="82">
                  <c:v>16:50:22</c:v>
                </c:pt>
                <c:pt idx="83">
                  <c:v>16:50:23</c:v>
                </c:pt>
                <c:pt idx="84">
                  <c:v>16:50:24</c:v>
                </c:pt>
                <c:pt idx="85">
                  <c:v>16:50:25</c:v>
                </c:pt>
                <c:pt idx="86">
                  <c:v>16:50:26</c:v>
                </c:pt>
                <c:pt idx="87">
                  <c:v>16:50:27</c:v>
                </c:pt>
                <c:pt idx="88">
                  <c:v>16:50:28</c:v>
                </c:pt>
                <c:pt idx="89">
                  <c:v>16:50:29</c:v>
                </c:pt>
                <c:pt idx="90">
                  <c:v>16:50:30</c:v>
                </c:pt>
                <c:pt idx="91">
                  <c:v>16:50:31</c:v>
                </c:pt>
                <c:pt idx="92">
                  <c:v>16:50:32</c:v>
                </c:pt>
                <c:pt idx="93">
                  <c:v>16:50:33</c:v>
                </c:pt>
                <c:pt idx="94">
                  <c:v>16:50:34</c:v>
                </c:pt>
                <c:pt idx="95">
                  <c:v>16:50:35</c:v>
                </c:pt>
                <c:pt idx="96">
                  <c:v>16:50:36</c:v>
                </c:pt>
                <c:pt idx="97">
                  <c:v>16:50:37</c:v>
                </c:pt>
                <c:pt idx="98">
                  <c:v>16:50:38</c:v>
                </c:pt>
                <c:pt idx="99">
                  <c:v>16:50:39</c:v>
                </c:pt>
                <c:pt idx="100">
                  <c:v>16:50:40</c:v>
                </c:pt>
                <c:pt idx="101">
                  <c:v>16:50:41</c:v>
                </c:pt>
                <c:pt idx="102">
                  <c:v>16:50:42</c:v>
                </c:pt>
                <c:pt idx="103">
                  <c:v>16:50:43</c:v>
                </c:pt>
                <c:pt idx="104">
                  <c:v>16:50:44</c:v>
                </c:pt>
                <c:pt idx="105">
                  <c:v>16:50:45</c:v>
                </c:pt>
                <c:pt idx="106">
                  <c:v>16:50:46</c:v>
                </c:pt>
                <c:pt idx="107">
                  <c:v>16:50:47</c:v>
                </c:pt>
                <c:pt idx="108">
                  <c:v>16:50:48</c:v>
                </c:pt>
                <c:pt idx="109">
                  <c:v>16:50:49</c:v>
                </c:pt>
                <c:pt idx="110">
                  <c:v>16:50:50</c:v>
                </c:pt>
                <c:pt idx="111">
                  <c:v>16:50:51</c:v>
                </c:pt>
                <c:pt idx="112">
                  <c:v>16:50:52</c:v>
                </c:pt>
                <c:pt idx="113">
                  <c:v>16:50:53</c:v>
                </c:pt>
                <c:pt idx="114">
                  <c:v>16:50:54</c:v>
                </c:pt>
                <c:pt idx="115">
                  <c:v>16:50:55</c:v>
                </c:pt>
                <c:pt idx="116">
                  <c:v>16:50:56</c:v>
                </c:pt>
                <c:pt idx="117">
                  <c:v>16:50:57</c:v>
                </c:pt>
                <c:pt idx="118">
                  <c:v>16:50:58</c:v>
                </c:pt>
                <c:pt idx="119">
                  <c:v>16:50:59</c:v>
                </c:pt>
                <c:pt idx="120">
                  <c:v>16:51:00</c:v>
                </c:pt>
                <c:pt idx="121">
                  <c:v>16:51:01</c:v>
                </c:pt>
                <c:pt idx="122">
                  <c:v>16:51:02</c:v>
                </c:pt>
                <c:pt idx="123">
                  <c:v>16:51:03</c:v>
                </c:pt>
                <c:pt idx="124">
                  <c:v>16:51:04</c:v>
                </c:pt>
                <c:pt idx="125">
                  <c:v>16:51:05</c:v>
                </c:pt>
                <c:pt idx="126">
                  <c:v>16:51:06</c:v>
                </c:pt>
                <c:pt idx="127">
                  <c:v>16:51:07</c:v>
                </c:pt>
                <c:pt idx="128">
                  <c:v>16:51:08</c:v>
                </c:pt>
                <c:pt idx="129">
                  <c:v>16:51:09</c:v>
                </c:pt>
                <c:pt idx="130">
                  <c:v>16:51:10</c:v>
                </c:pt>
                <c:pt idx="131">
                  <c:v>16:51:11</c:v>
                </c:pt>
                <c:pt idx="132">
                  <c:v>16:51:12</c:v>
                </c:pt>
                <c:pt idx="133">
                  <c:v>16:51:13</c:v>
                </c:pt>
                <c:pt idx="134">
                  <c:v>16:51:14</c:v>
                </c:pt>
                <c:pt idx="135">
                  <c:v>16:51:15</c:v>
                </c:pt>
                <c:pt idx="136">
                  <c:v>16:51:16</c:v>
                </c:pt>
                <c:pt idx="137">
                  <c:v>16:51:17</c:v>
                </c:pt>
                <c:pt idx="138">
                  <c:v>16:51:18</c:v>
                </c:pt>
                <c:pt idx="139">
                  <c:v>16:51:19</c:v>
                </c:pt>
                <c:pt idx="140">
                  <c:v>16:51:20</c:v>
                </c:pt>
                <c:pt idx="141">
                  <c:v>16:51:21</c:v>
                </c:pt>
                <c:pt idx="142">
                  <c:v>16:51:22</c:v>
                </c:pt>
                <c:pt idx="143">
                  <c:v>16:51:23</c:v>
                </c:pt>
                <c:pt idx="144">
                  <c:v>16:51:24</c:v>
                </c:pt>
                <c:pt idx="145">
                  <c:v>16:51:25</c:v>
                </c:pt>
                <c:pt idx="146">
                  <c:v>16:51:26</c:v>
                </c:pt>
                <c:pt idx="147">
                  <c:v>16:51:27</c:v>
                </c:pt>
                <c:pt idx="148">
                  <c:v>16:51:28</c:v>
                </c:pt>
                <c:pt idx="149">
                  <c:v>16:51:29</c:v>
                </c:pt>
                <c:pt idx="150">
                  <c:v>16:51:30</c:v>
                </c:pt>
                <c:pt idx="151">
                  <c:v>16:51:31</c:v>
                </c:pt>
                <c:pt idx="152">
                  <c:v>16:51:32</c:v>
                </c:pt>
                <c:pt idx="153">
                  <c:v>16:51:33</c:v>
                </c:pt>
                <c:pt idx="154">
                  <c:v>16:51:34</c:v>
                </c:pt>
                <c:pt idx="155">
                  <c:v>16:51:35</c:v>
                </c:pt>
                <c:pt idx="156">
                  <c:v>16:51:36</c:v>
                </c:pt>
                <c:pt idx="157">
                  <c:v>16:51:37</c:v>
                </c:pt>
                <c:pt idx="158">
                  <c:v>16:51:38</c:v>
                </c:pt>
                <c:pt idx="159">
                  <c:v>16:51:39</c:v>
                </c:pt>
                <c:pt idx="160">
                  <c:v>16:51:40</c:v>
                </c:pt>
                <c:pt idx="161">
                  <c:v>16:51:41</c:v>
                </c:pt>
                <c:pt idx="162">
                  <c:v>16:51:42</c:v>
                </c:pt>
                <c:pt idx="163">
                  <c:v>16:51:43</c:v>
                </c:pt>
                <c:pt idx="164">
                  <c:v>16:51:44</c:v>
                </c:pt>
                <c:pt idx="165">
                  <c:v>16:51:45</c:v>
                </c:pt>
                <c:pt idx="166">
                  <c:v>16:51:46</c:v>
                </c:pt>
                <c:pt idx="167">
                  <c:v>16:51:47</c:v>
                </c:pt>
                <c:pt idx="168">
                  <c:v>16:51:48</c:v>
                </c:pt>
                <c:pt idx="169">
                  <c:v>16:51:49</c:v>
                </c:pt>
                <c:pt idx="170">
                  <c:v>16:51:50</c:v>
                </c:pt>
                <c:pt idx="171">
                  <c:v>16:51:51</c:v>
                </c:pt>
                <c:pt idx="172">
                  <c:v>16:51:52</c:v>
                </c:pt>
                <c:pt idx="173">
                  <c:v>16:51:53</c:v>
                </c:pt>
                <c:pt idx="174">
                  <c:v>16:51:54</c:v>
                </c:pt>
                <c:pt idx="175">
                  <c:v>16:51:55</c:v>
                </c:pt>
                <c:pt idx="176">
                  <c:v>16:51:56</c:v>
                </c:pt>
                <c:pt idx="177">
                  <c:v>16:51:57</c:v>
                </c:pt>
                <c:pt idx="178">
                  <c:v>16:51:58</c:v>
                </c:pt>
                <c:pt idx="179">
                  <c:v>16:51:59</c:v>
                </c:pt>
                <c:pt idx="180">
                  <c:v>16:52:00</c:v>
                </c:pt>
                <c:pt idx="181">
                  <c:v>16:52:01</c:v>
                </c:pt>
                <c:pt idx="182">
                  <c:v>16:52:02</c:v>
                </c:pt>
                <c:pt idx="183">
                  <c:v>16:52:03</c:v>
                </c:pt>
                <c:pt idx="184">
                  <c:v>16:52:04</c:v>
                </c:pt>
                <c:pt idx="185">
                  <c:v>16:52:05</c:v>
                </c:pt>
                <c:pt idx="186">
                  <c:v>16:52:06</c:v>
                </c:pt>
                <c:pt idx="187">
                  <c:v>16:52:07</c:v>
                </c:pt>
                <c:pt idx="188">
                  <c:v>16:52:08</c:v>
                </c:pt>
                <c:pt idx="189">
                  <c:v>16:52:09</c:v>
                </c:pt>
                <c:pt idx="190">
                  <c:v>16:52:10</c:v>
                </c:pt>
                <c:pt idx="191">
                  <c:v>16:52:11</c:v>
                </c:pt>
                <c:pt idx="192">
                  <c:v>16:52:12</c:v>
                </c:pt>
                <c:pt idx="193">
                  <c:v>16:52:13</c:v>
                </c:pt>
                <c:pt idx="194">
                  <c:v>16:52:14</c:v>
                </c:pt>
                <c:pt idx="195">
                  <c:v>16:52:15</c:v>
                </c:pt>
                <c:pt idx="196">
                  <c:v>16:52:16</c:v>
                </c:pt>
                <c:pt idx="197">
                  <c:v>16:52:17</c:v>
                </c:pt>
                <c:pt idx="198">
                  <c:v>16:52:18</c:v>
                </c:pt>
                <c:pt idx="199">
                  <c:v>16:52:19</c:v>
                </c:pt>
                <c:pt idx="200">
                  <c:v>16:52:20</c:v>
                </c:pt>
                <c:pt idx="201">
                  <c:v>16:52:21</c:v>
                </c:pt>
                <c:pt idx="202">
                  <c:v>16:52:22</c:v>
                </c:pt>
                <c:pt idx="203">
                  <c:v>16:52:23</c:v>
                </c:pt>
                <c:pt idx="204">
                  <c:v>16:52:24</c:v>
                </c:pt>
                <c:pt idx="205">
                  <c:v>16:52:25</c:v>
                </c:pt>
                <c:pt idx="206">
                  <c:v>16:52:26</c:v>
                </c:pt>
                <c:pt idx="207">
                  <c:v>16:52:27</c:v>
                </c:pt>
                <c:pt idx="208">
                  <c:v>16:52:28</c:v>
                </c:pt>
                <c:pt idx="209">
                  <c:v>16:52:29</c:v>
                </c:pt>
                <c:pt idx="210">
                  <c:v>16:52:30</c:v>
                </c:pt>
                <c:pt idx="211">
                  <c:v>16:52:31</c:v>
                </c:pt>
                <c:pt idx="212">
                  <c:v>16:52:32</c:v>
                </c:pt>
                <c:pt idx="213">
                  <c:v>16:52:33</c:v>
                </c:pt>
                <c:pt idx="214">
                  <c:v>16:52:34</c:v>
                </c:pt>
                <c:pt idx="215">
                  <c:v>16:52:35</c:v>
                </c:pt>
                <c:pt idx="216">
                  <c:v>16:52:36</c:v>
                </c:pt>
                <c:pt idx="217">
                  <c:v>16:52:37</c:v>
                </c:pt>
                <c:pt idx="218">
                  <c:v>16:52:38</c:v>
                </c:pt>
                <c:pt idx="219">
                  <c:v>16:52:39</c:v>
                </c:pt>
                <c:pt idx="220">
                  <c:v>16:52:40</c:v>
                </c:pt>
                <c:pt idx="221">
                  <c:v>16:52:41</c:v>
                </c:pt>
                <c:pt idx="222">
                  <c:v>16:52:42</c:v>
                </c:pt>
                <c:pt idx="223">
                  <c:v>16:52:43</c:v>
                </c:pt>
                <c:pt idx="224">
                  <c:v>16:52:44</c:v>
                </c:pt>
                <c:pt idx="225">
                  <c:v>16:52:45</c:v>
                </c:pt>
                <c:pt idx="226">
                  <c:v>16:52:46</c:v>
                </c:pt>
                <c:pt idx="227">
                  <c:v>16:52:47</c:v>
                </c:pt>
                <c:pt idx="228">
                  <c:v>16:52:48</c:v>
                </c:pt>
                <c:pt idx="229">
                  <c:v>16:52:49</c:v>
                </c:pt>
                <c:pt idx="230">
                  <c:v>16:52:50</c:v>
                </c:pt>
                <c:pt idx="231">
                  <c:v>16:52:51</c:v>
                </c:pt>
                <c:pt idx="232">
                  <c:v>16:52:52</c:v>
                </c:pt>
                <c:pt idx="233">
                  <c:v>16:52:53</c:v>
                </c:pt>
                <c:pt idx="234">
                  <c:v>16:52:54</c:v>
                </c:pt>
                <c:pt idx="235">
                  <c:v>16:52:55</c:v>
                </c:pt>
                <c:pt idx="236">
                  <c:v>16:52:56</c:v>
                </c:pt>
                <c:pt idx="237">
                  <c:v>16:52:57</c:v>
                </c:pt>
                <c:pt idx="238">
                  <c:v>16:52:58</c:v>
                </c:pt>
                <c:pt idx="239">
                  <c:v>16:52:59</c:v>
                </c:pt>
                <c:pt idx="240">
                  <c:v>16:53:00</c:v>
                </c:pt>
                <c:pt idx="241">
                  <c:v>16:53:01</c:v>
                </c:pt>
                <c:pt idx="242">
                  <c:v>16:53:02</c:v>
                </c:pt>
                <c:pt idx="243">
                  <c:v>16:53:03</c:v>
                </c:pt>
                <c:pt idx="244">
                  <c:v>16:53:04</c:v>
                </c:pt>
                <c:pt idx="245">
                  <c:v>16:53:05</c:v>
                </c:pt>
                <c:pt idx="246">
                  <c:v>16:53:06</c:v>
                </c:pt>
                <c:pt idx="247">
                  <c:v>16:53:07</c:v>
                </c:pt>
                <c:pt idx="248">
                  <c:v>16:53:08</c:v>
                </c:pt>
                <c:pt idx="249">
                  <c:v>16:53:09</c:v>
                </c:pt>
                <c:pt idx="250">
                  <c:v>16:53:10</c:v>
                </c:pt>
                <c:pt idx="251">
                  <c:v>16:53:11</c:v>
                </c:pt>
                <c:pt idx="252">
                  <c:v>16:53:12</c:v>
                </c:pt>
                <c:pt idx="253">
                  <c:v>16:53:13</c:v>
                </c:pt>
                <c:pt idx="254">
                  <c:v>16:53:14</c:v>
                </c:pt>
                <c:pt idx="255">
                  <c:v>16:53:15</c:v>
                </c:pt>
                <c:pt idx="256">
                  <c:v>16:53:16</c:v>
                </c:pt>
                <c:pt idx="257">
                  <c:v>16:53:17</c:v>
                </c:pt>
                <c:pt idx="258">
                  <c:v>16:53:18</c:v>
                </c:pt>
                <c:pt idx="259">
                  <c:v>16:53:19</c:v>
                </c:pt>
                <c:pt idx="260">
                  <c:v>16:53:20</c:v>
                </c:pt>
                <c:pt idx="261">
                  <c:v>16:53:21</c:v>
                </c:pt>
                <c:pt idx="262">
                  <c:v>16:53:22</c:v>
                </c:pt>
                <c:pt idx="263">
                  <c:v>16:53:23</c:v>
                </c:pt>
                <c:pt idx="264">
                  <c:v>16:53:24</c:v>
                </c:pt>
                <c:pt idx="265">
                  <c:v>16:53:25</c:v>
                </c:pt>
                <c:pt idx="266">
                  <c:v>16:53:26</c:v>
                </c:pt>
                <c:pt idx="267">
                  <c:v>16:53:27</c:v>
                </c:pt>
                <c:pt idx="268">
                  <c:v>16:53:28</c:v>
                </c:pt>
                <c:pt idx="269">
                  <c:v>16:53:29</c:v>
                </c:pt>
                <c:pt idx="270">
                  <c:v>16:53:30</c:v>
                </c:pt>
                <c:pt idx="271">
                  <c:v>16:53:31</c:v>
                </c:pt>
                <c:pt idx="272">
                  <c:v>16:53:32</c:v>
                </c:pt>
                <c:pt idx="273">
                  <c:v>16:53:33</c:v>
                </c:pt>
                <c:pt idx="274">
                  <c:v>16:53:34</c:v>
                </c:pt>
                <c:pt idx="275">
                  <c:v>16:53:35</c:v>
                </c:pt>
                <c:pt idx="276">
                  <c:v>16:53:36</c:v>
                </c:pt>
                <c:pt idx="277">
                  <c:v>16:53:37</c:v>
                </c:pt>
                <c:pt idx="278">
                  <c:v>16:53:38</c:v>
                </c:pt>
                <c:pt idx="279">
                  <c:v>16:53:39</c:v>
                </c:pt>
                <c:pt idx="280">
                  <c:v>16:53:40</c:v>
                </c:pt>
                <c:pt idx="281">
                  <c:v>16:53:41</c:v>
                </c:pt>
                <c:pt idx="282">
                  <c:v>16:53:42</c:v>
                </c:pt>
                <c:pt idx="283">
                  <c:v>16:53:43</c:v>
                </c:pt>
                <c:pt idx="284">
                  <c:v>16:53:44</c:v>
                </c:pt>
                <c:pt idx="285">
                  <c:v>16:53:45</c:v>
                </c:pt>
                <c:pt idx="286">
                  <c:v>16:53:46</c:v>
                </c:pt>
                <c:pt idx="287">
                  <c:v>16:53:47</c:v>
                </c:pt>
                <c:pt idx="288">
                  <c:v>16:53:48</c:v>
                </c:pt>
                <c:pt idx="289">
                  <c:v>16:53:49</c:v>
                </c:pt>
                <c:pt idx="290">
                  <c:v>16:53:50</c:v>
                </c:pt>
                <c:pt idx="291">
                  <c:v>16:53:51</c:v>
                </c:pt>
                <c:pt idx="292">
                  <c:v>16:53:52</c:v>
                </c:pt>
                <c:pt idx="293">
                  <c:v>16:53:53</c:v>
                </c:pt>
                <c:pt idx="294">
                  <c:v>16:53:54</c:v>
                </c:pt>
                <c:pt idx="295">
                  <c:v>16:53:55</c:v>
                </c:pt>
                <c:pt idx="296">
                  <c:v>16:53:56</c:v>
                </c:pt>
                <c:pt idx="297">
                  <c:v>16:53:57</c:v>
                </c:pt>
                <c:pt idx="298">
                  <c:v>16:53:58</c:v>
                </c:pt>
                <c:pt idx="299">
                  <c:v>16:53:59</c:v>
                </c:pt>
                <c:pt idx="300">
                  <c:v>16:54:00</c:v>
                </c:pt>
                <c:pt idx="301">
                  <c:v>16:54:01</c:v>
                </c:pt>
                <c:pt idx="302">
                  <c:v>16:54:02</c:v>
                </c:pt>
                <c:pt idx="303">
                  <c:v>16:54:03</c:v>
                </c:pt>
                <c:pt idx="304">
                  <c:v>16:54:04</c:v>
                </c:pt>
                <c:pt idx="305">
                  <c:v>16:54:05</c:v>
                </c:pt>
                <c:pt idx="306">
                  <c:v>16:54:06</c:v>
                </c:pt>
                <c:pt idx="307">
                  <c:v>16:54:07</c:v>
                </c:pt>
                <c:pt idx="308">
                  <c:v>16:54:08</c:v>
                </c:pt>
                <c:pt idx="309">
                  <c:v>16:54:09</c:v>
                </c:pt>
                <c:pt idx="310">
                  <c:v>16:54:10</c:v>
                </c:pt>
                <c:pt idx="311">
                  <c:v>16:54:11</c:v>
                </c:pt>
                <c:pt idx="312">
                  <c:v>16:54:12</c:v>
                </c:pt>
                <c:pt idx="313">
                  <c:v>16:54:13</c:v>
                </c:pt>
                <c:pt idx="314">
                  <c:v>16:54:14</c:v>
                </c:pt>
                <c:pt idx="315">
                  <c:v>16:54:15</c:v>
                </c:pt>
                <c:pt idx="316">
                  <c:v>16:54:16</c:v>
                </c:pt>
                <c:pt idx="317">
                  <c:v>16:54:17</c:v>
                </c:pt>
                <c:pt idx="318">
                  <c:v>16:54:18</c:v>
                </c:pt>
                <c:pt idx="319">
                  <c:v>16:54:19</c:v>
                </c:pt>
                <c:pt idx="320">
                  <c:v>16:54:20</c:v>
                </c:pt>
                <c:pt idx="321">
                  <c:v>16:54:21</c:v>
                </c:pt>
                <c:pt idx="322">
                  <c:v>16:54:22</c:v>
                </c:pt>
                <c:pt idx="323">
                  <c:v>16:54:23</c:v>
                </c:pt>
                <c:pt idx="324">
                  <c:v>16:54:24</c:v>
                </c:pt>
                <c:pt idx="325">
                  <c:v>16:54:25</c:v>
                </c:pt>
                <c:pt idx="326">
                  <c:v>16:54:26</c:v>
                </c:pt>
                <c:pt idx="327">
                  <c:v>16:54:27</c:v>
                </c:pt>
                <c:pt idx="328">
                  <c:v>16:54:28</c:v>
                </c:pt>
                <c:pt idx="329">
                  <c:v>16:54:29</c:v>
                </c:pt>
                <c:pt idx="330">
                  <c:v>16:54:30</c:v>
                </c:pt>
                <c:pt idx="331">
                  <c:v>16:54:31</c:v>
                </c:pt>
                <c:pt idx="332">
                  <c:v>16:54:32</c:v>
                </c:pt>
                <c:pt idx="333">
                  <c:v>16:54:33</c:v>
                </c:pt>
                <c:pt idx="334">
                  <c:v>16:54:34</c:v>
                </c:pt>
                <c:pt idx="335">
                  <c:v>16:54:35</c:v>
                </c:pt>
                <c:pt idx="336">
                  <c:v>16:54:36</c:v>
                </c:pt>
                <c:pt idx="337">
                  <c:v>16:54:37</c:v>
                </c:pt>
                <c:pt idx="338">
                  <c:v>16:54:38</c:v>
                </c:pt>
                <c:pt idx="339">
                  <c:v>16:54:39</c:v>
                </c:pt>
                <c:pt idx="340">
                  <c:v>16:54:40</c:v>
                </c:pt>
                <c:pt idx="341">
                  <c:v>16:54:41</c:v>
                </c:pt>
                <c:pt idx="342">
                  <c:v>16:54:42</c:v>
                </c:pt>
                <c:pt idx="343">
                  <c:v>16:54:43</c:v>
                </c:pt>
                <c:pt idx="344">
                  <c:v>16:54:44</c:v>
                </c:pt>
                <c:pt idx="345">
                  <c:v>16:54:45</c:v>
                </c:pt>
                <c:pt idx="346">
                  <c:v>16:54:46</c:v>
                </c:pt>
                <c:pt idx="347">
                  <c:v>16:54:47</c:v>
                </c:pt>
                <c:pt idx="348">
                  <c:v>16:54:48</c:v>
                </c:pt>
                <c:pt idx="349">
                  <c:v>16:54:49</c:v>
                </c:pt>
                <c:pt idx="350">
                  <c:v>16:54:50</c:v>
                </c:pt>
                <c:pt idx="351">
                  <c:v>16:54:51</c:v>
                </c:pt>
                <c:pt idx="352">
                  <c:v>16:54:52</c:v>
                </c:pt>
                <c:pt idx="353">
                  <c:v>16:54:53</c:v>
                </c:pt>
                <c:pt idx="354">
                  <c:v>16:54:54</c:v>
                </c:pt>
                <c:pt idx="355">
                  <c:v>16:54:55</c:v>
                </c:pt>
                <c:pt idx="356">
                  <c:v>16:54:56</c:v>
                </c:pt>
                <c:pt idx="357">
                  <c:v>16:54:57</c:v>
                </c:pt>
                <c:pt idx="358">
                  <c:v>16:54:58</c:v>
                </c:pt>
                <c:pt idx="359">
                  <c:v>16:54:59</c:v>
                </c:pt>
                <c:pt idx="360">
                  <c:v>16:55:00</c:v>
                </c:pt>
                <c:pt idx="361">
                  <c:v>16:55:01</c:v>
                </c:pt>
                <c:pt idx="362">
                  <c:v>16:55:02</c:v>
                </c:pt>
                <c:pt idx="363">
                  <c:v>16:55:03</c:v>
                </c:pt>
                <c:pt idx="364">
                  <c:v>16:55:04</c:v>
                </c:pt>
                <c:pt idx="365">
                  <c:v>16:55:05</c:v>
                </c:pt>
                <c:pt idx="366">
                  <c:v>16:55:06</c:v>
                </c:pt>
                <c:pt idx="367">
                  <c:v>16:55:07</c:v>
                </c:pt>
                <c:pt idx="368">
                  <c:v>16:55:08</c:v>
                </c:pt>
                <c:pt idx="369">
                  <c:v>16:55:09</c:v>
                </c:pt>
                <c:pt idx="370">
                  <c:v>16:55:10</c:v>
                </c:pt>
                <c:pt idx="371">
                  <c:v>16:55:11</c:v>
                </c:pt>
                <c:pt idx="372">
                  <c:v>16:55:12</c:v>
                </c:pt>
                <c:pt idx="373">
                  <c:v>16:55:13</c:v>
                </c:pt>
                <c:pt idx="374">
                  <c:v>16:55:14</c:v>
                </c:pt>
                <c:pt idx="375">
                  <c:v>16:55:15</c:v>
                </c:pt>
                <c:pt idx="376">
                  <c:v>16:55:16</c:v>
                </c:pt>
                <c:pt idx="377">
                  <c:v>16:55:17</c:v>
                </c:pt>
                <c:pt idx="378">
                  <c:v>16:55:18</c:v>
                </c:pt>
                <c:pt idx="379">
                  <c:v>16:55:19</c:v>
                </c:pt>
                <c:pt idx="380">
                  <c:v>16:55:20</c:v>
                </c:pt>
                <c:pt idx="381">
                  <c:v>16:55:21</c:v>
                </c:pt>
                <c:pt idx="382">
                  <c:v>16:55:22</c:v>
                </c:pt>
                <c:pt idx="383">
                  <c:v>16:55:23</c:v>
                </c:pt>
                <c:pt idx="384">
                  <c:v>16:55:24</c:v>
                </c:pt>
                <c:pt idx="385">
                  <c:v>16:55:25</c:v>
                </c:pt>
                <c:pt idx="386">
                  <c:v>16:55:26</c:v>
                </c:pt>
                <c:pt idx="387">
                  <c:v>16:55:27</c:v>
                </c:pt>
                <c:pt idx="388">
                  <c:v>16:55:28</c:v>
                </c:pt>
                <c:pt idx="389">
                  <c:v>16:55:29</c:v>
                </c:pt>
                <c:pt idx="390">
                  <c:v>16:55:30</c:v>
                </c:pt>
                <c:pt idx="391">
                  <c:v>16:55:31</c:v>
                </c:pt>
                <c:pt idx="392">
                  <c:v>16:55:32</c:v>
                </c:pt>
                <c:pt idx="393">
                  <c:v>16:55:33</c:v>
                </c:pt>
                <c:pt idx="394">
                  <c:v>16:55:34</c:v>
                </c:pt>
                <c:pt idx="395">
                  <c:v>16:55:35</c:v>
                </c:pt>
                <c:pt idx="396">
                  <c:v>16:55:36</c:v>
                </c:pt>
                <c:pt idx="397">
                  <c:v>16:55:37</c:v>
                </c:pt>
                <c:pt idx="398">
                  <c:v>16:55:38</c:v>
                </c:pt>
                <c:pt idx="399">
                  <c:v>16:55:39</c:v>
                </c:pt>
                <c:pt idx="400">
                  <c:v>16:55:40</c:v>
                </c:pt>
                <c:pt idx="401">
                  <c:v>16:55:41</c:v>
                </c:pt>
                <c:pt idx="402">
                  <c:v>16:55:42</c:v>
                </c:pt>
                <c:pt idx="403">
                  <c:v>16:55:43</c:v>
                </c:pt>
                <c:pt idx="404">
                  <c:v>16:55:44</c:v>
                </c:pt>
                <c:pt idx="405">
                  <c:v>16:55:45</c:v>
                </c:pt>
                <c:pt idx="406">
                  <c:v>16:55:46</c:v>
                </c:pt>
                <c:pt idx="407">
                  <c:v>16:55:47</c:v>
                </c:pt>
                <c:pt idx="408">
                  <c:v>16:55:48</c:v>
                </c:pt>
                <c:pt idx="409">
                  <c:v>16:55:49</c:v>
                </c:pt>
                <c:pt idx="410">
                  <c:v>16:55:50</c:v>
                </c:pt>
                <c:pt idx="411">
                  <c:v>16:55:51</c:v>
                </c:pt>
                <c:pt idx="412">
                  <c:v>16:55:52</c:v>
                </c:pt>
                <c:pt idx="413">
                  <c:v>16:55:53</c:v>
                </c:pt>
                <c:pt idx="414">
                  <c:v>16:55:54</c:v>
                </c:pt>
                <c:pt idx="415">
                  <c:v>16:55:55</c:v>
                </c:pt>
                <c:pt idx="416">
                  <c:v>16:55:56</c:v>
                </c:pt>
                <c:pt idx="417">
                  <c:v>16:55:57</c:v>
                </c:pt>
                <c:pt idx="418">
                  <c:v>16:55:58</c:v>
                </c:pt>
                <c:pt idx="419">
                  <c:v>16:55:59</c:v>
                </c:pt>
                <c:pt idx="420">
                  <c:v>16:56:00</c:v>
                </c:pt>
                <c:pt idx="421">
                  <c:v>16:56:01</c:v>
                </c:pt>
              </c:strCache>
            </c:strRef>
          </c:xVal>
          <c:yVal>
            <c:numRef>
              <c:f>'[自動控制(改).xlsx]IMC_PI'!$E$130:$E$553</c:f>
              <c:numCache>
                <c:formatCode>0.00</c:formatCode>
                <c:ptCount val="424"/>
                <c:pt idx="0">
                  <c:v>71.3</c:v>
                </c:pt>
                <c:pt idx="1">
                  <c:v>71.320000000000007</c:v>
                </c:pt>
                <c:pt idx="2">
                  <c:v>71.3</c:v>
                </c:pt>
                <c:pt idx="3">
                  <c:v>71.33</c:v>
                </c:pt>
                <c:pt idx="4">
                  <c:v>71.31</c:v>
                </c:pt>
                <c:pt idx="5">
                  <c:v>71.34</c:v>
                </c:pt>
                <c:pt idx="6">
                  <c:v>71.31</c:v>
                </c:pt>
                <c:pt idx="7">
                  <c:v>71.350000000000009</c:v>
                </c:pt>
                <c:pt idx="8">
                  <c:v>71.33</c:v>
                </c:pt>
                <c:pt idx="9">
                  <c:v>71.36</c:v>
                </c:pt>
                <c:pt idx="10">
                  <c:v>71.34</c:v>
                </c:pt>
                <c:pt idx="11">
                  <c:v>71.37</c:v>
                </c:pt>
                <c:pt idx="12">
                  <c:v>71.38</c:v>
                </c:pt>
                <c:pt idx="13">
                  <c:v>71.37</c:v>
                </c:pt>
                <c:pt idx="14">
                  <c:v>71.400000000000006</c:v>
                </c:pt>
                <c:pt idx="15">
                  <c:v>71.400000000000006</c:v>
                </c:pt>
                <c:pt idx="16">
                  <c:v>71.400000000000006</c:v>
                </c:pt>
                <c:pt idx="17">
                  <c:v>71.41</c:v>
                </c:pt>
                <c:pt idx="18">
                  <c:v>71.400000000000006</c:v>
                </c:pt>
                <c:pt idx="19">
                  <c:v>71.430000000000007</c:v>
                </c:pt>
                <c:pt idx="20">
                  <c:v>71.430000000000007</c:v>
                </c:pt>
                <c:pt idx="21">
                  <c:v>71.460000000000008</c:v>
                </c:pt>
                <c:pt idx="22">
                  <c:v>71.44</c:v>
                </c:pt>
                <c:pt idx="23">
                  <c:v>71.460000000000008</c:v>
                </c:pt>
                <c:pt idx="24">
                  <c:v>71.460000000000008</c:v>
                </c:pt>
                <c:pt idx="25">
                  <c:v>71.47</c:v>
                </c:pt>
                <c:pt idx="26">
                  <c:v>71.48</c:v>
                </c:pt>
                <c:pt idx="27">
                  <c:v>71.489999999999995</c:v>
                </c:pt>
                <c:pt idx="28">
                  <c:v>71.489999999999995</c:v>
                </c:pt>
                <c:pt idx="29">
                  <c:v>71.5</c:v>
                </c:pt>
                <c:pt idx="30">
                  <c:v>71.489999999999995</c:v>
                </c:pt>
                <c:pt idx="31">
                  <c:v>71.53</c:v>
                </c:pt>
                <c:pt idx="32">
                  <c:v>71.540000000000006</c:v>
                </c:pt>
                <c:pt idx="33">
                  <c:v>71.510000000000005</c:v>
                </c:pt>
                <c:pt idx="34">
                  <c:v>71.55</c:v>
                </c:pt>
                <c:pt idx="35">
                  <c:v>71.53</c:v>
                </c:pt>
                <c:pt idx="36">
                  <c:v>71.58</c:v>
                </c:pt>
                <c:pt idx="37">
                  <c:v>71.55</c:v>
                </c:pt>
                <c:pt idx="38">
                  <c:v>71.58</c:v>
                </c:pt>
                <c:pt idx="39">
                  <c:v>71.56</c:v>
                </c:pt>
                <c:pt idx="40">
                  <c:v>71.59</c:v>
                </c:pt>
                <c:pt idx="41">
                  <c:v>71.58</c:v>
                </c:pt>
                <c:pt idx="42">
                  <c:v>71.600000000000009</c:v>
                </c:pt>
                <c:pt idx="43">
                  <c:v>71.58</c:v>
                </c:pt>
                <c:pt idx="44">
                  <c:v>71.61</c:v>
                </c:pt>
                <c:pt idx="45">
                  <c:v>71.61</c:v>
                </c:pt>
                <c:pt idx="46">
                  <c:v>71.61</c:v>
                </c:pt>
                <c:pt idx="47">
                  <c:v>71.63</c:v>
                </c:pt>
                <c:pt idx="48">
                  <c:v>71.63</c:v>
                </c:pt>
                <c:pt idx="49">
                  <c:v>71.66</c:v>
                </c:pt>
                <c:pt idx="50">
                  <c:v>71.63</c:v>
                </c:pt>
                <c:pt idx="51">
                  <c:v>71.67</c:v>
                </c:pt>
                <c:pt idx="52">
                  <c:v>71.66</c:v>
                </c:pt>
                <c:pt idx="53">
                  <c:v>71.69</c:v>
                </c:pt>
                <c:pt idx="54">
                  <c:v>71.67</c:v>
                </c:pt>
                <c:pt idx="55">
                  <c:v>71.7</c:v>
                </c:pt>
                <c:pt idx="56">
                  <c:v>71.69</c:v>
                </c:pt>
                <c:pt idx="57">
                  <c:v>71.72</c:v>
                </c:pt>
                <c:pt idx="58">
                  <c:v>71.710000000000008</c:v>
                </c:pt>
                <c:pt idx="59">
                  <c:v>71.73</c:v>
                </c:pt>
                <c:pt idx="60">
                  <c:v>71.739999999999995</c:v>
                </c:pt>
                <c:pt idx="61">
                  <c:v>71.75</c:v>
                </c:pt>
                <c:pt idx="62">
                  <c:v>71.739999999999995</c:v>
                </c:pt>
                <c:pt idx="63">
                  <c:v>71.760000000000005</c:v>
                </c:pt>
                <c:pt idx="64">
                  <c:v>71.739999999999995</c:v>
                </c:pt>
                <c:pt idx="65">
                  <c:v>71.760000000000005</c:v>
                </c:pt>
                <c:pt idx="66">
                  <c:v>71.760000000000005</c:v>
                </c:pt>
                <c:pt idx="67">
                  <c:v>71.790000000000006</c:v>
                </c:pt>
                <c:pt idx="68">
                  <c:v>71.760000000000005</c:v>
                </c:pt>
                <c:pt idx="69">
                  <c:v>71.820000000000007</c:v>
                </c:pt>
                <c:pt idx="70">
                  <c:v>71.850000000000009</c:v>
                </c:pt>
                <c:pt idx="71">
                  <c:v>71.91</c:v>
                </c:pt>
                <c:pt idx="72">
                  <c:v>71.989999999999995</c:v>
                </c:pt>
                <c:pt idx="73">
                  <c:v>72.09</c:v>
                </c:pt>
                <c:pt idx="74">
                  <c:v>72.22</c:v>
                </c:pt>
                <c:pt idx="75">
                  <c:v>72.33</c:v>
                </c:pt>
                <c:pt idx="76">
                  <c:v>72.510000000000005</c:v>
                </c:pt>
                <c:pt idx="77">
                  <c:v>72.650000000000006</c:v>
                </c:pt>
                <c:pt idx="78">
                  <c:v>72.87</c:v>
                </c:pt>
                <c:pt idx="79">
                  <c:v>73.13</c:v>
                </c:pt>
                <c:pt idx="80">
                  <c:v>73.430000000000007</c:v>
                </c:pt>
                <c:pt idx="81">
                  <c:v>73.680000000000007</c:v>
                </c:pt>
                <c:pt idx="82">
                  <c:v>73.98</c:v>
                </c:pt>
                <c:pt idx="83">
                  <c:v>74.260000000000005</c:v>
                </c:pt>
                <c:pt idx="84">
                  <c:v>74.55</c:v>
                </c:pt>
                <c:pt idx="85">
                  <c:v>74.820000000000007</c:v>
                </c:pt>
                <c:pt idx="86">
                  <c:v>74.88</c:v>
                </c:pt>
                <c:pt idx="87">
                  <c:v>74.960000000000008</c:v>
                </c:pt>
                <c:pt idx="88">
                  <c:v>75</c:v>
                </c:pt>
                <c:pt idx="89">
                  <c:v>75.03</c:v>
                </c:pt>
                <c:pt idx="90">
                  <c:v>75.06</c:v>
                </c:pt>
                <c:pt idx="91">
                  <c:v>75.09</c:v>
                </c:pt>
                <c:pt idx="92">
                  <c:v>75.08</c:v>
                </c:pt>
                <c:pt idx="93">
                  <c:v>75.11</c:v>
                </c:pt>
                <c:pt idx="94">
                  <c:v>75.08</c:v>
                </c:pt>
                <c:pt idx="95">
                  <c:v>75.11</c:v>
                </c:pt>
                <c:pt idx="96">
                  <c:v>75.09</c:v>
                </c:pt>
                <c:pt idx="97">
                  <c:v>75.12</c:v>
                </c:pt>
                <c:pt idx="98">
                  <c:v>75.100000000000009</c:v>
                </c:pt>
                <c:pt idx="99">
                  <c:v>75.09</c:v>
                </c:pt>
                <c:pt idx="100">
                  <c:v>75.09</c:v>
                </c:pt>
                <c:pt idx="101">
                  <c:v>75.09</c:v>
                </c:pt>
                <c:pt idx="102">
                  <c:v>75.09</c:v>
                </c:pt>
                <c:pt idx="103">
                  <c:v>75.08</c:v>
                </c:pt>
                <c:pt idx="104">
                  <c:v>75.11</c:v>
                </c:pt>
                <c:pt idx="105">
                  <c:v>75.09</c:v>
                </c:pt>
                <c:pt idx="106">
                  <c:v>75.11</c:v>
                </c:pt>
                <c:pt idx="107">
                  <c:v>75.100000000000009</c:v>
                </c:pt>
                <c:pt idx="108">
                  <c:v>75.12</c:v>
                </c:pt>
                <c:pt idx="109">
                  <c:v>75.100000000000009</c:v>
                </c:pt>
                <c:pt idx="110">
                  <c:v>75.11</c:v>
                </c:pt>
                <c:pt idx="111">
                  <c:v>75.100000000000009</c:v>
                </c:pt>
                <c:pt idx="112">
                  <c:v>75.12</c:v>
                </c:pt>
                <c:pt idx="113">
                  <c:v>75.100000000000009</c:v>
                </c:pt>
                <c:pt idx="114">
                  <c:v>75.12</c:v>
                </c:pt>
                <c:pt idx="115">
                  <c:v>75.12</c:v>
                </c:pt>
                <c:pt idx="116">
                  <c:v>75.12</c:v>
                </c:pt>
                <c:pt idx="117">
                  <c:v>75.12</c:v>
                </c:pt>
                <c:pt idx="118">
                  <c:v>75.11</c:v>
                </c:pt>
                <c:pt idx="119">
                  <c:v>75.12</c:v>
                </c:pt>
                <c:pt idx="120">
                  <c:v>75.12</c:v>
                </c:pt>
                <c:pt idx="121">
                  <c:v>75.12</c:v>
                </c:pt>
                <c:pt idx="122">
                  <c:v>75.11</c:v>
                </c:pt>
                <c:pt idx="123">
                  <c:v>75.12</c:v>
                </c:pt>
                <c:pt idx="124">
                  <c:v>75.13</c:v>
                </c:pt>
                <c:pt idx="125">
                  <c:v>75.12</c:v>
                </c:pt>
                <c:pt idx="126">
                  <c:v>75.13</c:v>
                </c:pt>
                <c:pt idx="127">
                  <c:v>75.14</c:v>
                </c:pt>
                <c:pt idx="128">
                  <c:v>75.13</c:v>
                </c:pt>
                <c:pt idx="129">
                  <c:v>75.150000000000006</c:v>
                </c:pt>
                <c:pt idx="130">
                  <c:v>75.13</c:v>
                </c:pt>
                <c:pt idx="131">
                  <c:v>75.150000000000006</c:v>
                </c:pt>
                <c:pt idx="132">
                  <c:v>75.13</c:v>
                </c:pt>
                <c:pt idx="133">
                  <c:v>75.150000000000006</c:v>
                </c:pt>
                <c:pt idx="134">
                  <c:v>75.13</c:v>
                </c:pt>
                <c:pt idx="135">
                  <c:v>75.150000000000006</c:v>
                </c:pt>
                <c:pt idx="136">
                  <c:v>75.14</c:v>
                </c:pt>
                <c:pt idx="137">
                  <c:v>75.17</c:v>
                </c:pt>
                <c:pt idx="138">
                  <c:v>75.14</c:v>
                </c:pt>
                <c:pt idx="139">
                  <c:v>75.150000000000006</c:v>
                </c:pt>
                <c:pt idx="140">
                  <c:v>75.13</c:v>
                </c:pt>
                <c:pt idx="141">
                  <c:v>75.150000000000006</c:v>
                </c:pt>
                <c:pt idx="142">
                  <c:v>75.150000000000006</c:v>
                </c:pt>
                <c:pt idx="143">
                  <c:v>75.16</c:v>
                </c:pt>
                <c:pt idx="144">
                  <c:v>75.150000000000006</c:v>
                </c:pt>
                <c:pt idx="145">
                  <c:v>75.17</c:v>
                </c:pt>
                <c:pt idx="146">
                  <c:v>75.150000000000006</c:v>
                </c:pt>
                <c:pt idx="147">
                  <c:v>75.150000000000006</c:v>
                </c:pt>
                <c:pt idx="148">
                  <c:v>75.150000000000006</c:v>
                </c:pt>
                <c:pt idx="149">
                  <c:v>75.150000000000006</c:v>
                </c:pt>
                <c:pt idx="150">
                  <c:v>75.150000000000006</c:v>
                </c:pt>
                <c:pt idx="151">
                  <c:v>75.16</c:v>
                </c:pt>
                <c:pt idx="152">
                  <c:v>75.16</c:v>
                </c:pt>
                <c:pt idx="153">
                  <c:v>75.17</c:v>
                </c:pt>
                <c:pt idx="154">
                  <c:v>75.180000000000007</c:v>
                </c:pt>
                <c:pt idx="155">
                  <c:v>75.17</c:v>
                </c:pt>
                <c:pt idx="156">
                  <c:v>75.180000000000007</c:v>
                </c:pt>
                <c:pt idx="157">
                  <c:v>75.180000000000007</c:v>
                </c:pt>
                <c:pt idx="158">
                  <c:v>75.180000000000007</c:v>
                </c:pt>
                <c:pt idx="159">
                  <c:v>75.17</c:v>
                </c:pt>
                <c:pt idx="160">
                  <c:v>75.180000000000007</c:v>
                </c:pt>
                <c:pt idx="161">
                  <c:v>75.16</c:v>
                </c:pt>
                <c:pt idx="162">
                  <c:v>75.16</c:v>
                </c:pt>
                <c:pt idx="163">
                  <c:v>75.17</c:v>
                </c:pt>
                <c:pt idx="164">
                  <c:v>75.17</c:v>
                </c:pt>
                <c:pt idx="165">
                  <c:v>75.17</c:v>
                </c:pt>
                <c:pt idx="166">
                  <c:v>75.180000000000007</c:v>
                </c:pt>
                <c:pt idx="167">
                  <c:v>75.180000000000007</c:v>
                </c:pt>
                <c:pt idx="168">
                  <c:v>75.19</c:v>
                </c:pt>
                <c:pt idx="169">
                  <c:v>75.180000000000007</c:v>
                </c:pt>
                <c:pt idx="170">
                  <c:v>75.2</c:v>
                </c:pt>
                <c:pt idx="171">
                  <c:v>75.19</c:v>
                </c:pt>
                <c:pt idx="172">
                  <c:v>75.2</c:v>
                </c:pt>
                <c:pt idx="173">
                  <c:v>75.180000000000007</c:v>
                </c:pt>
                <c:pt idx="174">
                  <c:v>75.2</c:v>
                </c:pt>
                <c:pt idx="175">
                  <c:v>75.180000000000007</c:v>
                </c:pt>
                <c:pt idx="176">
                  <c:v>75.180000000000007</c:v>
                </c:pt>
                <c:pt idx="177">
                  <c:v>75.180000000000007</c:v>
                </c:pt>
                <c:pt idx="178">
                  <c:v>75.180000000000007</c:v>
                </c:pt>
                <c:pt idx="179">
                  <c:v>75.180000000000007</c:v>
                </c:pt>
                <c:pt idx="180">
                  <c:v>75.180000000000007</c:v>
                </c:pt>
                <c:pt idx="181">
                  <c:v>75.2</c:v>
                </c:pt>
                <c:pt idx="182">
                  <c:v>75.2</c:v>
                </c:pt>
                <c:pt idx="183">
                  <c:v>75.210000000000008</c:v>
                </c:pt>
                <c:pt idx="184">
                  <c:v>75.210000000000008</c:v>
                </c:pt>
                <c:pt idx="185">
                  <c:v>75.210000000000008</c:v>
                </c:pt>
                <c:pt idx="186">
                  <c:v>75.23</c:v>
                </c:pt>
                <c:pt idx="187">
                  <c:v>75.210000000000008</c:v>
                </c:pt>
                <c:pt idx="188">
                  <c:v>75.22</c:v>
                </c:pt>
                <c:pt idx="189">
                  <c:v>75.210000000000008</c:v>
                </c:pt>
                <c:pt idx="190">
                  <c:v>75.23</c:v>
                </c:pt>
                <c:pt idx="191">
                  <c:v>75.2</c:v>
                </c:pt>
                <c:pt idx="192">
                  <c:v>75.210000000000008</c:v>
                </c:pt>
                <c:pt idx="193">
                  <c:v>75.2</c:v>
                </c:pt>
                <c:pt idx="194">
                  <c:v>75.210000000000008</c:v>
                </c:pt>
                <c:pt idx="195">
                  <c:v>75.210000000000008</c:v>
                </c:pt>
                <c:pt idx="196">
                  <c:v>75.210000000000008</c:v>
                </c:pt>
                <c:pt idx="197">
                  <c:v>75.210000000000008</c:v>
                </c:pt>
                <c:pt idx="198">
                  <c:v>75.22</c:v>
                </c:pt>
                <c:pt idx="199">
                  <c:v>75.22</c:v>
                </c:pt>
                <c:pt idx="200">
                  <c:v>75.210000000000008</c:v>
                </c:pt>
                <c:pt idx="201">
                  <c:v>75.23</c:v>
                </c:pt>
                <c:pt idx="202">
                  <c:v>75.23</c:v>
                </c:pt>
                <c:pt idx="203">
                  <c:v>75.239999999999995</c:v>
                </c:pt>
                <c:pt idx="204">
                  <c:v>75.22</c:v>
                </c:pt>
                <c:pt idx="205">
                  <c:v>75.23</c:v>
                </c:pt>
                <c:pt idx="206">
                  <c:v>75.22</c:v>
                </c:pt>
                <c:pt idx="207">
                  <c:v>75.23</c:v>
                </c:pt>
                <c:pt idx="208">
                  <c:v>75.22</c:v>
                </c:pt>
                <c:pt idx="209">
                  <c:v>75.23</c:v>
                </c:pt>
                <c:pt idx="210">
                  <c:v>75.23</c:v>
                </c:pt>
                <c:pt idx="211">
                  <c:v>75.22</c:v>
                </c:pt>
                <c:pt idx="212">
                  <c:v>75.23</c:v>
                </c:pt>
                <c:pt idx="213">
                  <c:v>75.23</c:v>
                </c:pt>
                <c:pt idx="214">
                  <c:v>75.239999999999995</c:v>
                </c:pt>
                <c:pt idx="215">
                  <c:v>75.239999999999995</c:v>
                </c:pt>
                <c:pt idx="216">
                  <c:v>75.25</c:v>
                </c:pt>
                <c:pt idx="217">
                  <c:v>75.239999999999995</c:v>
                </c:pt>
                <c:pt idx="218">
                  <c:v>75.239999999999995</c:v>
                </c:pt>
                <c:pt idx="219">
                  <c:v>75.25</c:v>
                </c:pt>
                <c:pt idx="220">
                  <c:v>75.239999999999995</c:v>
                </c:pt>
                <c:pt idx="221">
                  <c:v>75.27</c:v>
                </c:pt>
                <c:pt idx="222">
                  <c:v>75.260000000000005</c:v>
                </c:pt>
                <c:pt idx="223">
                  <c:v>75.260000000000005</c:v>
                </c:pt>
                <c:pt idx="224">
                  <c:v>75.25</c:v>
                </c:pt>
                <c:pt idx="225">
                  <c:v>75.239999999999995</c:v>
                </c:pt>
                <c:pt idx="226">
                  <c:v>75.25</c:v>
                </c:pt>
                <c:pt idx="227">
                  <c:v>75.239999999999995</c:v>
                </c:pt>
                <c:pt idx="228">
                  <c:v>75.239999999999995</c:v>
                </c:pt>
                <c:pt idx="229">
                  <c:v>75.239999999999995</c:v>
                </c:pt>
                <c:pt idx="230">
                  <c:v>75.239999999999995</c:v>
                </c:pt>
                <c:pt idx="231">
                  <c:v>75.239999999999995</c:v>
                </c:pt>
                <c:pt idx="232">
                  <c:v>75.260000000000005</c:v>
                </c:pt>
                <c:pt idx="233">
                  <c:v>75.25</c:v>
                </c:pt>
                <c:pt idx="234">
                  <c:v>75.27</c:v>
                </c:pt>
                <c:pt idx="235">
                  <c:v>75.27</c:v>
                </c:pt>
                <c:pt idx="236">
                  <c:v>75.27</c:v>
                </c:pt>
                <c:pt idx="237">
                  <c:v>75.28</c:v>
                </c:pt>
                <c:pt idx="238">
                  <c:v>75.27</c:v>
                </c:pt>
                <c:pt idx="239">
                  <c:v>75.27</c:v>
                </c:pt>
                <c:pt idx="240">
                  <c:v>75.25</c:v>
                </c:pt>
                <c:pt idx="241">
                  <c:v>75.27</c:v>
                </c:pt>
                <c:pt idx="242">
                  <c:v>75.260000000000005</c:v>
                </c:pt>
                <c:pt idx="243">
                  <c:v>75.260000000000005</c:v>
                </c:pt>
                <c:pt idx="244">
                  <c:v>75.27</c:v>
                </c:pt>
                <c:pt idx="245">
                  <c:v>75.28</c:v>
                </c:pt>
                <c:pt idx="246">
                  <c:v>75.27</c:v>
                </c:pt>
                <c:pt idx="247">
                  <c:v>75.290000000000006</c:v>
                </c:pt>
                <c:pt idx="248">
                  <c:v>75.28</c:v>
                </c:pt>
                <c:pt idx="249">
                  <c:v>75.290000000000006</c:v>
                </c:pt>
                <c:pt idx="250">
                  <c:v>75.27</c:v>
                </c:pt>
                <c:pt idx="251">
                  <c:v>75.290000000000006</c:v>
                </c:pt>
                <c:pt idx="252">
                  <c:v>75.27</c:v>
                </c:pt>
                <c:pt idx="253">
                  <c:v>75.290000000000006</c:v>
                </c:pt>
                <c:pt idx="254">
                  <c:v>75.27</c:v>
                </c:pt>
                <c:pt idx="255">
                  <c:v>75.27</c:v>
                </c:pt>
                <c:pt idx="256">
                  <c:v>75.28</c:v>
                </c:pt>
                <c:pt idx="257">
                  <c:v>75.27</c:v>
                </c:pt>
                <c:pt idx="258">
                  <c:v>75.3</c:v>
                </c:pt>
                <c:pt idx="259">
                  <c:v>75.27</c:v>
                </c:pt>
                <c:pt idx="260">
                  <c:v>75.3</c:v>
                </c:pt>
                <c:pt idx="261">
                  <c:v>75.290000000000006</c:v>
                </c:pt>
                <c:pt idx="262">
                  <c:v>75.31</c:v>
                </c:pt>
                <c:pt idx="263">
                  <c:v>75.290000000000006</c:v>
                </c:pt>
                <c:pt idx="264">
                  <c:v>75.31</c:v>
                </c:pt>
                <c:pt idx="265">
                  <c:v>75.28</c:v>
                </c:pt>
                <c:pt idx="266">
                  <c:v>75.320000000000007</c:v>
                </c:pt>
                <c:pt idx="267">
                  <c:v>75.290000000000006</c:v>
                </c:pt>
                <c:pt idx="268">
                  <c:v>75.320000000000007</c:v>
                </c:pt>
                <c:pt idx="269">
                  <c:v>75.3</c:v>
                </c:pt>
                <c:pt idx="270">
                  <c:v>75.3</c:v>
                </c:pt>
                <c:pt idx="271">
                  <c:v>75.3</c:v>
                </c:pt>
                <c:pt idx="272">
                  <c:v>75.320000000000007</c:v>
                </c:pt>
                <c:pt idx="273">
                  <c:v>75.31</c:v>
                </c:pt>
                <c:pt idx="274">
                  <c:v>75.3</c:v>
                </c:pt>
                <c:pt idx="275">
                  <c:v>75.3</c:v>
                </c:pt>
                <c:pt idx="276">
                  <c:v>75.3</c:v>
                </c:pt>
                <c:pt idx="277">
                  <c:v>75.31</c:v>
                </c:pt>
                <c:pt idx="278">
                  <c:v>75.3</c:v>
                </c:pt>
                <c:pt idx="279">
                  <c:v>75.320000000000007</c:v>
                </c:pt>
                <c:pt idx="280">
                  <c:v>75.3</c:v>
                </c:pt>
                <c:pt idx="281">
                  <c:v>75.31</c:v>
                </c:pt>
                <c:pt idx="282">
                  <c:v>75.31</c:v>
                </c:pt>
                <c:pt idx="283">
                  <c:v>75.31</c:v>
                </c:pt>
                <c:pt idx="284">
                  <c:v>75.33</c:v>
                </c:pt>
                <c:pt idx="285">
                  <c:v>75.33</c:v>
                </c:pt>
                <c:pt idx="286">
                  <c:v>75.33</c:v>
                </c:pt>
                <c:pt idx="287">
                  <c:v>75.33</c:v>
                </c:pt>
                <c:pt idx="288">
                  <c:v>75.320000000000007</c:v>
                </c:pt>
                <c:pt idx="289">
                  <c:v>75.33</c:v>
                </c:pt>
                <c:pt idx="290">
                  <c:v>75.320000000000007</c:v>
                </c:pt>
                <c:pt idx="291">
                  <c:v>75.3</c:v>
                </c:pt>
                <c:pt idx="292">
                  <c:v>75.31</c:v>
                </c:pt>
                <c:pt idx="293">
                  <c:v>75.31</c:v>
                </c:pt>
                <c:pt idx="294">
                  <c:v>75.31</c:v>
                </c:pt>
                <c:pt idx="295">
                  <c:v>75.33</c:v>
                </c:pt>
                <c:pt idx="296">
                  <c:v>75.33</c:v>
                </c:pt>
                <c:pt idx="297">
                  <c:v>75.34</c:v>
                </c:pt>
                <c:pt idx="298">
                  <c:v>75.33</c:v>
                </c:pt>
                <c:pt idx="299">
                  <c:v>75.350000000000009</c:v>
                </c:pt>
                <c:pt idx="300">
                  <c:v>75.36</c:v>
                </c:pt>
                <c:pt idx="301">
                  <c:v>75.320000000000007</c:v>
                </c:pt>
                <c:pt idx="302">
                  <c:v>75.33</c:v>
                </c:pt>
                <c:pt idx="303">
                  <c:v>75.33</c:v>
                </c:pt>
                <c:pt idx="304">
                  <c:v>75.33</c:v>
                </c:pt>
                <c:pt idx="305">
                  <c:v>75.350000000000009</c:v>
                </c:pt>
                <c:pt idx="306">
                  <c:v>75.31</c:v>
                </c:pt>
                <c:pt idx="307">
                  <c:v>75.36</c:v>
                </c:pt>
                <c:pt idx="308">
                  <c:v>75.33</c:v>
                </c:pt>
                <c:pt idx="309">
                  <c:v>75.36</c:v>
                </c:pt>
                <c:pt idx="310">
                  <c:v>75.34</c:v>
                </c:pt>
                <c:pt idx="311">
                  <c:v>75.36</c:v>
                </c:pt>
                <c:pt idx="312">
                  <c:v>75.33</c:v>
                </c:pt>
                <c:pt idx="313">
                  <c:v>75.34</c:v>
                </c:pt>
                <c:pt idx="314">
                  <c:v>75.350000000000009</c:v>
                </c:pt>
                <c:pt idx="315">
                  <c:v>75.36</c:v>
                </c:pt>
                <c:pt idx="316">
                  <c:v>75.33</c:v>
                </c:pt>
                <c:pt idx="317">
                  <c:v>75.350000000000009</c:v>
                </c:pt>
                <c:pt idx="318">
                  <c:v>75.34</c:v>
                </c:pt>
                <c:pt idx="319">
                  <c:v>75.36</c:v>
                </c:pt>
                <c:pt idx="320">
                  <c:v>75.350000000000009</c:v>
                </c:pt>
                <c:pt idx="321">
                  <c:v>75.37</c:v>
                </c:pt>
                <c:pt idx="322">
                  <c:v>75.34</c:v>
                </c:pt>
                <c:pt idx="323">
                  <c:v>75.39</c:v>
                </c:pt>
                <c:pt idx="324">
                  <c:v>75.36</c:v>
                </c:pt>
                <c:pt idx="325">
                  <c:v>75.39</c:v>
                </c:pt>
                <c:pt idx="326">
                  <c:v>75.36</c:v>
                </c:pt>
                <c:pt idx="327">
                  <c:v>75.38</c:v>
                </c:pt>
                <c:pt idx="328">
                  <c:v>75.36</c:v>
                </c:pt>
                <c:pt idx="329">
                  <c:v>75.38</c:v>
                </c:pt>
                <c:pt idx="330">
                  <c:v>75.34</c:v>
                </c:pt>
                <c:pt idx="331">
                  <c:v>75.39</c:v>
                </c:pt>
                <c:pt idx="332">
                  <c:v>75.350000000000009</c:v>
                </c:pt>
                <c:pt idx="333">
                  <c:v>75.39</c:v>
                </c:pt>
                <c:pt idx="334">
                  <c:v>75.36</c:v>
                </c:pt>
                <c:pt idx="335">
                  <c:v>75.38</c:v>
                </c:pt>
                <c:pt idx="336">
                  <c:v>75.37</c:v>
                </c:pt>
                <c:pt idx="337">
                  <c:v>75.39</c:v>
                </c:pt>
                <c:pt idx="338">
                  <c:v>75.37</c:v>
                </c:pt>
                <c:pt idx="339">
                  <c:v>75.38</c:v>
                </c:pt>
                <c:pt idx="340">
                  <c:v>75.38</c:v>
                </c:pt>
                <c:pt idx="341">
                  <c:v>75.38</c:v>
                </c:pt>
                <c:pt idx="342">
                  <c:v>75.39</c:v>
                </c:pt>
                <c:pt idx="343">
                  <c:v>75.37</c:v>
                </c:pt>
                <c:pt idx="344">
                  <c:v>75.400000000000006</c:v>
                </c:pt>
                <c:pt idx="345">
                  <c:v>75.36</c:v>
                </c:pt>
                <c:pt idx="346">
                  <c:v>75.400000000000006</c:v>
                </c:pt>
                <c:pt idx="347">
                  <c:v>75.36</c:v>
                </c:pt>
                <c:pt idx="348">
                  <c:v>75.41</c:v>
                </c:pt>
                <c:pt idx="349">
                  <c:v>75.350000000000009</c:v>
                </c:pt>
                <c:pt idx="350">
                  <c:v>75.39</c:v>
                </c:pt>
                <c:pt idx="351">
                  <c:v>75.350000000000009</c:v>
                </c:pt>
                <c:pt idx="352">
                  <c:v>75.39</c:v>
                </c:pt>
                <c:pt idx="353">
                  <c:v>75.36</c:v>
                </c:pt>
                <c:pt idx="354">
                  <c:v>75.39</c:v>
                </c:pt>
                <c:pt idx="355">
                  <c:v>75.37</c:v>
                </c:pt>
                <c:pt idx="356">
                  <c:v>75.400000000000006</c:v>
                </c:pt>
                <c:pt idx="357">
                  <c:v>75.38</c:v>
                </c:pt>
                <c:pt idx="358">
                  <c:v>75.41</c:v>
                </c:pt>
                <c:pt idx="359">
                  <c:v>75.400000000000006</c:v>
                </c:pt>
                <c:pt idx="360">
                  <c:v>75.42</c:v>
                </c:pt>
                <c:pt idx="361">
                  <c:v>75.400000000000006</c:v>
                </c:pt>
                <c:pt idx="362">
                  <c:v>75.42</c:v>
                </c:pt>
                <c:pt idx="363">
                  <c:v>75.38</c:v>
                </c:pt>
                <c:pt idx="364">
                  <c:v>75.42</c:v>
                </c:pt>
                <c:pt idx="365">
                  <c:v>75.39</c:v>
                </c:pt>
                <c:pt idx="366">
                  <c:v>75.41</c:v>
                </c:pt>
                <c:pt idx="367">
                  <c:v>75.38</c:v>
                </c:pt>
                <c:pt idx="368">
                  <c:v>75.41</c:v>
                </c:pt>
                <c:pt idx="369">
                  <c:v>75.39</c:v>
                </c:pt>
                <c:pt idx="370">
                  <c:v>75.42</c:v>
                </c:pt>
                <c:pt idx="371">
                  <c:v>75.38</c:v>
                </c:pt>
                <c:pt idx="372">
                  <c:v>75.42</c:v>
                </c:pt>
                <c:pt idx="373">
                  <c:v>75.39</c:v>
                </c:pt>
                <c:pt idx="374">
                  <c:v>75.42</c:v>
                </c:pt>
                <c:pt idx="375">
                  <c:v>75.400000000000006</c:v>
                </c:pt>
                <c:pt idx="376">
                  <c:v>75.430000000000007</c:v>
                </c:pt>
                <c:pt idx="377">
                  <c:v>75.400000000000006</c:v>
                </c:pt>
                <c:pt idx="378">
                  <c:v>75.430000000000007</c:v>
                </c:pt>
                <c:pt idx="379">
                  <c:v>75.42</c:v>
                </c:pt>
                <c:pt idx="380">
                  <c:v>75.42</c:v>
                </c:pt>
                <c:pt idx="381">
                  <c:v>75.42</c:v>
                </c:pt>
                <c:pt idx="382">
                  <c:v>75.400000000000006</c:v>
                </c:pt>
                <c:pt idx="383">
                  <c:v>75.430000000000007</c:v>
                </c:pt>
                <c:pt idx="384">
                  <c:v>75.39</c:v>
                </c:pt>
                <c:pt idx="385">
                  <c:v>75.42</c:v>
                </c:pt>
                <c:pt idx="386">
                  <c:v>75.41</c:v>
                </c:pt>
                <c:pt idx="387">
                  <c:v>75.39</c:v>
                </c:pt>
                <c:pt idx="388">
                  <c:v>75.41</c:v>
                </c:pt>
                <c:pt idx="389">
                  <c:v>75.42</c:v>
                </c:pt>
                <c:pt idx="390">
                  <c:v>75.42</c:v>
                </c:pt>
                <c:pt idx="391">
                  <c:v>75.42</c:v>
                </c:pt>
                <c:pt idx="392">
                  <c:v>75.430000000000007</c:v>
                </c:pt>
                <c:pt idx="393">
                  <c:v>75.42</c:v>
                </c:pt>
                <c:pt idx="394">
                  <c:v>75.44</c:v>
                </c:pt>
                <c:pt idx="395">
                  <c:v>75.430000000000007</c:v>
                </c:pt>
                <c:pt idx="396">
                  <c:v>75.45</c:v>
                </c:pt>
                <c:pt idx="397">
                  <c:v>75.42</c:v>
                </c:pt>
                <c:pt idx="398">
                  <c:v>75.45</c:v>
                </c:pt>
                <c:pt idx="399">
                  <c:v>75.41</c:v>
                </c:pt>
                <c:pt idx="400">
                  <c:v>75.45</c:v>
                </c:pt>
                <c:pt idx="401">
                  <c:v>75.42</c:v>
                </c:pt>
                <c:pt idx="402">
                  <c:v>75.44</c:v>
                </c:pt>
                <c:pt idx="403">
                  <c:v>75.42</c:v>
                </c:pt>
                <c:pt idx="404">
                  <c:v>75.45</c:v>
                </c:pt>
                <c:pt idx="405">
                  <c:v>75.42</c:v>
                </c:pt>
                <c:pt idx="406">
                  <c:v>75.45</c:v>
                </c:pt>
                <c:pt idx="407">
                  <c:v>75.41</c:v>
                </c:pt>
                <c:pt idx="408">
                  <c:v>75.45</c:v>
                </c:pt>
                <c:pt idx="409">
                  <c:v>75.42</c:v>
                </c:pt>
                <c:pt idx="410">
                  <c:v>75.45</c:v>
                </c:pt>
                <c:pt idx="411">
                  <c:v>75.430000000000007</c:v>
                </c:pt>
                <c:pt idx="412">
                  <c:v>75.460000000000008</c:v>
                </c:pt>
                <c:pt idx="413">
                  <c:v>75.45</c:v>
                </c:pt>
                <c:pt idx="414">
                  <c:v>75.460000000000008</c:v>
                </c:pt>
                <c:pt idx="415">
                  <c:v>75.45</c:v>
                </c:pt>
                <c:pt idx="416">
                  <c:v>75.460000000000008</c:v>
                </c:pt>
                <c:pt idx="417">
                  <c:v>75.460000000000008</c:v>
                </c:pt>
                <c:pt idx="418">
                  <c:v>75.460000000000008</c:v>
                </c:pt>
                <c:pt idx="419">
                  <c:v>75.47</c:v>
                </c:pt>
                <c:pt idx="420">
                  <c:v>75.45</c:v>
                </c:pt>
                <c:pt idx="421">
                  <c:v>75.47</c:v>
                </c:pt>
                <c:pt idx="422">
                  <c:v>75.45</c:v>
                </c:pt>
                <c:pt idx="423">
                  <c:v>75.460000000000008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3D4-4D94-94B5-79849861E9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7653592"/>
        <c:axId val="347651632"/>
      </c:scatterChart>
      <c:valAx>
        <c:axId val="347653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(s)</a:t>
                </a:r>
                <a:endParaRPr lang="zh-TW" altLang="en-US" sz="1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46610019671994274"/>
              <c:y val="0.851370662000583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47651632"/>
        <c:crosses val="autoZero"/>
        <c:crossBetween val="midCat"/>
      </c:valAx>
      <c:valAx>
        <c:axId val="34765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y( %)</a:t>
                </a:r>
                <a:endParaRPr lang="zh-TW" altLang="en-US" sz="1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4.5111796413122317E-2"/>
              <c:y val="0.407360746573344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47653592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2000" dirty="0">
                <a:solidFill>
                  <a:schemeClr val="tx1"/>
                </a:solidFill>
              </a:rPr>
              <a:t>PID</a:t>
            </a:r>
            <a:endParaRPr lang="zh-TW" altLang="en-US" sz="20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4610642801372119"/>
          <c:y val="4.3572990750483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2319637929874151"/>
          <c:y val="0.13298316843391542"/>
          <c:w val="0.82315644050883396"/>
          <c:h val="0.69185335558271033"/>
        </c:manualLayout>
      </c:layout>
      <c:scatterChart>
        <c:scatterStyle val="lineMarker"/>
        <c:varyColors val="0"/>
        <c:ser>
          <c:idx val="0"/>
          <c:order val="0"/>
          <c:tx>
            <c:v>OLSR_PID</c:v>
          </c:tx>
          <c:spPr>
            <a:ln w="158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OLSR_PID!$B$200:$B$813</c:f>
              <c:strCache>
                <c:ptCount val="614"/>
                <c:pt idx="0">
                  <c:v>16:35:49</c:v>
                </c:pt>
                <c:pt idx="1">
                  <c:v>16:35:50</c:v>
                </c:pt>
                <c:pt idx="2">
                  <c:v>16:35:51</c:v>
                </c:pt>
                <c:pt idx="3">
                  <c:v>16:35:52</c:v>
                </c:pt>
                <c:pt idx="4">
                  <c:v>16:35:53</c:v>
                </c:pt>
                <c:pt idx="5">
                  <c:v>16:35:54</c:v>
                </c:pt>
                <c:pt idx="6">
                  <c:v>16:35:55</c:v>
                </c:pt>
                <c:pt idx="7">
                  <c:v>16:35:56</c:v>
                </c:pt>
                <c:pt idx="8">
                  <c:v>16:35:57</c:v>
                </c:pt>
                <c:pt idx="9">
                  <c:v>16:35:58</c:v>
                </c:pt>
                <c:pt idx="10">
                  <c:v>16:35:59</c:v>
                </c:pt>
                <c:pt idx="11">
                  <c:v>16:36:00</c:v>
                </c:pt>
                <c:pt idx="12">
                  <c:v>16:36:01</c:v>
                </c:pt>
                <c:pt idx="13">
                  <c:v>16:36:02</c:v>
                </c:pt>
                <c:pt idx="14">
                  <c:v>16:36:03</c:v>
                </c:pt>
                <c:pt idx="15">
                  <c:v>16:36:04</c:v>
                </c:pt>
                <c:pt idx="16">
                  <c:v>16:36:05</c:v>
                </c:pt>
                <c:pt idx="17">
                  <c:v>16:36:06</c:v>
                </c:pt>
                <c:pt idx="18">
                  <c:v>16:36:07</c:v>
                </c:pt>
                <c:pt idx="19">
                  <c:v>16:36:08</c:v>
                </c:pt>
                <c:pt idx="20">
                  <c:v>16:36:09</c:v>
                </c:pt>
                <c:pt idx="21">
                  <c:v>16:36:10</c:v>
                </c:pt>
                <c:pt idx="22">
                  <c:v>16:36:11</c:v>
                </c:pt>
                <c:pt idx="23">
                  <c:v>16:36:12</c:v>
                </c:pt>
                <c:pt idx="24">
                  <c:v>16:36:13</c:v>
                </c:pt>
                <c:pt idx="25">
                  <c:v>16:36:14</c:v>
                </c:pt>
                <c:pt idx="26">
                  <c:v>16:36:15</c:v>
                </c:pt>
                <c:pt idx="27">
                  <c:v>16:36:16</c:v>
                </c:pt>
                <c:pt idx="28">
                  <c:v>16:36:17</c:v>
                </c:pt>
                <c:pt idx="29">
                  <c:v>16:36:18</c:v>
                </c:pt>
                <c:pt idx="30">
                  <c:v>16:36:19</c:v>
                </c:pt>
                <c:pt idx="31">
                  <c:v>16:36:20</c:v>
                </c:pt>
                <c:pt idx="32">
                  <c:v>16:36:21</c:v>
                </c:pt>
                <c:pt idx="33">
                  <c:v>16:36:22</c:v>
                </c:pt>
                <c:pt idx="34">
                  <c:v>16:36:23</c:v>
                </c:pt>
                <c:pt idx="35">
                  <c:v>16:36:24</c:v>
                </c:pt>
                <c:pt idx="36">
                  <c:v>16:36:25</c:v>
                </c:pt>
                <c:pt idx="37">
                  <c:v>16:36:26</c:v>
                </c:pt>
                <c:pt idx="38">
                  <c:v>16:36:27</c:v>
                </c:pt>
                <c:pt idx="39">
                  <c:v>16:36:28</c:v>
                </c:pt>
                <c:pt idx="40">
                  <c:v>16:36:29</c:v>
                </c:pt>
                <c:pt idx="41">
                  <c:v>16:36:30</c:v>
                </c:pt>
                <c:pt idx="42">
                  <c:v>16:36:31</c:v>
                </c:pt>
                <c:pt idx="43">
                  <c:v>16:36:32</c:v>
                </c:pt>
                <c:pt idx="44">
                  <c:v>16:36:33</c:v>
                </c:pt>
                <c:pt idx="45">
                  <c:v>16:36:34</c:v>
                </c:pt>
                <c:pt idx="46">
                  <c:v>16:36:35</c:v>
                </c:pt>
                <c:pt idx="47">
                  <c:v>16:36:36</c:v>
                </c:pt>
                <c:pt idx="48">
                  <c:v>16:36:37</c:v>
                </c:pt>
                <c:pt idx="49">
                  <c:v>16:36:38</c:v>
                </c:pt>
                <c:pt idx="50">
                  <c:v>16:36:39</c:v>
                </c:pt>
                <c:pt idx="51">
                  <c:v>16:36:40</c:v>
                </c:pt>
                <c:pt idx="52">
                  <c:v>16:36:41</c:v>
                </c:pt>
                <c:pt idx="53">
                  <c:v>16:36:42</c:v>
                </c:pt>
                <c:pt idx="54">
                  <c:v>16:36:43</c:v>
                </c:pt>
                <c:pt idx="55">
                  <c:v>16:36:44</c:v>
                </c:pt>
                <c:pt idx="56">
                  <c:v>16:36:45</c:v>
                </c:pt>
                <c:pt idx="57">
                  <c:v>16:36:46</c:v>
                </c:pt>
                <c:pt idx="58">
                  <c:v>16:36:47</c:v>
                </c:pt>
                <c:pt idx="59">
                  <c:v>16:36:48</c:v>
                </c:pt>
                <c:pt idx="60">
                  <c:v>16:36:49</c:v>
                </c:pt>
                <c:pt idx="61">
                  <c:v>16:36:50</c:v>
                </c:pt>
                <c:pt idx="62">
                  <c:v>16:36:51</c:v>
                </c:pt>
                <c:pt idx="63">
                  <c:v>16:36:52</c:v>
                </c:pt>
                <c:pt idx="64">
                  <c:v>16:36:53</c:v>
                </c:pt>
                <c:pt idx="65">
                  <c:v>16:36:54</c:v>
                </c:pt>
                <c:pt idx="66">
                  <c:v>16:36:55</c:v>
                </c:pt>
                <c:pt idx="67">
                  <c:v>16:36:56</c:v>
                </c:pt>
                <c:pt idx="68">
                  <c:v>16:36:57</c:v>
                </c:pt>
                <c:pt idx="69">
                  <c:v>16:36:58</c:v>
                </c:pt>
                <c:pt idx="70">
                  <c:v>16:36:59</c:v>
                </c:pt>
                <c:pt idx="71">
                  <c:v>16:37:00</c:v>
                </c:pt>
                <c:pt idx="72">
                  <c:v>16:37:01</c:v>
                </c:pt>
                <c:pt idx="73">
                  <c:v>16:37:02</c:v>
                </c:pt>
                <c:pt idx="74">
                  <c:v>16:37:03</c:v>
                </c:pt>
                <c:pt idx="75">
                  <c:v>16:37:04</c:v>
                </c:pt>
                <c:pt idx="76">
                  <c:v>16:37:05</c:v>
                </c:pt>
                <c:pt idx="77">
                  <c:v>16:37:06</c:v>
                </c:pt>
                <c:pt idx="78">
                  <c:v>16:37:07</c:v>
                </c:pt>
                <c:pt idx="79">
                  <c:v>16:37:08</c:v>
                </c:pt>
                <c:pt idx="80">
                  <c:v>16:37:09</c:v>
                </c:pt>
                <c:pt idx="81">
                  <c:v>16:37:10</c:v>
                </c:pt>
                <c:pt idx="82">
                  <c:v>16:37:11</c:v>
                </c:pt>
                <c:pt idx="83">
                  <c:v>16:37:12</c:v>
                </c:pt>
                <c:pt idx="84">
                  <c:v>16:37:13</c:v>
                </c:pt>
                <c:pt idx="85">
                  <c:v>16:37:14</c:v>
                </c:pt>
                <c:pt idx="86">
                  <c:v>16:37:15</c:v>
                </c:pt>
                <c:pt idx="87">
                  <c:v>16:37:16</c:v>
                </c:pt>
                <c:pt idx="88">
                  <c:v>16:37:17</c:v>
                </c:pt>
                <c:pt idx="89">
                  <c:v>16:37:18</c:v>
                </c:pt>
                <c:pt idx="90">
                  <c:v>16:37:19</c:v>
                </c:pt>
                <c:pt idx="91">
                  <c:v>16:37:20</c:v>
                </c:pt>
                <c:pt idx="92">
                  <c:v>16:37:21</c:v>
                </c:pt>
                <c:pt idx="93">
                  <c:v>16:37:22</c:v>
                </c:pt>
                <c:pt idx="94">
                  <c:v>16:37:23</c:v>
                </c:pt>
                <c:pt idx="95">
                  <c:v>16:37:24</c:v>
                </c:pt>
                <c:pt idx="96">
                  <c:v>16:37:25</c:v>
                </c:pt>
                <c:pt idx="97">
                  <c:v>16:37:26</c:v>
                </c:pt>
                <c:pt idx="98">
                  <c:v>16:37:27</c:v>
                </c:pt>
                <c:pt idx="99">
                  <c:v>16:37:28</c:v>
                </c:pt>
                <c:pt idx="100">
                  <c:v>16:37:29</c:v>
                </c:pt>
                <c:pt idx="101">
                  <c:v>16:37:30</c:v>
                </c:pt>
                <c:pt idx="102">
                  <c:v>16:37:31</c:v>
                </c:pt>
                <c:pt idx="103">
                  <c:v>16:37:32</c:v>
                </c:pt>
                <c:pt idx="104">
                  <c:v>16:37:33</c:v>
                </c:pt>
                <c:pt idx="105">
                  <c:v>16:37:34</c:v>
                </c:pt>
                <c:pt idx="106">
                  <c:v>16:37:35</c:v>
                </c:pt>
                <c:pt idx="107">
                  <c:v>16:37:36</c:v>
                </c:pt>
                <c:pt idx="108">
                  <c:v>16:37:37</c:v>
                </c:pt>
                <c:pt idx="109">
                  <c:v>16:37:38</c:v>
                </c:pt>
                <c:pt idx="110">
                  <c:v>16:37:39</c:v>
                </c:pt>
                <c:pt idx="111">
                  <c:v>16:37:40</c:v>
                </c:pt>
                <c:pt idx="112">
                  <c:v>16:37:41</c:v>
                </c:pt>
                <c:pt idx="113">
                  <c:v>16:37:42</c:v>
                </c:pt>
                <c:pt idx="114">
                  <c:v>16:37:43</c:v>
                </c:pt>
                <c:pt idx="115">
                  <c:v>16:37:44</c:v>
                </c:pt>
                <c:pt idx="116">
                  <c:v>16:37:45</c:v>
                </c:pt>
                <c:pt idx="117">
                  <c:v>16:37:46</c:v>
                </c:pt>
                <c:pt idx="118">
                  <c:v>16:37:47</c:v>
                </c:pt>
                <c:pt idx="119">
                  <c:v>16:37:48</c:v>
                </c:pt>
                <c:pt idx="120">
                  <c:v>16:37:49</c:v>
                </c:pt>
                <c:pt idx="121">
                  <c:v>16:37:50</c:v>
                </c:pt>
                <c:pt idx="122">
                  <c:v>16:37:51</c:v>
                </c:pt>
                <c:pt idx="123">
                  <c:v>16:37:52</c:v>
                </c:pt>
                <c:pt idx="124">
                  <c:v>16:37:53</c:v>
                </c:pt>
                <c:pt idx="125">
                  <c:v>16:37:54</c:v>
                </c:pt>
                <c:pt idx="126">
                  <c:v>16:37:55</c:v>
                </c:pt>
                <c:pt idx="127">
                  <c:v>16:37:56</c:v>
                </c:pt>
                <c:pt idx="128">
                  <c:v>16:37:57</c:v>
                </c:pt>
                <c:pt idx="129">
                  <c:v>16:37:58</c:v>
                </c:pt>
                <c:pt idx="130">
                  <c:v>16:37:59</c:v>
                </c:pt>
                <c:pt idx="131">
                  <c:v>16:38:00</c:v>
                </c:pt>
                <c:pt idx="132">
                  <c:v>16:38:01</c:v>
                </c:pt>
                <c:pt idx="133">
                  <c:v>16:38:02</c:v>
                </c:pt>
                <c:pt idx="134">
                  <c:v>16:38:03</c:v>
                </c:pt>
                <c:pt idx="135">
                  <c:v>16:38:04</c:v>
                </c:pt>
                <c:pt idx="136">
                  <c:v>16:38:05</c:v>
                </c:pt>
                <c:pt idx="137">
                  <c:v>16:38:06</c:v>
                </c:pt>
                <c:pt idx="138">
                  <c:v>16:38:07</c:v>
                </c:pt>
                <c:pt idx="139">
                  <c:v>16:38:08</c:v>
                </c:pt>
                <c:pt idx="140">
                  <c:v>16:38:09</c:v>
                </c:pt>
                <c:pt idx="141">
                  <c:v>16:38:10</c:v>
                </c:pt>
                <c:pt idx="142">
                  <c:v>16:38:11</c:v>
                </c:pt>
                <c:pt idx="143">
                  <c:v>16:38:12</c:v>
                </c:pt>
                <c:pt idx="144">
                  <c:v>16:38:13</c:v>
                </c:pt>
                <c:pt idx="145">
                  <c:v>16:38:14</c:v>
                </c:pt>
                <c:pt idx="146">
                  <c:v>16:38:15</c:v>
                </c:pt>
                <c:pt idx="147">
                  <c:v>16:38:16</c:v>
                </c:pt>
                <c:pt idx="148">
                  <c:v>16:38:17</c:v>
                </c:pt>
                <c:pt idx="149">
                  <c:v>16:38:18</c:v>
                </c:pt>
                <c:pt idx="150">
                  <c:v>16:38:19</c:v>
                </c:pt>
                <c:pt idx="151">
                  <c:v>16:38:20</c:v>
                </c:pt>
                <c:pt idx="152">
                  <c:v>16:38:21</c:v>
                </c:pt>
                <c:pt idx="153">
                  <c:v>16:38:22</c:v>
                </c:pt>
                <c:pt idx="154">
                  <c:v>16:38:23</c:v>
                </c:pt>
                <c:pt idx="155">
                  <c:v>16:38:24</c:v>
                </c:pt>
                <c:pt idx="156">
                  <c:v>16:38:25</c:v>
                </c:pt>
                <c:pt idx="157">
                  <c:v>16:38:26</c:v>
                </c:pt>
                <c:pt idx="158">
                  <c:v>16:38:27</c:v>
                </c:pt>
                <c:pt idx="159">
                  <c:v>16:38:28</c:v>
                </c:pt>
                <c:pt idx="160">
                  <c:v>16:38:29</c:v>
                </c:pt>
                <c:pt idx="161">
                  <c:v>16:38:30</c:v>
                </c:pt>
                <c:pt idx="162">
                  <c:v>16:38:31</c:v>
                </c:pt>
                <c:pt idx="163">
                  <c:v>16:38:32</c:v>
                </c:pt>
                <c:pt idx="164">
                  <c:v>16:38:33</c:v>
                </c:pt>
                <c:pt idx="165">
                  <c:v>16:38:34</c:v>
                </c:pt>
                <c:pt idx="166">
                  <c:v>16:38:35</c:v>
                </c:pt>
                <c:pt idx="167">
                  <c:v>16:38:36</c:v>
                </c:pt>
                <c:pt idx="168">
                  <c:v>16:38:37</c:v>
                </c:pt>
                <c:pt idx="169">
                  <c:v>16:38:38</c:v>
                </c:pt>
                <c:pt idx="170">
                  <c:v>16:38:39</c:v>
                </c:pt>
                <c:pt idx="171">
                  <c:v>16:38:40</c:v>
                </c:pt>
                <c:pt idx="172">
                  <c:v>16:38:41</c:v>
                </c:pt>
                <c:pt idx="173">
                  <c:v>16:38:42</c:v>
                </c:pt>
                <c:pt idx="174">
                  <c:v>16:38:43</c:v>
                </c:pt>
                <c:pt idx="175">
                  <c:v>16:38:44</c:v>
                </c:pt>
                <c:pt idx="176">
                  <c:v>16:38:45</c:v>
                </c:pt>
                <c:pt idx="177">
                  <c:v>16:38:46</c:v>
                </c:pt>
                <c:pt idx="178">
                  <c:v>16:38:47</c:v>
                </c:pt>
                <c:pt idx="179">
                  <c:v>16:38:48</c:v>
                </c:pt>
                <c:pt idx="180">
                  <c:v>16:38:49</c:v>
                </c:pt>
                <c:pt idx="181">
                  <c:v>16:38:50</c:v>
                </c:pt>
                <c:pt idx="182">
                  <c:v>16:38:51</c:v>
                </c:pt>
                <c:pt idx="183">
                  <c:v>16:38:52</c:v>
                </c:pt>
                <c:pt idx="184">
                  <c:v>16:38:53</c:v>
                </c:pt>
                <c:pt idx="185">
                  <c:v>16:38:54</c:v>
                </c:pt>
                <c:pt idx="186">
                  <c:v>16:38:55</c:v>
                </c:pt>
                <c:pt idx="187">
                  <c:v>16:38:56</c:v>
                </c:pt>
                <c:pt idx="188">
                  <c:v>16:38:57</c:v>
                </c:pt>
                <c:pt idx="189">
                  <c:v>16:38:58</c:v>
                </c:pt>
                <c:pt idx="190">
                  <c:v>16:38:59</c:v>
                </c:pt>
                <c:pt idx="191">
                  <c:v>16:39:00</c:v>
                </c:pt>
                <c:pt idx="192">
                  <c:v>16:39:01</c:v>
                </c:pt>
                <c:pt idx="193">
                  <c:v>16:39:02</c:v>
                </c:pt>
                <c:pt idx="194">
                  <c:v>16:39:03</c:v>
                </c:pt>
                <c:pt idx="195">
                  <c:v>16:39:04</c:v>
                </c:pt>
                <c:pt idx="196">
                  <c:v>16:39:05</c:v>
                </c:pt>
                <c:pt idx="197">
                  <c:v>16:39:06</c:v>
                </c:pt>
                <c:pt idx="198">
                  <c:v>16:39:07</c:v>
                </c:pt>
                <c:pt idx="199">
                  <c:v>16:39:08</c:v>
                </c:pt>
                <c:pt idx="200">
                  <c:v>16:39:09</c:v>
                </c:pt>
                <c:pt idx="201">
                  <c:v>16:39:10</c:v>
                </c:pt>
                <c:pt idx="202">
                  <c:v>16:39:11</c:v>
                </c:pt>
                <c:pt idx="203">
                  <c:v>16:39:12</c:v>
                </c:pt>
                <c:pt idx="204">
                  <c:v>16:39:13</c:v>
                </c:pt>
                <c:pt idx="205">
                  <c:v>16:39:14</c:v>
                </c:pt>
                <c:pt idx="206">
                  <c:v>16:39:15</c:v>
                </c:pt>
                <c:pt idx="207">
                  <c:v>16:39:16</c:v>
                </c:pt>
                <c:pt idx="208">
                  <c:v>16:39:17</c:v>
                </c:pt>
                <c:pt idx="209">
                  <c:v>16:39:18</c:v>
                </c:pt>
                <c:pt idx="210">
                  <c:v>16:39:19</c:v>
                </c:pt>
                <c:pt idx="211">
                  <c:v>16:39:20</c:v>
                </c:pt>
                <c:pt idx="212">
                  <c:v>16:39:21</c:v>
                </c:pt>
                <c:pt idx="213">
                  <c:v>16:39:22</c:v>
                </c:pt>
                <c:pt idx="214">
                  <c:v>16:39:23</c:v>
                </c:pt>
                <c:pt idx="215">
                  <c:v>16:39:24</c:v>
                </c:pt>
                <c:pt idx="216">
                  <c:v>16:39:25</c:v>
                </c:pt>
                <c:pt idx="217">
                  <c:v>16:39:26</c:v>
                </c:pt>
                <c:pt idx="218">
                  <c:v>16:39:27</c:v>
                </c:pt>
                <c:pt idx="219">
                  <c:v>16:39:28</c:v>
                </c:pt>
                <c:pt idx="220">
                  <c:v>16:39:29</c:v>
                </c:pt>
                <c:pt idx="221">
                  <c:v>16:39:30</c:v>
                </c:pt>
                <c:pt idx="222">
                  <c:v>16:39:31</c:v>
                </c:pt>
                <c:pt idx="223">
                  <c:v>16:39:32</c:v>
                </c:pt>
                <c:pt idx="224">
                  <c:v>16:39:33</c:v>
                </c:pt>
                <c:pt idx="225">
                  <c:v>16:39:34</c:v>
                </c:pt>
                <c:pt idx="226">
                  <c:v>16:39:35</c:v>
                </c:pt>
                <c:pt idx="227">
                  <c:v>16:39:36</c:v>
                </c:pt>
                <c:pt idx="228">
                  <c:v>16:39:37</c:v>
                </c:pt>
                <c:pt idx="229">
                  <c:v>16:39:38</c:v>
                </c:pt>
                <c:pt idx="230">
                  <c:v>16:39:39</c:v>
                </c:pt>
                <c:pt idx="231">
                  <c:v>16:39:40</c:v>
                </c:pt>
                <c:pt idx="232">
                  <c:v>16:39:41</c:v>
                </c:pt>
                <c:pt idx="233">
                  <c:v>16:39:42</c:v>
                </c:pt>
                <c:pt idx="234">
                  <c:v>16:39:43</c:v>
                </c:pt>
                <c:pt idx="235">
                  <c:v>16:39:44</c:v>
                </c:pt>
                <c:pt idx="236">
                  <c:v>16:39:45</c:v>
                </c:pt>
                <c:pt idx="237">
                  <c:v>16:39:46</c:v>
                </c:pt>
                <c:pt idx="238">
                  <c:v>16:39:47</c:v>
                </c:pt>
                <c:pt idx="239">
                  <c:v>16:39:48</c:v>
                </c:pt>
                <c:pt idx="240">
                  <c:v>16:39:49</c:v>
                </c:pt>
                <c:pt idx="241">
                  <c:v>16:39:50</c:v>
                </c:pt>
                <c:pt idx="242">
                  <c:v>16:39:51</c:v>
                </c:pt>
                <c:pt idx="243">
                  <c:v>16:39:52</c:v>
                </c:pt>
                <c:pt idx="244">
                  <c:v>16:39:53</c:v>
                </c:pt>
                <c:pt idx="245">
                  <c:v>16:39:54</c:v>
                </c:pt>
                <c:pt idx="246">
                  <c:v>16:39:55</c:v>
                </c:pt>
                <c:pt idx="247">
                  <c:v>16:39:56</c:v>
                </c:pt>
                <c:pt idx="248">
                  <c:v>16:39:57</c:v>
                </c:pt>
                <c:pt idx="249">
                  <c:v>16:39:58</c:v>
                </c:pt>
                <c:pt idx="250">
                  <c:v>16:39:59</c:v>
                </c:pt>
                <c:pt idx="251">
                  <c:v>16:40:00</c:v>
                </c:pt>
                <c:pt idx="252">
                  <c:v>16:40:01</c:v>
                </c:pt>
                <c:pt idx="253">
                  <c:v>16:40:02</c:v>
                </c:pt>
                <c:pt idx="254">
                  <c:v>16:40:03</c:v>
                </c:pt>
                <c:pt idx="255">
                  <c:v>16:40:04</c:v>
                </c:pt>
                <c:pt idx="256">
                  <c:v>16:40:05</c:v>
                </c:pt>
                <c:pt idx="257">
                  <c:v>16:40:06</c:v>
                </c:pt>
                <c:pt idx="258">
                  <c:v>16:40:07</c:v>
                </c:pt>
                <c:pt idx="259">
                  <c:v>16:40:08</c:v>
                </c:pt>
                <c:pt idx="260">
                  <c:v>16:40:09</c:v>
                </c:pt>
                <c:pt idx="261">
                  <c:v>16:40:10</c:v>
                </c:pt>
                <c:pt idx="262">
                  <c:v>16:40:11</c:v>
                </c:pt>
                <c:pt idx="263">
                  <c:v>16:40:12</c:v>
                </c:pt>
                <c:pt idx="264">
                  <c:v>16:40:13</c:v>
                </c:pt>
                <c:pt idx="265">
                  <c:v>16:40:14</c:v>
                </c:pt>
                <c:pt idx="266">
                  <c:v>16:40:15</c:v>
                </c:pt>
                <c:pt idx="267">
                  <c:v>16:40:16</c:v>
                </c:pt>
                <c:pt idx="268">
                  <c:v>16:40:17</c:v>
                </c:pt>
                <c:pt idx="269">
                  <c:v>16:40:18</c:v>
                </c:pt>
                <c:pt idx="270">
                  <c:v>16:40:19</c:v>
                </c:pt>
                <c:pt idx="271">
                  <c:v>16:40:20</c:v>
                </c:pt>
                <c:pt idx="272">
                  <c:v>16:40:21</c:v>
                </c:pt>
                <c:pt idx="273">
                  <c:v>16:40:22</c:v>
                </c:pt>
                <c:pt idx="274">
                  <c:v>16:40:23</c:v>
                </c:pt>
                <c:pt idx="275">
                  <c:v>16:40:24</c:v>
                </c:pt>
                <c:pt idx="276">
                  <c:v>16:40:25</c:v>
                </c:pt>
                <c:pt idx="277">
                  <c:v>16:40:26</c:v>
                </c:pt>
                <c:pt idx="278">
                  <c:v>16:40:27</c:v>
                </c:pt>
                <c:pt idx="279">
                  <c:v>16:40:28</c:v>
                </c:pt>
                <c:pt idx="280">
                  <c:v>16:40:29</c:v>
                </c:pt>
                <c:pt idx="281">
                  <c:v>16:40:30</c:v>
                </c:pt>
                <c:pt idx="282">
                  <c:v>16:40:31</c:v>
                </c:pt>
                <c:pt idx="283">
                  <c:v>16:40:32</c:v>
                </c:pt>
                <c:pt idx="284">
                  <c:v>16:40:33</c:v>
                </c:pt>
                <c:pt idx="285">
                  <c:v>16:40:34</c:v>
                </c:pt>
                <c:pt idx="286">
                  <c:v>16:40:35</c:v>
                </c:pt>
                <c:pt idx="287">
                  <c:v>16:40:36</c:v>
                </c:pt>
                <c:pt idx="288">
                  <c:v>16:40:37</c:v>
                </c:pt>
                <c:pt idx="289">
                  <c:v>16:40:38</c:v>
                </c:pt>
                <c:pt idx="290">
                  <c:v>16:40:39</c:v>
                </c:pt>
                <c:pt idx="291">
                  <c:v>16:40:40</c:v>
                </c:pt>
                <c:pt idx="292">
                  <c:v>16:40:41</c:v>
                </c:pt>
                <c:pt idx="293">
                  <c:v>16:40:42</c:v>
                </c:pt>
                <c:pt idx="294">
                  <c:v>16:40:43</c:v>
                </c:pt>
                <c:pt idx="295">
                  <c:v>16:40:44</c:v>
                </c:pt>
                <c:pt idx="296">
                  <c:v>16:40:45</c:v>
                </c:pt>
                <c:pt idx="297">
                  <c:v>16:40:46</c:v>
                </c:pt>
                <c:pt idx="298">
                  <c:v>16:40:47</c:v>
                </c:pt>
                <c:pt idx="299">
                  <c:v>16:40:48</c:v>
                </c:pt>
                <c:pt idx="300">
                  <c:v>16:40:49</c:v>
                </c:pt>
                <c:pt idx="301">
                  <c:v>16:40:50</c:v>
                </c:pt>
                <c:pt idx="302">
                  <c:v>16:40:51</c:v>
                </c:pt>
                <c:pt idx="303">
                  <c:v>16:40:52</c:v>
                </c:pt>
                <c:pt idx="304">
                  <c:v>16:40:53</c:v>
                </c:pt>
                <c:pt idx="305">
                  <c:v>16:40:54</c:v>
                </c:pt>
                <c:pt idx="306">
                  <c:v>16:40:55</c:v>
                </c:pt>
                <c:pt idx="307">
                  <c:v>16:40:56</c:v>
                </c:pt>
                <c:pt idx="308">
                  <c:v>16:40:57</c:v>
                </c:pt>
                <c:pt idx="309">
                  <c:v>16:40:58</c:v>
                </c:pt>
                <c:pt idx="310">
                  <c:v>16:40:59</c:v>
                </c:pt>
                <c:pt idx="311">
                  <c:v>16:41:00</c:v>
                </c:pt>
                <c:pt idx="312">
                  <c:v>16:41:01</c:v>
                </c:pt>
                <c:pt idx="313">
                  <c:v>16:41:02</c:v>
                </c:pt>
                <c:pt idx="314">
                  <c:v>16:41:03</c:v>
                </c:pt>
                <c:pt idx="315">
                  <c:v>16:41:04</c:v>
                </c:pt>
                <c:pt idx="316">
                  <c:v>16:41:05</c:v>
                </c:pt>
                <c:pt idx="317">
                  <c:v>16:41:06</c:v>
                </c:pt>
                <c:pt idx="318">
                  <c:v>16:41:07</c:v>
                </c:pt>
                <c:pt idx="319">
                  <c:v>16:41:08</c:v>
                </c:pt>
                <c:pt idx="320">
                  <c:v>16:41:09</c:v>
                </c:pt>
                <c:pt idx="321">
                  <c:v>16:41:10</c:v>
                </c:pt>
                <c:pt idx="322">
                  <c:v>16:41:11</c:v>
                </c:pt>
                <c:pt idx="323">
                  <c:v>16:41:12</c:v>
                </c:pt>
                <c:pt idx="324">
                  <c:v>16:41:13</c:v>
                </c:pt>
                <c:pt idx="325">
                  <c:v>16:41:14</c:v>
                </c:pt>
                <c:pt idx="326">
                  <c:v>16:41:15</c:v>
                </c:pt>
                <c:pt idx="327">
                  <c:v>16:41:16</c:v>
                </c:pt>
                <c:pt idx="328">
                  <c:v>16:41:17</c:v>
                </c:pt>
                <c:pt idx="329">
                  <c:v>16:41:18</c:v>
                </c:pt>
                <c:pt idx="330">
                  <c:v>16:41:19</c:v>
                </c:pt>
                <c:pt idx="331">
                  <c:v>16:41:20</c:v>
                </c:pt>
                <c:pt idx="332">
                  <c:v>16:41:21</c:v>
                </c:pt>
                <c:pt idx="333">
                  <c:v>16:41:22</c:v>
                </c:pt>
                <c:pt idx="334">
                  <c:v>16:41:23</c:v>
                </c:pt>
                <c:pt idx="335">
                  <c:v>16:41:24</c:v>
                </c:pt>
                <c:pt idx="336">
                  <c:v>16:41:25</c:v>
                </c:pt>
                <c:pt idx="337">
                  <c:v>16:41:26</c:v>
                </c:pt>
                <c:pt idx="338">
                  <c:v>16:41:27</c:v>
                </c:pt>
                <c:pt idx="339">
                  <c:v>16:41:28</c:v>
                </c:pt>
                <c:pt idx="340">
                  <c:v>16:41:29</c:v>
                </c:pt>
                <c:pt idx="341">
                  <c:v>16:41:30</c:v>
                </c:pt>
                <c:pt idx="342">
                  <c:v>16:41:31</c:v>
                </c:pt>
                <c:pt idx="343">
                  <c:v>16:41:32</c:v>
                </c:pt>
                <c:pt idx="344">
                  <c:v>16:41:33</c:v>
                </c:pt>
                <c:pt idx="345">
                  <c:v>16:41:34</c:v>
                </c:pt>
                <c:pt idx="346">
                  <c:v>16:41:35</c:v>
                </c:pt>
                <c:pt idx="347">
                  <c:v>16:41:36</c:v>
                </c:pt>
                <c:pt idx="348">
                  <c:v>16:41:37</c:v>
                </c:pt>
                <c:pt idx="349">
                  <c:v>16:41:38</c:v>
                </c:pt>
                <c:pt idx="350">
                  <c:v>16:41:39</c:v>
                </c:pt>
                <c:pt idx="351">
                  <c:v>16:41:40</c:v>
                </c:pt>
                <c:pt idx="352">
                  <c:v>16:41:41</c:v>
                </c:pt>
                <c:pt idx="353">
                  <c:v>16:41:42</c:v>
                </c:pt>
                <c:pt idx="354">
                  <c:v>16:41:43</c:v>
                </c:pt>
                <c:pt idx="355">
                  <c:v>16:41:44</c:v>
                </c:pt>
                <c:pt idx="356">
                  <c:v>16:41:45</c:v>
                </c:pt>
                <c:pt idx="357">
                  <c:v>16:41:46</c:v>
                </c:pt>
                <c:pt idx="358">
                  <c:v>16:41:47</c:v>
                </c:pt>
                <c:pt idx="359">
                  <c:v>16:41:48</c:v>
                </c:pt>
                <c:pt idx="360">
                  <c:v>16:41:49</c:v>
                </c:pt>
                <c:pt idx="361">
                  <c:v>16:41:50</c:v>
                </c:pt>
                <c:pt idx="362">
                  <c:v>16:41:51</c:v>
                </c:pt>
                <c:pt idx="363">
                  <c:v>16:41:52</c:v>
                </c:pt>
                <c:pt idx="364">
                  <c:v>16:41:53</c:v>
                </c:pt>
                <c:pt idx="365">
                  <c:v>16:41:54</c:v>
                </c:pt>
                <c:pt idx="366">
                  <c:v>16:41:55</c:v>
                </c:pt>
                <c:pt idx="367">
                  <c:v>16:41:56</c:v>
                </c:pt>
                <c:pt idx="368">
                  <c:v>16:41:57</c:v>
                </c:pt>
                <c:pt idx="369">
                  <c:v>16:41:58</c:v>
                </c:pt>
                <c:pt idx="370">
                  <c:v>16:41:59</c:v>
                </c:pt>
                <c:pt idx="371">
                  <c:v>16:42:00</c:v>
                </c:pt>
                <c:pt idx="372">
                  <c:v>16:42:01</c:v>
                </c:pt>
                <c:pt idx="373">
                  <c:v>16:42:02</c:v>
                </c:pt>
                <c:pt idx="374">
                  <c:v>16:42:03</c:v>
                </c:pt>
                <c:pt idx="375">
                  <c:v>16:42:04</c:v>
                </c:pt>
                <c:pt idx="376">
                  <c:v>16:42:05</c:v>
                </c:pt>
                <c:pt idx="377">
                  <c:v>16:42:06</c:v>
                </c:pt>
                <c:pt idx="378">
                  <c:v>16:42:07</c:v>
                </c:pt>
                <c:pt idx="379">
                  <c:v>16:42:08</c:v>
                </c:pt>
                <c:pt idx="380">
                  <c:v>16:42:09</c:v>
                </c:pt>
                <c:pt idx="381">
                  <c:v>16:42:10</c:v>
                </c:pt>
                <c:pt idx="382">
                  <c:v>16:42:11</c:v>
                </c:pt>
                <c:pt idx="383">
                  <c:v>16:42:12</c:v>
                </c:pt>
                <c:pt idx="384">
                  <c:v>16:42:13</c:v>
                </c:pt>
                <c:pt idx="385">
                  <c:v>16:42:14</c:v>
                </c:pt>
                <c:pt idx="386">
                  <c:v>16:42:15</c:v>
                </c:pt>
                <c:pt idx="387">
                  <c:v>16:42:16</c:v>
                </c:pt>
                <c:pt idx="388">
                  <c:v>16:42:17</c:v>
                </c:pt>
                <c:pt idx="389">
                  <c:v>16:42:18</c:v>
                </c:pt>
                <c:pt idx="390">
                  <c:v>16:42:19</c:v>
                </c:pt>
                <c:pt idx="391">
                  <c:v>16:42:20</c:v>
                </c:pt>
                <c:pt idx="392">
                  <c:v>16:42:21</c:v>
                </c:pt>
                <c:pt idx="393">
                  <c:v>16:42:22</c:v>
                </c:pt>
                <c:pt idx="394">
                  <c:v>16:42:23</c:v>
                </c:pt>
                <c:pt idx="395">
                  <c:v>16:42:24</c:v>
                </c:pt>
                <c:pt idx="396">
                  <c:v>16:42:25</c:v>
                </c:pt>
                <c:pt idx="397">
                  <c:v>16:42:26</c:v>
                </c:pt>
                <c:pt idx="398">
                  <c:v>16:42:27</c:v>
                </c:pt>
                <c:pt idx="399">
                  <c:v>16:42:28</c:v>
                </c:pt>
                <c:pt idx="400">
                  <c:v>16:42:29</c:v>
                </c:pt>
                <c:pt idx="401">
                  <c:v>16:42:30</c:v>
                </c:pt>
                <c:pt idx="402">
                  <c:v>16:42:31</c:v>
                </c:pt>
                <c:pt idx="403">
                  <c:v>16:42:32</c:v>
                </c:pt>
                <c:pt idx="404">
                  <c:v>16:42:33</c:v>
                </c:pt>
                <c:pt idx="405">
                  <c:v>16:42:34</c:v>
                </c:pt>
                <c:pt idx="406">
                  <c:v>16:42:35</c:v>
                </c:pt>
                <c:pt idx="407">
                  <c:v>16:42:36</c:v>
                </c:pt>
                <c:pt idx="408">
                  <c:v>16:42:37</c:v>
                </c:pt>
                <c:pt idx="409">
                  <c:v>16:42:38</c:v>
                </c:pt>
                <c:pt idx="410">
                  <c:v>16:42:39</c:v>
                </c:pt>
                <c:pt idx="411">
                  <c:v>16:42:40</c:v>
                </c:pt>
                <c:pt idx="412">
                  <c:v>16:42:41</c:v>
                </c:pt>
                <c:pt idx="413">
                  <c:v>16:42:42</c:v>
                </c:pt>
                <c:pt idx="414">
                  <c:v>16:42:43</c:v>
                </c:pt>
                <c:pt idx="415">
                  <c:v>16:42:44</c:v>
                </c:pt>
                <c:pt idx="416">
                  <c:v>16:42:45</c:v>
                </c:pt>
                <c:pt idx="417">
                  <c:v>16:42:46</c:v>
                </c:pt>
                <c:pt idx="418">
                  <c:v>16:42:47</c:v>
                </c:pt>
                <c:pt idx="419">
                  <c:v>16:42:48</c:v>
                </c:pt>
                <c:pt idx="420">
                  <c:v>16:42:49</c:v>
                </c:pt>
                <c:pt idx="421">
                  <c:v>16:42:50</c:v>
                </c:pt>
                <c:pt idx="422">
                  <c:v>16:42:51</c:v>
                </c:pt>
                <c:pt idx="423">
                  <c:v>16:42:52</c:v>
                </c:pt>
                <c:pt idx="424">
                  <c:v>16:42:53</c:v>
                </c:pt>
                <c:pt idx="425">
                  <c:v>16:42:54</c:v>
                </c:pt>
                <c:pt idx="426">
                  <c:v>16:42:55</c:v>
                </c:pt>
                <c:pt idx="427">
                  <c:v>16:42:56</c:v>
                </c:pt>
                <c:pt idx="428">
                  <c:v>16:42:57</c:v>
                </c:pt>
                <c:pt idx="429">
                  <c:v>16:42:58</c:v>
                </c:pt>
                <c:pt idx="430">
                  <c:v>16:42:59</c:v>
                </c:pt>
                <c:pt idx="431">
                  <c:v>16:43:00</c:v>
                </c:pt>
                <c:pt idx="432">
                  <c:v>16:43:01</c:v>
                </c:pt>
                <c:pt idx="433">
                  <c:v>16:43:02</c:v>
                </c:pt>
                <c:pt idx="434">
                  <c:v>16:43:03</c:v>
                </c:pt>
                <c:pt idx="435">
                  <c:v>16:43:04</c:v>
                </c:pt>
                <c:pt idx="436">
                  <c:v>16:43:05</c:v>
                </c:pt>
                <c:pt idx="437">
                  <c:v>16:43:06</c:v>
                </c:pt>
                <c:pt idx="438">
                  <c:v>16:43:07</c:v>
                </c:pt>
                <c:pt idx="439">
                  <c:v>16:43:08</c:v>
                </c:pt>
                <c:pt idx="440">
                  <c:v>16:43:09</c:v>
                </c:pt>
                <c:pt idx="441">
                  <c:v>16:43:10</c:v>
                </c:pt>
                <c:pt idx="442">
                  <c:v>16:43:11</c:v>
                </c:pt>
                <c:pt idx="443">
                  <c:v>16:43:12</c:v>
                </c:pt>
                <c:pt idx="444">
                  <c:v>16:43:13</c:v>
                </c:pt>
                <c:pt idx="445">
                  <c:v>16:43:14</c:v>
                </c:pt>
                <c:pt idx="446">
                  <c:v>16:43:15</c:v>
                </c:pt>
                <c:pt idx="447">
                  <c:v>16:43:16</c:v>
                </c:pt>
                <c:pt idx="448">
                  <c:v>16:43:17</c:v>
                </c:pt>
                <c:pt idx="449">
                  <c:v>16:43:18</c:v>
                </c:pt>
                <c:pt idx="450">
                  <c:v>16:43:19</c:v>
                </c:pt>
                <c:pt idx="451">
                  <c:v>16:43:20</c:v>
                </c:pt>
                <c:pt idx="452">
                  <c:v>16:43:21</c:v>
                </c:pt>
                <c:pt idx="453">
                  <c:v>16:43:22</c:v>
                </c:pt>
                <c:pt idx="454">
                  <c:v>16:43:23</c:v>
                </c:pt>
                <c:pt idx="455">
                  <c:v>16:43:24</c:v>
                </c:pt>
                <c:pt idx="456">
                  <c:v>16:43:25</c:v>
                </c:pt>
                <c:pt idx="457">
                  <c:v>16:43:26</c:v>
                </c:pt>
                <c:pt idx="458">
                  <c:v>16:43:27</c:v>
                </c:pt>
                <c:pt idx="459">
                  <c:v>16:43:28</c:v>
                </c:pt>
                <c:pt idx="460">
                  <c:v>16:43:29</c:v>
                </c:pt>
                <c:pt idx="461">
                  <c:v>16:43:30</c:v>
                </c:pt>
                <c:pt idx="462">
                  <c:v>16:43:31</c:v>
                </c:pt>
                <c:pt idx="463">
                  <c:v>16:43:32</c:v>
                </c:pt>
                <c:pt idx="464">
                  <c:v>16:43:33</c:v>
                </c:pt>
                <c:pt idx="465">
                  <c:v>16:43:34</c:v>
                </c:pt>
                <c:pt idx="466">
                  <c:v>16:43:35</c:v>
                </c:pt>
                <c:pt idx="467">
                  <c:v>16:43:36</c:v>
                </c:pt>
                <c:pt idx="468">
                  <c:v>16:43:37</c:v>
                </c:pt>
                <c:pt idx="469">
                  <c:v>16:43:38</c:v>
                </c:pt>
                <c:pt idx="470">
                  <c:v>16:43:39</c:v>
                </c:pt>
                <c:pt idx="471">
                  <c:v>16:43:40</c:v>
                </c:pt>
                <c:pt idx="472">
                  <c:v>16:43:41</c:v>
                </c:pt>
                <c:pt idx="473">
                  <c:v>16:43:42</c:v>
                </c:pt>
                <c:pt idx="474">
                  <c:v>16:43:43</c:v>
                </c:pt>
                <c:pt idx="475">
                  <c:v>16:43:44</c:v>
                </c:pt>
                <c:pt idx="476">
                  <c:v>16:43:45</c:v>
                </c:pt>
                <c:pt idx="477">
                  <c:v>16:43:46</c:v>
                </c:pt>
                <c:pt idx="478">
                  <c:v>16:43:47</c:v>
                </c:pt>
                <c:pt idx="479">
                  <c:v>16:43:48</c:v>
                </c:pt>
                <c:pt idx="480">
                  <c:v>16:43:49</c:v>
                </c:pt>
                <c:pt idx="481">
                  <c:v>16:43:50</c:v>
                </c:pt>
                <c:pt idx="482">
                  <c:v>16:43:51</c:v>
                </c:pt>
                <c:pt idx="483">
                  <c:v>16:43:52</c:v>
                </c:pt>
                <c:pt idx="484">
                  <c:v>16:43:53</c:v>
                </c:pt>
                <c:pt idx="485">
                  <c:v>16:43:54</c:v>
                </c:pt>
                <c:pt idx="486">
                  <c:v>16:43:55</c:v>
                </c:pt>
                <c:pt idx="487">
                  <c:v>16:43:56</c:v>
                </c:pt>
                <c:pt idx="488">
                  <c:v>16:43:57</c:v>
                </c:pt>
                <c:pt idx="489">
                  <c:v>16:43:58</c:v>
                </c:pt>
                <c:pt idx="490">
                  <c:v>16:43:59</c:v>
                </c:pt>
                <c:pt idx="491">
                  <c:v>16:44:00</c:v>
                </c:pt>
                <c:pt idx="492">
                  <c:v>16:44:01</c:v>
                </c:pt>
                <c:pt idx="493">
                  <c:v>16:44:02</c:v>
                </c:pt>
                <c:pt idx="494">
                  <c:v>16:44:03</c:v>
                </c:pt>
                <c:pt idx="495">
                  <c:v>16:44:04</c:v>
                </c:pt>
                <c:pt idx="496">
                  <c:v>16:44:05</c:v>
                </c:pt>
                <c:pt idx="497">
                  <c:v>16:44:06</c:v>
                </c:pt>
                <c:pt idx="498">
                  <c:v>16:44:07</c:v>
                </c:pt>
                <c:pt idx="499">
                  <c:v>16:44:08</c:v>
                </c:pt>
                <c:pt idx="500">
                  <c:v>16:44:09</c:v>
                </c:pt>
                <c:pt idx="501">
                  <c:v>16:44:10</c:v>
                </c:pt>
                <c:pt idx="502">
                  <c:v>16:44:11</c:v>
                </c:pt>
                <c:pt idx="503">
                  <c:v>16:44:12</c:v>
                </c:pt>
                <c:pt idx="504">
                  <c:v>16:44:13</c:v>
                </c:pt>
                <c:pt idx="505">
                  <c:v>16:44:14</c:v>
                </c:pt>
                <c:pt idx="506">
                  <c:v>16:44:15</c:v>
                </c:pt>
                <c:pt idx="507">
                  <c:v>16:44:16</c:v>
                </c:pt>
                <c:pt idx="508">
                  <c:v>16:44:17</c:v>
                </c:pt>
                <c:pt idx="509">
                  <c:v>16:44:18</c:v>
                </c:pt>
                <c:pt idx="510">
                  <c:v>16:44:19</c:v>
                </c:pt>
                <c:pt idx="511">
                  <c:v>16:44:20</c:v>
                </c:pt>
                <c:pt idx="512">
                  <c:v>16:44:21</c:v>
                </c:pt>
                <c:pt idx="513">
                  <c:v>16:44:22</c:v>
                </c:pt>
                <c:pt idx="514">
                  <c:v>16:44:23</c:v>
                </c:pt>
                <c:pt idx="515">
                  <c:v>16:44:24</c:v>
                </c:pt>
                <c:pt idx="516">
                  <c:v>16:44:25</c:v>
                </c:pt>
                <c:pt idx="517">
                  <c:v>16:44:26</c:v>
                </c:pt>
                <c:pt idx="518">
                  <c:v>16:44:27</c:v>
                </c:pt>
                <c:pt idx="519">
                  <c:v>16:44:28</c:v>
                </c:pt>
                <c:pt idx="520">
                  <c:v>16:44:29</c:v>
                </c:pt>
                <c:pt idx="521">
                  <c:v>16:44:30</c:v>
                </c:pt>
                <c:pt idx="522">
                  <c:v>16:44:31</c:v>
                </c:pt>
                <c:pt idx="523">
                  <c:v>16:44:32</c:v>
                </c:pt>
                <c:pt idx="524">
                  <c:v>16:44:33</c:v>
                </c:pt>
                <c:pt idx="525">
                  <c:v>16:44:34</c:v>
                </c:pt>
                <c:pt idx="526">
                  <c:v>16:44:35</c:v>
                </c:pt>
                <c:pt idx="527">
                  <c:v>16:44:36</c:v>
                </c:pt>
                <c:pt idx="528">
                  <c:v>16:44:37</c:v>
                </c:pt>
                <c:pt idx="529">
                  <c:v>16:44:38</c:v>
                </c:pt>
                <c:pt idx="530">
                  <c:v>16:44:39</c:v>
                </c:pt>
                <c:pt idx="531">
                  <c:v>16:44:40</c:v>
                </c:pt>
                <c:pt idx="532">
                  <c:v>16:44:41</c:v>
                </c:pt>
                <c:pt idx="533">
                  <c:v>16:44:42</c:v>
                </c:pt>
                <c:pt idx="534">
                  <c:v>16:44:43</c:v>
                </c:pt>
                <c:pt idx="535">
                  <c:v>16:44:44</c:v>
                </c:pt>
                <c:pt idx="536">
                  <c:v>16:44:45</c:v>
                </c:pt>
                <c:pt idx="537">
                  <c:v>16:44:46</c:v>
                </c:pt>
                <c:pt idx="538">
                  <c:v>16:44:47</c:v>
                </c:pt>
                <c:pt idx="539">
                  <c:v>16:44:48</c:v>
                </c:pt>
                <c:pt idx="540">
                  <c:v>16:44:49</c:v>
                </c:pt>
                <c:pt idx="541">
                  <c:v>16:44:50</c:v>
                </c:pt>
                <c:pt idx="542">
                  <c:v>16:44:51</c:v>
                </c:pt>
                <c:pt idx="543">
                  <c:v>16:44:52</c:v>
                </c:pt>
                <c:pt idx="544">
                  <c:v>16:44:53</c:v>
                </c:pt>
                <c:pt idx="545">
                  <c:v>16:44:54</c:v>
                </c:pt>
                <c:pt idx="546">
                  <c:v>16:44:55</c:v>
                </c:pt>
                <c:pt idx="547">
                  <c:v>16:44:56</c:v>
                </c:pt>
                <c:pt idx="548">
                  <c:v>16:44:57</c:v>
                </c:pt>
                <c:pt idx="549">
                  <c:v>16:44:58</c:v>
                </c:pt>
                <c:pt idx="550">
                  <c:v>16:44:59</c:v>
                </c:pt>
                <c:pt idx="551">
                  <c:v>16:45:00</c:v>
                </c:pt>
                <c:pt idx="552">
                  <c:v>16:45:01</c:v>
                </c:pt>
                <c:pt idx="553">
                  <c:v>16:45:02</c:v>
                </c:pt>
                <c:pt idx="554">
                  <c:v>16:45:03</c:v>
                </c:pt>
                <c:pt idx="555">
                  <c:v>16:45:04</c:v>
                </c:pt>
                <c:pt idx="556">
                  <c:v>16:45:05</c:v>
                </c:pt>
                <c:pt idx="557">
                  <c:v>16:45:06</c:v>
                </c:pt>
                <c:pt idx="558">
                  <c:v>16:45:07</c:v>
                </c:pt>
                <c:pt idx="559">
                  <c:v>16:45:08</c:v>
                </c:pt>
                <c:pt idx="560">
                  <c:v>16:45:09</c:v>
                </c:pt>
                <c:pt idx="561">
                  <c:v>16:45:10</c:v>
                </c:pt>
                <c:pt idx="562">
                  <c:v>16:45:11</c:v>
                </c:pt>
                <c:pt idx="563">
                  <c:v>16:45:12</c:v>
                </c:pt>
                <c:pt idx="564">
                  <c:v>16:45:13</c:v>
                </c:pt>
                <c:pt idx="565">
                  <c:v>16:45:14</c:v>
                </c:pt>
                <c:pt idx="566">
                  <c:v>16:45:15</c:v>
                </c:pt>
                <c:pt idx="567">
                  <c:v>16:45:16</c:v>
                </c:pt>
                <c:pt idx="568">
                  <c:v>16:45:17</c:v>
                </c:pt>
                <c:pt idx="569">
                  <c:v>16:45:18</c:v>
                </c:pt>
                <c:pt idx="570">
                  <c:v>16:45:19</c:v>
                </c:pt>
                <c:pt idx="571">
                  <c:v>16:45:20</c:v>
                </c:pt>
                <c:pt idx="572">
                  <c:v>16:45:21</c:v>
                </c:pt>
                <c:pt idx="573">
                  <c:v>16:45:22</c:v>
                </c:pt>
                <c:pt idx="574">
                  <c:v>16:45:23</c:v>
                </c:pt>
                <c:pt idx="575">
                  <c:v>16:45:24</c:v>
                </c:pt>
                <c:pt idx="576">
                  <c:v>16:45:25</c:v>
                </c:pt>
                <c:pt idx="577">
                  <c:v>16:45:26</c:v>
                </c:pt>
                <c:pt idx="578">
                  <c:v>16:45:27</c:v>
                </c:pt>
                <c:pt idx="579">
                  <c:v>16:45:28</c:v>
                </c:pt>
                <c:pt idx="580">
                  <c:v>16:45:29</c:v>
                </c:pt>
                <c:pt idx="581">
                  <c:v>16:45:30</c:v>
                </c:pt>
                <c:pt idx="582">
                  <c:v>16:45:31</c:v>
                </c:pt>
                <c:pt idx="583">
                  <c:v>16:45:32</c:v>
                </c:pt>
                <c:pt idx="584">
                  <c:v>16:45:33</c:v>
                </c:pt>
                <c:pt idx="585">
                  <c:v>16:45:34</c:v>
                </c:pt>
                <c:pt idx="586">
                  <c:v>16:45:35</c:v>
                </c:pt>
                <c:pt idx="587">
                  <c:v>16:45:36</c:v>
                </c:pt>
                <c:pt idx="588">
                  <c:v>16:45:37</c:v>
                </c:pt>
                <c:pt idx="589">
                  <c:v>16:45:38</c:v>
                </c:pt>
                <c:pt idx="590">
                  <c:v>16:45:39</c:v>
                </c:pt>
                <c:pt idx="591">
                  <c:v>16:45:40</c:v>
                </c:pt>
                <c:pt idx="592">
                  <c:v>16:45:41</c:v>
                </c:pt>
                <c:pt idx="593">
                  <c:v>16:45:42</c:v>
                </c:pt>
                <c:pt idx="594">
                  <c:v>16:45:43</c:v>
                </c:pt>
                <c:pt idx="595">
                  <c:v>16:45:44</c:v>
                </c:pt>
                <c:pt idx="596">
                  <c:v>16:45:45</c:v>
                </c:pt>
                <c:pt idx="597">
                  <c:v>16:45:46</c:v>
                </c:pt>
                <c:pt idx="598">
                  <c:v>16:45:47</c:v>
                </c:pt>
                <c:pt idx="599">
                  <c:v>16:45:48</c:v>
                </c:pt>
                <c:pt idx="600">
                  <c:v>16:45:49</c:v>
                </c:pt>
                <c:pt idx="601">
                  <c:v>16:45:50</c:v>
                </c:pt>
                <c:pt idx="602">
                  <c:v>16:45:51</c:v>
                </c:pt>
                <c:pt idx="603">
                  <c:v>16:45:52</c:v>
                </c:pt>
                <c:pt idx="604">
                  <c:v>16:45:53</c:v>
                </c:pt>
                <c:pt idx="605">
                  <c:v>16:45:54</c:v>
                </c:pt>
                <c:pt idx="606">
                  <c:v>16:45:55</c:v>
                </c:pt>
                <c:pt idx="607">
                  <c:v>16:45:56</c:v>
                </c:pt>
                <c:pt idx="608">
                  <c:v>16:45:57</c:v>
                </c:pt>
                <c:pt idx="609">
                  <c:v>16:45:58</c:v>
                </c:pt>
                <c:pt idx="610">
                  <c:v>16:45:59</c:v>
                </c:pt>
                <c:pt idx="611">
                  <c:v>16:46:00</c:v>
                </c:pt>
                <c:pt idx="612">
                  <c:v>16:46:01</c:v>
                </c:pt>
                <c:pt idx="613">
                  <c:v>16:46:02</c:v>
                </c:pt>
              </c:strCache>
            </c:strRef>
          </c:xVal>
          <c:yVal>
            <c:numRef>
              <c:f>OLSR_PID!$E$200:$E$813</c:f>
              <c:numCache>
                <c:formatCode>0.00</c:formatCode>
                <c:ptCount val="614"/>
                <c:pt idx="0">
                  <c:v>70.89</c:v>
                </c:pt>
                <c:pt idx="1">
                  <c:v>70.86</c:v>
                </c:pt>
                <c:pt idx="2">
                  <c:v>70.89</c:v>
                </c:pt>
                <c:pt idx="3">
                  <c:v>70.89</c:v>
                </c:pt>
                <c:pt idx="4">
                  <c:v>70.92</c:v>
                </c:pt>
                <c:pt idx="5">
                  <c:v>70.88</c:v>
                </c:pt>
                <c:pt idx="6">
                  <c:v>70.94</c:v>
                </c:pt>
                <c:pt idx="7">
                  <c:v>70.91</c:v>
                </c:pt>
                <c:pt idx="8">
                  <c:v>70.930000000000007</c:v>
                </c:pt>
                <c:pt idx="9">
                  <c:v>70.95</c:v>
                </c:pt>
                <c:pt idx="10">
                  <c:v>70.92</c:v>
                </c:pt>
                <c:pt idx="11">
                  <c:v>71</c:v>
                </c:pt>
                <c:pt idx="12">
                  <c:v>70.930000000000007</c:v>
                </c:pt>
                <c:pt idx="13">
                  <c:v>71.010000000000005</c:v>
                </c:pt>
                <c:pt idx="14">
                  <c:v>70.95</c:v>
                </c:pt>
                <c:pt idx="15">
                  <c:v>71.010000000000005</c:v>
                </c:pt>
                <c:pt idx="16">
                  <c:v>70.98</c:v>
                </c:pt>
                <c:pt idx="17">
                  <c:v>71.010000000000005</c:v>
                </c:pt>
                <c:pt idx="18">
                  <c:v>71.040000000000006</c:v>
                </c:pt>
                <c:pt idx="19">
                  <c:v>71</c:v>
                </c:pt>
                <c:pt idx="20">
                  <c:v>71.070000000000007</c:v>
                </c:pt>
                <c:pt idx="21">
                  <c:v>71.02</c:v>
                </c:pt>
                <c:pt idx="22">
                  <c:v>71.100000000000009</c:v>
                </c:pt>
                <c:pt idx="23">
                  <c:v>71.040000000000006</c:v>
                </c:pt>
                <c:pt idx="24">
                  <c:v>71.09</c:v>
                </c:pt>
                <c:pt idx="25">
                  <c:v>71.09</c:v>
                </c:pt>
                <c:pt idx="26">
                  <c:v>71.070000000000007</c:v>
                </c:pt>
                <c:pt idx="27">
                  <c:v>71.13</c:v>
                </c:pt>
                <c:pt idx="28">
                  <c:v>71.08</c:v>
                </c:pt>
                <c:pt idx="29">
                  <c:v>71.14</c:v>
                </c:pt>
                <c:pt idx="30">
                  <c:v>71.100000000000009</c:v>
                </c:pt>
                <c:pt idx="31">
                  <c:v>71.150000000000006</c:v>
                </c:pt>
                <c:pt idx="32">
                  <c:v>71.13</c:v>
                </c:pt>
                <c:pt idx="33">
                  <c:v>71.13</c:v>
                </c:pt>
                <c:pt idx="34">
                  <c:v>71.19</c:v>
                </c:pt>
                <c:pt idx="35">
                  <c:v>71.13</c:v>
                </c:pt>
                <c:pt idx="36">
                  <c:v>71.25</c:v>
                </c:pt>
                <c:pt idx="37">
                  <c:v>71.16</c:v>
                </c:pt>
                <c:pt idx="38">
                  <c:v>71.3</c:v>
                </c:pt>
                <c:pt idx="39">
                  <c:v>71.33</c:v>
                </c:pt>
                <c:pt idx="40">
                  <c:v>71.460000000000008</c:v>
                </c:pt>
                <c:pt idx="41">
                  <c:v>71.58</c:v>
                </c:pt>
                <c:pt idx="42">
                  <c:v>71.7</c:v>
                </c:pt>
                <c:pt idx="43">
                  <c:v>71.89</c:v>
                </c:pt>
                <c:pt idx="44">
                  <c:v>72.06</c:v>
                </c:pt>
                <c:pt idx="45">
                  <c:v>72.39</c:v>
                </c:pt>
                <c:pt idx="46">
                  <c:v>72.62</c:v>
                </c:pt>
                <c:pt idx="47">
                  <c:v>72.960000000000008</c:v>
                </c:pt>
                <c:pt idx="48">
                  <c:v>73.19</c:v>
                </c:pt>
                <c:pt idx="49">
                  <c:v>73.52</c:v>
                </c:pt>
                <c:pt idx="50">
                  <c:v>73.52</c:v>
                </c:pt>
                <c:pt idx="51">
                  <c:v>73.62</c:v>
                </c:pt>
                <c:pt idx="52">
                  <c:v>73.62</c:v>
                </c:pt>
                <c:pt idx="53">
                  <c:v>73.64</c:v>
                </c:pt>
                <c:pt idx="54">
                  <c:v>73.63</c:v>
                </c:pt>
                <c:pt idx="55">
                  <c:v>73.650000000000006</c:v>
                </c:pt>
                <c:pt idx="56">
                  <c:v>73.650000000000006</c:v>
                </c:pt>
                <c:pt idx="57">
                  <c:v>73.650000000000006</c:v>
                </c:pt>
                <c:pt idx="58">
                  <c:v>73.650000000000006</c:v>
                </c:pt>
                <c:pt idx="59">
                  <c:v>73.650000000000006</c:v>
                </c:pt>
                <c:pt idx="60">
                  <c:v>73.66</c:v>
                </c:pt>
                <c:pt idx="61">
                  <c:v>73.66</c:v>
                </c:pt>
                <c:pt idx="62">
                  <c:v>73.67</c:v>
                </c:pt>
                <c:pt idx="63">
                  <c:v>73.67</c:v>
                </c:pt>
                <c:pt idx="64">
                  <c:v>73.710000000000008</c:v>
                </c:pt>
                <c:pt idx="65">
                  <c:v>73.680000000000007</c:v>
                </c:pt>
                <c:pt idx="66">
                  <c:v>73.710000000000008</c:v>
                </c:pt>
                <c:pt idx="67">
                  <c:v>73.680000000000007</c:v>
                </c:pt>
                <c:pt idx="68">
                  <c:v>73.72</c:v>
                </c:pt>
                <c:pt idx="69">
                  <c:v>73.69</c:v>
                </c:pt>
                <c:pt idx="70">
                  <c:v>73.710000000000008</c:v>
                </c:pt>
                <c:pt idx="71">
                  <c:v>73.7</c:v>
                </c:pt>
                <c:pt idx="72">
                  <c:v>73.710000000000008</c:v>
                </c:pt>
                <c:pt idx="73">
                  <c:v>73.710000000000008</c:v>
                </c:pt>
                <c:pt idx="74">
                  <c:v>73.710000000000008</c:v>
                </c:pt>
                <c:pt idx="75">
                  <c:v>73.73</c:v>
                </c:pt>
                <c:pt idx="76">
                  <c:v>73.739999999999995</c:v>
                </c:pt>
                <c:pt idx="77">
                  <c:v>73.760000000000005</c:v>
                </c:pt>
                <c:pt idx="78">
                  <c:v>73.739999999999995</c:v>
                </c:pt>
                <c:pt idx="79">
                  <c:v>73.77</c:v>
                </c:pt>
                <c:pt idx="80">
                  <c:v>73.75</c:v>
                </c:pt>
                <c:pt idx="81">
                  <c:v>73.78</c:v>
                </c:pt>
                <c:pt idx="82">
                  <c:v>73.739999999999995</c:v>
                </c:pt>
                <c:pt idx="83">
                  <c:v>73.8</c:v>
                </c:pt>
                <c:pt idx="84">
                  <c:v>73.77</c:v>
                </c:pt>
                <c:pt idx="85">
                  <c:v>73.8</c:v>
                </c:pt>
                <c:pt idx="86">
                  <c:v>73.8</c:v>
                </c:pt>
                <c:pt idx="87">
                  <c:v>73.820000000000007</c:v>
                </c:pt>
                <c:pt idx="88">
                  <c:v>73.8</c:v>
                </c:pt>
                <c:pt idx="89">
                  <c:v>73.820000000000007</c:v>
                </c:pt>
                <c:pt idx="90">
                  <c:v>73.81</c:v>
                </c:pt>
                <c:pt idx="91">
                  <c:v>73.83</c:v>
                </c:pt>
                <c:pt idx="92">
                  <c:v>73.83</c:v>
                </c:pt>
                <c:pt idx="93">
                  <c:v>73.820000000000007</c:v>
                </c:pt>
                <c:pt idx="94">
                  <c:v>73.84</c:v>
                </c:pt>
                <c:pt idx="95">
                  <c:v>73.850000000000009</c:v>
                </c:pt>
                <c:pt idx="96">
                  <c:v>73.84</c:v>
                </c:pt>
                <c:pt idx="97">
                  <c:v>73.84</c:v>
                </c:pt>
                <c:pt idx="98">
                  <c:v>73.86</c:v>
                </c:pt>
                <c:pt idx="99">
                  <c:v>73.86</c:v>
                </c:pt>
                <c:pt idx="100">
                  <c:v>73.88</c:v>
                </c:pt>
                <c:pt idx="101">
                  <c:v>73.88</c:v>
                </c:pt>
                <c:pt idx="102">
                  <c:v>73.89</c:v>
                </c:pt>
                <c:pt idx="103">
                  <c:v>73.900000000000006</c:v>
                </c:pt>
                <c:pt idx="104">
                  <c:v>73.900000000000006</c:v>
                </c:pt>
                <c:pt idx="105">
                  <c:v>73.900000000000006</c:v>
                </c:pt>
                <c:pt idx="106">
                  <c:v>73.900000000000006</c:v>
                </c:pt>
                <c:pt idx="107">
                  <c:v>73.92</c:v>
                </c:pt>
                <c:pt idx="108">
                  <c:v>73.92</c:v>
                </c:pt>
                <c:pt idx="109">
                  <c:v>73.930000000000007</c:v>
                </c:pt>
                <c:pt idx="110">
                  <c:v>73.930000000000007</c:v>
                </c:pt>
                <c:pt idx="111">
                  <c:v>73.94</c:v>
                </c:pt>
                <c:pt idx="112">
                  <c:v>73.95</c:v>
                </c:pt>
                <c:pt idx="113">
                  <c:v>73.95</c:v>
                </c:pt>
                <c:pt idx="114">
                  <c:v>73.97</c:v>
                </c:pt>
                <c:pt idx="115">
                  <c:v>73.97</c:v>
                </c:pt>
                <c:pt idx="116">
                  <c:v>73.97</c:v>
                </c:pt>
                <c:pt idx="117">
                  <c:v>73.98</c:v>
                </c:pt>
                <c:pt idx="118">
                  <c:v>73.98</c:v>
                </c:pt>
                <c:pt idx="119">
                  <c:v>73.98</c:v>
                </c:pt>
                <c:pt idx="120">
                  <c:v>74</c:v>
                </c:pt>
                <c:pt idx="121">
                  <c:v>74</c:v>
                </c:pt>
                <c:pt idx="122">
                  <c:v>73.989999999999995</c:v>
                </c:pt>
                <c:pt idx="123">
                  <c:v>74.02</c:v>
                </c:pt>
                <c:pt idx="124">
                  <c:v>74.010000000000005</c:v>
                </c:pt>
                <c:pt idx="125">
                  <c:v>74.040000000000006</c:v>
                </c:pt>
                <c:pt idx="126">
                  <c:v>74.040000000000006</c:v>
                </c:pt>
                <c:pt idx="127">
                  <c:v>74.040000000000006</c:v>
                </c:pt>
                <c:pt idx="128">
                  <c:v>74.06</c:v>
                </c:pt>
                <c:pt idx="129">
                  <c:v>74.06</c:v>
                </c:pt>
                <c:pt idx="130">
                  <c:v>74.070000000000007</c:v>
                </c:pt>
                <c:pt idx="131">
                  <c:v>74.070000000000007</c:v>
                </c:pt>
                <c:pt idx="132">
                  <c:v>74.06</c:v>
                </c:pt>
                <c:pt idx="133">
                  <c:v>74.09</c:v>
                </c:pt>
                <c:pt idx="134">
                  <c:v>74.09</c:v>
                </c:pt>
                <c:pt idx="135">
                  <c:v>74.100000000000009</c:v>
                </c:pt>
                <c:pt idx="136">
                  <c:v>74.100000000000009</c:v>
                </c:pt>
                <c:pt idx="137">
                  <c:v>74.100000000000009</c:v>
                </c:pt>
                <c:pt idx="138">
                  <c:v>74.11</c:v>
                </c:pt>
                <c:pt idx="139">
                  <c:v>74.11</c:v>
                </c:pt>
                <c:pt idx="140">
                  <c:v>74.13</c:v>
                </c:pt>
                <c:pt idx="141">
                  <c:v>74.13</c:v>
                </c:pt>
                <c:pt idx="142">
                  <c:v>74.13</c:v>
                </c:pt>
                <c:pt idx="143">
                  <c:v>74.14</c:v>
                </c:pt>
                <c:pt idx="144">
                  <c:v>74.16</c:v>
                </c:pt>
                <c:pt idx="145">
                  <c:v>74.16</c:v>
                </c:pt>
                <c:pt idx="146">
                  <c:v>74.17</c:v>
                </c:pt>
                <c:pt idx="147">
                  <c:v>74.16</c:v>
                </c:pt>
                <c:pt idx="148">
                  <c:v>74.17</c:v>
                </c:pt>
                <c:pt idx="149">
                  <c:v>74.180000000000007</c:v>
                </c:pt>
                <c:pt idx="150">
                  <c:v>74.180000000000007</c:v>
                </c:pt>
                <c:pt idx="151">
                  <c:v>74.2</c:v>
                </c:pt>
                <c:pt idx="152">
                  <c:v>74.19</c:v>
                </c:pt>
                <c:pt idx="153">
                  <c:v>74.210000000000008</c:v>
                </c:pt>
                <c:pt idx="154">
                  <c:v>74.22</c:v>
                </c:pt>
                <c:pt idx="155">
                  <c:v>74.22</c:v>
                </c:pt>
                <c:pt idx="156">
                  <c:v>74.22</c:v>
                </c:pt>
                <c:pt idx="157">
                  <c:v>74.23</c:v>
                </c:pt>
                <c:pt idx="158">
                  <c:v>74.25</c:v>
                </c:pt>
                <c:pt idx="159">
                  <c:v>74.239999999999995</c:v>
                </c:pt>
                <c:pt idx="160">
                  <c:v>74.27</c:v>
                </c:pt>
                <c:pt idx="161">
                  <c:v>74.25</c:v>
                </c:pt>
                <c:pt idx="162">
                  <c:v>74.28</c:v>
                </c:pt>
                <c:pt idx="163">
                  <c:v>74.260000000000005</c:v>
                </c:pt>
                <c:pt idx="164">
                  <c:v>74.28</c:v>
                </c:pt>
                <c:pt idx="165">
                  <c:v>74.260000000000005</c:v>
                </c:pt>
                <c:pt idx="166">
                  <c:v>74.290000000000006</c:v>
                </c:pt>
                <c:pt idx="167">
                  <c:v>74.3</c:v>
                </c:pt>
                <c:pt idx="168">
                  <c:v>74.3</c:v>
                </c:pt>
                <c:pt idx="169">
                  <c:v>74.31</c:v>
                </c:pt>
                <c:pt idx="170">
                  <c:v>74.320000000000007</c:v>
                </c:pt>
                <c:pt idx="171">
                  <c:v>74.34</c:v>
                </c:pt>
                <c:pt idx="172">
                  <c:v>74.34</c:v>
                </c:pt>
                <c:pt idx="173">
                  <c:v>74.350000000000009</c:v>
                </c:pt>
                <c:pt idx="174">
                  <c:v>74.36</c:v>
                </c:pt>
                <c:pt idx="175">
                  <c:v>74.34</c:v>
                </c:pt>
                <c:pt idx="176">
                  <c:v>74.37</c:v>
                </c:pt>
                <c:pt idx="177">
                  <c:v>74.36</c:v>
                </c:pt>
                <c:pt idx="178">
                  <c:v>74.38</c:v>
                </c:pt>
                <c:pt idx="179">
                  <c:v>74.37</c:v>
                </c:pt>
                <c:pt idx="180">
                  <c:v>74.39</c:v>
                </c:pt>
                <c:pt idx="181">
                  <c:v>74.39</c:v>
                </c:pt>
                <c:pt idx="182">
                  <c:v>74.39</c:v>
                </c:pt>
                <c:pt idx="183">
                  <c:v>74.41</c:v>
                </c:pt>
                <c:pt idx="184">
                  <c:v>74.39</c:v>
                </c:pt>
                <c:pt idx="185">
                  <c:v>74.42</c:v>
                </c:pt>
                <c:pt idx="186">
                  <c:v>74.400000000000006</c:v>
                </c:pt>
                <c:pt idx="187">
                  <c:v>74.430000000000007</c:v>
                </c:pt>
                <c:pt idx="188">
                  <c:v>74.42</c:v>
                </c:pt>
                <c:pt idx="189">
                  <c:v>74.460000000000008</c:v>
                </c:pt>
                <c:pt idx="190">
                  <c:v>74.44</c:v>
                </c:pt>
                <c:pt idx="191">
                  <c:v>74.460000000000008</c:v>
                </c:pt>
                <c:pt idx="192">
                  <c:v>74.47</c:v>
                </c:pt>
                <c:pt idx="193">
                  <c:v>74.47</c:v>
                </c:pt>
                <c:pt idx="194">
                  <c:v>74.489999999999995</c:v>
                </c:pt>
                <c:pt idx="195">
                  <c:v>74.460000000000008</c:v>
                </c:pt>
                <c:pt idx="196">
                  <c:v>74.510000000000005</c:v>
                </c:pt>
                <c:pt idx="197">
                  <c:v>74.48</c:v>
                </c:pt>
                <c:pt idx="198">
                  <c:v>74.510000000000005</c:v>
                </c:pt>
                <c:pt idx="199">
                  <c:v>74.489999999999995</c:v>
                </c:pt>
                <c:pt idx="200">
                  <c:v>74.52</c:v>
                </c:pt>
                <c:pt idx="201">
                  <c:v>74.510000000000005</c:v>
                </c:pt>
                <c:pt idx="202">
                  <c:v>74.53</c:v>
                </c:pt>
                <c:pt idx="203">
                  <c:v>74.510000000000005</c:v>
                </c:pt>
                <c:pt idx="204">
                  <c:v>74.540000000000006</c:v>
                </c:pt>
                <c:pt idx="205">
                  <c:v>74.55</c:v>
                </c:pt>
                <c:pt idx="206">
                  <c:v>74.55</c:v>
                </c:pt>
                <c:pt idx="207">
                  <c:v>74.570000000000007</c:v>
                </c:pt>
                <c:pt idx="208">
                  <c:v>74.58</c:v>
                </c:pt>
                <c:pt idx="209">
                  <c:v>74.59</c:v>
                </c:pt>
                <c:pt idx="210">
                  <c:v>74.58</c:v>
                </c:pt>
                <c:pt idx="211">
                  <c:v>74.59</c:v>
                </c:pt>
                <c:pt idx="212">
                  <c:v>74.58</c:v>
                </c:pt>
                <c:pt idx="213">
                  <c:v>74.59</c:v>
                </c:pt>
                <c:pt idx="214">
                  <c:v>74.59</c:v>
                </c:pt>
                <c:pt idx="215">
                  <c:v>74.61</c:v>
                </c:pt>
                <c:pt idx="216">
                  <c:v>74.600000000000009</c:v>
                </c:pt>
                <c:pt idx="217">
                  <c:v>74.62</c:v>
                </c:pt>
                <c:pt idx="218">
                  <c:v>74.62</c:v>
                </c:pt>
                <c:pt idx="219">
                  <c:v>74.64</c:v>
                </c:pt>
                <c:pt idx="220">
                  <c:v>74.64</c:v>
                </c:pt>
                <c:pt idx="221">
                  <c:v>74.66</c:v>
                </c:pt>
                <c:pt idx="222">
                  <c:v>74.650000000000006</c:v>
                </c:pt>
                <c:pt idx="223">
                  <c:v>74.67</c:v>
                </c:pt>
                <c:pt idx="224">
                  <c:v>74.66</c:v>
                </c:pt>
                <c:pt idx="225">
                  <c:v>74.67</c:v>
                </c:pt>
                <c:pt idx="226">
                  <c:v>74.67</c:v>
                </c:pt>
                <c:pt idx="227">
                  <c:v>74.680000000000007</c:v>
                </c:pt>
                <c:pt idx="228">
                  <c:v>74.680000000000007</c:v>
                </c:pt>
                <c:pt idx="229">
                  <c:v>74.7</c:v>
                </c:pt>
                <c:pt idx="230">
                  <c:v>74.680000000000007</c:v>
                </c:pt>
                <c:pt idx="231">
                  <c:v>74.73</c:v>
                </c:pt>
                <c:pt idx="232">
                  <c:v>74.7</c:v>
                </c:pt>
                <c:pt idx="233">
                  <c:v>74.75</c:v>
                </c:pt>
                <c:pt idx="234">
                  <c:v>74.72</c:v>
                </c:pt>
                <c:pt idx="235">
                  <c:v>74.75</c:v>
                </c:pt>
                <c:pt idx="236">
                  <c:v>74.73</c:v>
                </c:pt>
                <c:pt idx="237">
                  <c:v>74.760000000000005</c:v>
                </c:pt>
                <c:pt idx="238">
                  <c:v>74.760000000000005</c:v>
                </c:pt>
                <c:pt idx="239">
                  <c:v>74.760000000000005</c:v>
                </c:pt>
                <c:pt idx="240">
                  <c:v>74.75</c:v>
                </c:pt>
                <c:pt idx="241">
                  <c:v>74.760000000000005</c:v>
                </c:pt>
                <c:pt idx="242">
                  <c:v>74.78</c:v>
                </c:pt>
                <c:pt idx="243">
                  <c:v>74.75</c:v>
                </c:pt>
                <c:pt idx="244">
                  <c:v>74.820000000000007</c:v>
                </c:pt>
                <c:pt idx="245">
                  <c:v>74.739999999999995</c:v>
                </c:pt>
                <c:pt idx="246">
                  <c:v>74.83</c:v>
                </c:pt>
                <c:pt idx="247">
                  <c:v>74.77</c:v>
                </c:pt>
                <c:pt idx="248">
                  <c:v>74.84</c:v>
                </c:pt>
                <c:pt idx="249">
                  <c:v>74.790000000000006</c:v>
                </c:pt>
                <c:pt idx="250">
                  <c:v>74.86</c:v>
                </c:pt>
                <c:pt idx="251">
                  <c:v>74.820000000000007</c:v>
                </c:pt>
                <c:pt idx="252">
                  <c:v>74.87</c:v>
                </c:pt>
                <c:pt idx="253">
                  <c:v>74.820000000000007</c:v>
                </c:pt>
                <c:pt idx="254">
                  <c:v>74.86</c:v>
                </c:pt>
                <c:pt idx="255">
                  <c:v>74.83</c:v>
                </c:pt>
                <c:pt idx="256">
                  <c:v>74.88</c:v>
                </c:pt>
                <c:pt idx="257">
                  <c:v>74.83</c:v>
                </c:pt>
                <c:pt idx="258">
                  <c:v>74.86</c:v>
                </c:pt>
                <c:pt idx="259">
                  <c:v>74.83</c:v>
                </c:pt>
                <c:pt idx="260">
                  <c:v>74.91</c:v>
                </c:pt>
                <c:pt idx="261">
                  <c:v>74.850000000000009</c:v>
                </c:pt>
                <c:pt idx="262">
                  <c:v>74.91</c:v>
                </c:pt>
                <c:pt idx="263">
                  <c:v>74.88</c:v>
                </c:pt>
                <c:pt idx="264">
                  <c:v>74.92</c:v>
                </c:pt>
                <c:pt idx="265">
                  <c:v>74.900000000000006</c:v>
                </c:pt>
                <c:pt idx="266">
                  <c:v>74.930000000000007</c:v>
                </c:pt>
                <c:pt idx="267">
                  <c:v>74.94</c:v>
                </c:pt>
                <c:pt idx="268">
                  <c:v>74.92</c:v>
                </c:pt>
                <c:pt idx="269">
                  <c:v>74.94</c:v>
                </c:pt>
                <c:pt idx="270">
                  <c:v>74.930000000000007</c:v>
                </c:pt>
                <c:pt idx="271">
                  <c:v>74.97</c:v>
                </c:pt>
                <c:pt idx="272">
                  <c:v>74.92</c:v>
                </c:pt>
                <c:pt idx="273">
                  <c:v>74.97</c:v>
                </c:pt>
                <c:pt idx="274">
                  <c:v>74.92</c:v>
                </c:pt>
                <c:pt idx="275">
                  <c:v>75</c:v>
                </c:pt>
                <c:pt idx="276">
                  <c:v>74.92</c:v>
                </c:pt>
                <c:pt idx="277">
                  <c:v>74.989999999999995</c:v>
                </c:pt>
                <c:pt idx="278">
                  <c:v>74.94</c:v>
                </c:pt>
                <c:pt idx="279">
                  <c:v>75.010000000000005</c:v>
                </c:pt>
                <c:pt idx="280">
                  <c:v>74.95</c:v>
                </c:pt>
                <c:pt idx="281">
                  <c:v>75.010000000000005</c:v>
                </c:pt>
                <c:pt idx="282">
                  <c:v>75</c:v>
                </c:pt>
                <c:pt idx="283">
                  <c:v>75.03</c:v>
                </c:pt>
                <c:pt idx="284">
                  <c:v>75</c:v>
                </c:pt>
                <c:pt idx="285">
                  <c:v>75.03</c:v>
                </c:pt>
                <c:pt idx="286">
                  <c:v>75.02</c:v>
                </c:pt>
                <c:pt idx="287">
                  <c:v>75</c:v>
                </c:pt>
                <c:pt idx="288">
                  <c:v>75.040000000000006</c:v>
                </c:pt>
                <c:pt idx="289">
                  <c:v>75.02</c:v>
                </c:pt>
                <c:pt idx="290">
                  <c:v>75.05</c:v>
                </c:pt>
                <c:pt idx="291">
                  <c:v>75.06</c:v>
                </c:pt>
                <c:pt idx="292">
                  <c:v>75.06</c:v>
                </c:pt>
                <c:pt idx="293">
                  <c:v>75.070000000000007</c:v>
                </c:pt>
                <c:pt idx="294">
                  <c:v>75.06</c:v>
                </c:pt>
                <c:pt idx="295">
                  <c:v>75.09</c:v>
                </c:pt>
                <c:pt idx="296">
                  <c:v>75.06</c:v>
                </c:pt>
                <c:pt idx="297">
                  <c:v>75.09</c:v>
                </c:pt>
                <c:pt idx="298">
                  <c:v>75.06</c:v>
                </c:pt>
                <c:pt idx="299">
                  <c:v>75.09</c:v>
                </c:pt>
                <c:pt idx="300">
                  <c:v>75.08</c:v>
                </c:pt>
                <c:pt idx="301">
                  <c:v>75.09</c:v>
                </c:pt>
                <c:pt idx="302">
                  <c:v>75.100000000000009</c:v>
                </c:pt>
                <c:pt idx="303">
                  <c:v>75.12</c:v>
                </c:pt>
                <c:pt idx="304">
                  <c:v>75.12</c:v>
                </c:pt>
                <c:pt idx="305">
                  <c:v>75.13</c:v>
                </c:pt>
                <c:pt idx="306">
                  <c:v>75.12</c:v>
                </c:pt>
                <c:pt idx="307">
                  <c:v>75.150000000000006</c:v>
                </c:pt>
                <c:pt idx="308">
                  <c:v>75.13</c:v>
                </c:pt>
                <c:pt idx="309">
                  <c:v>75.150000000000006</c:v>
                </c:pt>
                <c:pt idx="310">
                  <c:v>75.16</c:v>
                </c:pt>
                <c:pt idx="311">
                  <c:v>75.150000000000006</c:v>
                </c:pt>
                <c:pt idx="312">
                  <c:v>75.17</c:v>
                </c:pt>
                <c:pt idx="313">
                  <c:v>75.14</c:v>
                </c:pt>
                <c:pt idx="314">
                  <c:v>75.17</c:v>
                </c:pt>
                <c:pt idx="315">
                  <c:v>75.150000000000006</c:v>
                </c:pt>
                <c:pt idx="316">
                  <c:v>75.17</c:v>
                </c:pt>
                <c:pt idx="317">
                  <c:v>75.17</c:v>
                </c:pt>
                <c:pt idx="318">
                  <c:v>75.19</c:v>
                </c:pt>
                <c:pt idx="319">
                  <c:v>75.180000000000007</c:v>
                </c:pt>
                <c:pt idx="320">
                  <c:v>75.210000000000008</c:v>
                </c:pt>
                <c:pt idx="321">
                  <c:v>75.2</c:v>
                </c:pt>
                <c:pt idx="322">
                  <c:v>75.22</c:v>
                </c:pt>
                <c:pt idx="323">
                  <c:v>75.210000000000008</c:v>
                </c:pt>
                <c:pt idx="324">
                  <c:v>75.210000000000008</c:v>
                </c:pt>
                <c:pt idx="325">
                  <c:v>75.23</c:v>
                </c:pt>
                <c:pt idx="326">
                  <c:v>75.210000000000008</c:v>
                </c:pt>
                <c:pt idx="327">
                  <c:v>75.239999999999995</c:v>
                </c:pt>
                <c:pt idx="328">
                  <c:v>75.239999999999995</c:v>
                </c:pt>
                <c:pt idx="329">
                  <c:v>75.23</c:v>
                </c:pt>
                <c:pt idx="330">
                  <c:v>75.239999999999995</c:v>
                </c:pt>
                <c:pt idx="331">
                  <c:v>75.239999999999995</c:v>
                </c:pt>
                <c:pt idx="332">
                  <c:v>75.25</c:v>
                </c:pt>
                <c:pt idx="333">
                  <c:v>75.25</c:v>
                </c:pt>
                <c:pt idx="334">
                  <c:v>75.27</c:v>
                </c:pt>
                <c:pt idx="335">
                  <c:v>75.260000000000005</c:v>
                </c:pt>
                <c:pt idx="336">
                  <c:v>75.27</c:v>
                </c:pt>
                <c:pt idx="337">
                  <c:v>75.290000000000006</c:v>
                </c:pt>
                <c:pt idx="338">
                  <c:v>75.27</c:v>
                </c:pt>
                <c:pt idx="339">
                  <c:v>75.28</c:v>
                </c:pt>
                <c:pt idx="340">
                  <c:v>75.28</c:v>
                </c:pt>
                <c:pt idx="341">
                  <c:v>75.290000000000006</c:v>
                </c:pt>
                <c:pt idx="342">
                  <c:v>75.290000000000006</c:v>
                </c:pt>
                <c:pt idx="343">
                  <c:v>75.3</c:v>
                </c:pt>
                <c:pt idx="344">
                  <c:v>75.290000000000006</c:v>
                </c:pt>
                <c:pt idx="345">
                  <c:v>75.31</c:v>
                </c:pt>
                <c:pt idx="346">
                  <c:v>75.3</c:v>
                </c:pt>
                <c:pt idx="347">
                  <c:v>75.33</c:v>
                </c:pt>
                <c:pt idx="348">
                  <c:v>75.33</c:v>
                </c:pt>
                <c:pt idx="349">
                  <c:v>75.350000000000009</c:v>
                </c:pt>
                <c:pt idx="350">
                  <c:v>75.34</c:v>
                </c:pt>
                <c:pt idx="351">
                  <c:v>75.350000000000009</c:v>
                </c:pt>
                <c:pt idx="352">
                  <c:v>75.33</c:v>
                </c:pt>
                <c:pt idx="353">
                  <c:v>75.33</c:v>
                </c:pt>
                <c:pt idx="354">
                  <c:v>75.33</c:v>
                </c:pt>
                <c:pt idx="355">
                  <c:v>75.350000000000009</c:v>
                </c:pt>
                <c:pt idx="356">
                  <c:v>75.36</c:v>
                </c:pt>
                <c:pt idx="357">
                  <c:v>75.350000000000009</c:v>
                </c:pt>
                <c:pt idx="358">
                  <c:v>75.37</c:v>
                </c:pt>
                <c:pt idx="359">
                  <c:v>75.36</c:v>
                </c:pt>
                <c:pt idx="360">
                  <c:v>75.39</c:v>
                </c:pt>
                <c:pt idx="361">
                  <c:v>75.37</c:v>
                </c:pt>
                <c:pt idx="362">
                  <c:v>75.400000000000006</c:v>
                </c:pt>
                <c:pt idx="363">
                  <c:v>75.39</c:v>
                </c:pt>
                <c:pt idx="364">
                  <c:v>75.400000000000006</c:v>
                </c:pt>
                <c:pt idx="365">
                  <c:v>75.39</c:v>
                </c:pt>
                <c:pt idx="366">
                  <c:v>75.42</c:v>
                </c:pt>
                <c:pt idx="367">
                  <c:v>75.400000000000006</c:v>
                </c:pt>
                <c:pt idx="368">
                  <c:v>75.41</c:v>
                </c:pt>
                <c:pt idx="369">
                  <c:v>75.400000000000006</c:v>
                </c:pt>
                <c:pt idx="370">
                  <c:v>75.41</c:v>
                </c:pt>
                <c:pt idx="371">
                  <c:v>75.400000000000006</c:v>
                </c:pt>
                <c:pt idx="372">
                  <c:v>75.42</c:v>
                </c:pt>
                <c:pt idx="373">
                  <c:v>75.42</c:v>
                </c:pt>
                <c:pt idx="374">
                  <c:v>75.430000000000007</c:v>
                </c:pt>
                <c:pt idx="375">
                  <c:v>75.42</c:v>
                </c:pt>
                <c:pt idx="376">
                  <c:v>75.45</c:v>
                </c:pt>
                <c:pt idx="377">
                  <c:v>75.44</c:v>
                </c:pt>
                <c:pt idx="378">
                  <c:v>75.460000000000008</c:v>
                </c:pt>
                <c:pt idx="379">
                  <c:v>75.45</c:v>
                </c:pt>
                <c:pt idx="380">
                  <c:v>75.47</c:v>
                </c:pt>
                <c:pt idx="381">
                  <c:v>75.460000000000008</c:v>
                </c:pt>
                <c:pt idx="382">
                  <c:v>75.48</c:v>
                </c:pt>
                <c:pt idx="383">
                  <c:v>75.45</c:v>
                </c:pt>
                <c:pt idx="384">
                  <c:v>75.48</c:v>
                </c:pt>
                <c:pt idx="385">
                  <c:v>75.45</c:v>
                </c:pt>
                <c:pt idx="386">
                  <c:v>75.48</c:v>
                </c:pt>
                <c:pt idx="387">
                  <c:v>75.460000000000008</c:v>
                </c:pt>
                <c:pt idx="388">
                  <c:v>75.489999999999995</c:v>
                </c:pt>
                <c:pt idx="389">
                  <c:v>75.48</c:v>
                </c:pt>
                <c:pt idx="390">
                  <c:v>75.489999999999995</c:v>
                </c:pt>
                <c:pt idx="391">
                  <c:v>75.48</c:v>
                </c:pt>
                <c:pt idx="392">
                  <c:v>75.489999999999995</c:v>
                </c:pt>
                <c:pt idx="393">
                  <c:v>75.510000000000005</c:v>
                </c:pt>
                <c:pt idx="394">
                  <c:v>75.5</c:v>
                </c:pt>
                <c:pt idx="395">
                  <c:v>75.510000000000005</c:v>
                </c:pt>
                <c:pt idx="396">
                  <c:v>75.510000000000005</c:v>
                </c:pt>
                <c:pt idx="397">
                  <c:v>75.53</c:v>
                </c:pt>
                <c:pt idx="398">
                  <c:v>75.510000000000005</c:v>
                </c:pt>
                <c:pt idx="399">
                  <c:v>75.540000000000006</c:v>
                </c:pt>
                <c:pt idx="400">
                  <c:v>75.52</c:v>
                </c:pt>
                <c:pt idx="401">
                  <c:v>75.540000000000006</c:v>
                </c:pt>
                <c:pt idx="402">
                  <c:v>75.52</c:v>
                </c:pt>
                <c:pt idx="403">
                  <c:v>75.540000000000006</c:v>
                </c:pt>
                <c:pt idx="404">
                  <c:v>75.53</c:v>
                </c:pt>
                <c:pt idx="405">
                  <c:v>75.56</c:v>
                </c:pt>
                <c:pt idx="406">
                  <c:v>75.540000000000006</c:v>
                </c:pt>
                <c:pt idx="407">
                  <c:v>75.56</c:v>
                </c:pt>
                <c:pt idx="408">
                  <c:v>75.540000000000006</c:v>
                </c:pt>
                <c:pt idx="409">
                  <c:v>75.570000000000007</c:v>
                </c:pt>
                <c:pt idx="410">
                  <c:v>75.55</c:v>
                </c:pt>
                <c:pt idx="411">
                  <c:v>75.58</c:v>
                </c:pt>
                <c:pt idx="412">
                  <c:v>75.570000000000007</c:v>
                </c:pt>
                <c:pt idx="413">
                  <c:v>75.58</c:v>
                </c:pt>
                <c:pt idx="414">
                  <c:v>75.59</c:v>
                </c:pt>
                <c:pt idx="415">
                  <c:v>75.570000000000007</c:v>
                </c:pt>
                <c:pt idx="416">
                  <c:v>75.58</c:v>
                </c:pt>
                <c:pt idx="417">
                  <c:v>75.59</c:v>
                </c:pt>
                <c:pt idx="418">
                  <c:v>75.59</c:v>
                </c:pt>
                <c:pt idx="419">
                  <c:v>75.600000000000009</c:v>
                </c:pt>
                <c:pt idx="420">
                  <c:v>75.59</c:v>
                </c:pt>
                <c:pt idx="421">
                  <c:v>75.59</c:v>
                </c:pt>
                <c:pt idx="422">
                  <c:v>75.58</c:v>
                </c:pt>
                <c:pt idx="423">
                  <c:v>75.61</c:v>
                </c:pt>
                <c:pt idx="424">
                  <c:v>75.600000000000009</c:v>
                </c:pt>
                <c:pt idx="425">
                  <c:v>75.63</c:v>
                </c:pt>
                <c:pt idx="426">
                  <c:v>75.61</c:v>
                </c:pt>
                <c:pt idx="427">
                  <c:v>75.63</c:v>
                </c:pt>
                <c:pt idx="428">
                  <c:v>75.61</c:v>
                </c:pt>
                <c:pt idx="429">
                  <c:v>75.63</c:v>
                </c:pt>
                <c:pt idx="430">
                  <c:v>75.63</c:v>
                </c:pt>
                <c:pt idx="431">
                  <c:v>75.64</c:v>
                </c:pt>
                <c:pt idx="432">
                  <c:v>75.62</c:v>
                </c:pt>
                <c:pt idx="433">
                  <c:v>75.650000000000006</c:v>
                </c:pt>
                <c:pt idx="434">
                  <c:v>75.63</c:v>
                </c:pt>
                <c:pt idx="435">
                  <c:v>75.650000000000006</c:v>
                </c:pt>
                <c:pt idx="436">
                  <c:v>75.650000000000006</c:v>
                </c:pt>
                <c:pt idx="437">
                  <c:v>75.66</c:v>
                </c:pt>
                <c:pt idx="438">
                  <c:v>75.64</c:v>
                </c:pt>
                <c:pt idx="439">
                  <c:v>75.66</c:v>
                </c:pt>
                <c:pt idx="440">
                  <c:v>75.64</c:v>
                </c:pt>
                <c:pt idx="441">
                  <c:v>75.66</c:v>
                </c:pt>
                <c:pt idx="442">
                  <c:v>75.66</c:v>
                </c:pt>
                <c:pt idx="443">
                  <c:v>75.67</c:v>
                </c:pt>
                <c:pt idx="444">
                  <c:v>75.680000000000007</c:v>
                </c:pt>
                <c:pt idx="445">
                  <c:v>75.66</c:v>
                </c:pt>
                <c:pt idx="446">
                  <c:v>75.680000000000007</c:v>
                </c:pt>
                <c:pt idx="447">
                  <c:v>75.66</c:v>
                </c:pt>
                <c:pt idx="448">
                  <c:v>75.69</c:v>
                </c:pt>
                <c:pt idx="449">
                  <c:v>75.66</c:v>
                </c:pt>
                <c:pt idx="450">
                  <c:v>75.69</c:v>
                </c:pt>
                <c:pt idx="451">
                  <c:v>75.67</c:v>
                </c:pt>
                <c:pt idx="452">
                  <c:v>75.69</c:v>
                </c:pt>
                <c:pt idx="453">
                  <c:v>75.69</c:v>
                </c:pt>
                <c:pt idx="454">
                  <c:v>75.7</c:v>
                </c:pt>
                <c:pt idx="455">
                  <c:v>75.69</c:v>
                </c:pt>
                <c:pt idx="456">
                  <c:v>75.72</c:v>
                </c:pt>
                <c:pt idx="457">
                  <c:v>75.7</c:v>
                </c:pt>
                <c:pt idx="458">
                  <c:v>75.73</c:v>
                </c:pt>
                <c:pt idx="459">
                  <c:v>75.69</c:v>
                </c:pt>
                <c:pt idx="460">
                  <c:v>75.72</c:v>
                </c:pt>
                <c:pt idx="461">
                  <c:v>75.7</c:v>
                </c:pt>
                <c:pt idx="462">
                  <c:v>75.72</c:v>
                </c:pt>
                <c:pt idx="463">
                  <c:v>75.7</c:v>
                </c:pt>
                <c:pt idx="464">
                  <c:v>75.72</c:v>
                </c:pt>
                <c:pt idx="465">
                  <c:v>75.72</c:v>
                </c:pt>
                <c:pt idx="466">
                  <c:v>75.739999999999995</c:v>
                </c:pt>
                <c:pt idx="467">
                  <c:v>75.73</c:v>
                </c:pt>
                <c:pt idx="468">
                  <c:v>75.75</c:v>
                </c:pt>
                <c:pt idx="469">
                  <c:v>75.73</c:v>
                </c:pt>
                <c:pt idx="470">
                  <c:v>75.75</c:v>
                </c:pt>
                <c:pt idx="471">
                  <c:v>75.72</c:v>
                </c:pt>
                <c:pt idx="472">
                  <c:v>75.75</c:v>
                </c:pt>
                <c:pt idx="473">
                  <c:v>75.739999999999995</c:v>
                </c:pt>
                <c:pt idx="474">
                  <c:v>75.760000000000005</c:v>
                </c:pt>
                <c:pt idx="475">
                  <c:v>75.73</c:v>
                </c:pt>
                <c:pt idx="476">
                  <c:v>75.77</c:v>
                </c:pt>
                <c:pt idx="477">
                  <c:v>75.75</c:v>
                </c:pt>
                <c:pt idx="478">
                  <c:v>75.77</c:v>
                </c:pt>
                <c:pt idx="479">
                  <c:v>75.75</c:v>
                </c:pt>
                <c:pt idx="480">
                  <c:v>75.78</c:v>
                </c:pt>
                <c:pt idx="481">
                  <c:v>75.77</c:v>
                </c:pt>
                <c:pt idx="482">
                  <c:v>75.78</c:v>
                </c:pt>
                <c:pt idx="483">
                  <c:v>75.77</c:v>
                </c:pt>
                <c:pt idx="484">
                  <c:v>75.78</c:v>
                </c:pt>
                <c:pt idx="485">
                  <c:v>75.78</c:v>
                </c:pt>
                <c:pt idx="486">
                  <c:v>75.78</c:v>
                </c:pt>
                <c:pt idx="487">
                  <c:v>75.78</c:v>
                </c:pt>
                <c:pt idx="488">
                  <c:v>75.790000000000006</c:v>
                </c:pt>
                <c:pt idx="489">
                  <c:v>75.78</c:v>
                </c:pt>
                <c:pt idx="490">
                  <c:v>75.790000000000006</c:v>
                </c:pt>
                <c:pt idx="491">
                  <c:v>75.78</c:v>
                </c:pt>
                <c:pt idx="492">
                  <c:v>75.8</c:v>
                </c:pt>
                <c:pt idx="493">
                  <c:v>75.790000000000006</c:v>
                </c:pt>
                <c:pt idx="494">
                  <c:v>75.81</c:v>
                </c:pt>
                <c:pt idx="495">
                  <c:v>75.81</c:v>
                </c:pt>
                <c:pt idx="496">
                  <c:v>75.820000000000007</c:v>
                </c:pt>
                <c:pt idx="497">
                  <c:v>75.820000000000007</c:v>
                </c:pt>
                <c:pt idx="498">
                  <c:v>75.820000000000007</c:v>
                </c:pt>
                <c:pt idx="499">
                  <c:v>75.81</c:v>
                </c:pt>
                <c:pt idx="500">
                  <c:v>75.8</c:v>
                </c:pt>
                <c:pt idx="501">
                  <c:v>75.820000000000007</c:v>
                </c:pt>
                <c:pt idx="502">
                  <c:v>75.820000000000007</c:v>
                </c:pt>
                <c:pt idx="503">
                  <c:v>75.83</c:v>
                </c:pt>
                <c:pt idx="504">
                  <c:v>75.84</c:v>
                </c:pt>
                <c:pt idx="505">
                  <c:v>75.84</c:v>
                </c:pt>
                <c:pt idx="506">
                  <c:v>75.84</c:v>
                </c:pt>
                <c:pt idx="507">
                  <c:v>75.83</c:v>
                </c:pt>
                <c:pt idx="508">
                  <c:v>75.86</c:v>
                </c:pt>
                <c:pt idx="509">
                  <c:v>75.83</c:v>
                </c:pt>
                <c:pt idx="510">
                  <c:v>75.850000000000009</c:v>
                </c:pt>
                <c:pt idx="511">
                  <c:v>75.83</c:v>
                </c:pt>
                <c:pt idx="512">
                  <c:v>75.86</c:v>
                </c:pt>
                <c:pt idx="513">
                  <c:v>75.84</c:v>
                </c:pt>
                <c:pt idx="514">
                  <c:v>75.850000000000009</c:v>
                </c:pt>
                <c:pt idx="515">
                  <c:v>75.83</c:v>
                </c:pt>
                <c:pt idx="516">
                  <c:v>75.87</c:v>
                </c:pt>
                <c:pt idx="517">
                  <c:v>75.84</c:v>
                </c:pt>
                <c:pt idx="518">
                  <c:v>75.86</c:v>
                </c:pt>
                <c:pt idx="519">
                  <c:v>75.850000000000009</c:v>
                </c:pt>
                <c:pt idx="520">
                  <c:v>75.87</c:v>
                </c:pt>
                <c:pt idx="521">
                  <c:v>75.850000000000009</c:v>
                </c:pt>
                <c:pt idx="522">
                  <c:v>75.88</c:v>
                </c:pt>
                <c:pt idx="523">
                  <c:v>75.850000000000009</c:v>
                </c:pt>
                <c:pt idx="524">
                  <c:v>75.89</c:v>
                </c:pt>
                <c:pt idx="525">
                  <c:v>75.87</c:v>
                </c:pt>
                <c:pt idx="526">
                  <c:v>75.900000000000006</c:v>
                </c:pt>
                <c:pt idx="527">
                  <c:v>75.850000000000009</c:v>
                </c:pt>
                <c:pt idx="528">
                  <c:v>75.900000000000006</c:v>
                </c:pt>
                <c:pt idx="529">
                  <c:v>75.850000000000009</c:v>
                </c:pt>
                <c:pt idx="530">
                  <c:v>75.900000000000006</c:v>
                </c:pt>
                <c:pt idx="531">
                  <c:v>75.86</c:v>
                </c:pt>
                <c:pt idx="532">
                  <c:v>75.900000000000006</c:v>
                </c:pt>
                <c:pt idx="533">
                  <c:v>75.86</c:v>
                </c:pt>
                <c:pt idx="534">
                  <c:v>75.89</c:v>
                </c:pt>
                <c:pt idx="535">
                  <c:v>75.87</c:v>
                </c:pt>
                <c:pt idx="536">
                  <c:v>75.88</c:v>
                </c:pt>
                <c:pt idx="537">
                  <c:v>75.88</c:v>
                </c:pt>
                <c:pt idx="538">
                  <c:v>75.900000000000006</c:v>
                </c:pt>
                <c:pt idx="539">
                  <c:v>75.900000000000006</c:v>
                </c:pt>
                <c:pt idx="540">
                  <c:v>75.900000000000006</c:v>
                </c:pt>
                <c:pt idx="541">
                  <c:v>75.91</c:v>
                </c:pt>
                <c:pt idx="542">
                  <c:v>75.900000000000006</c:v>
                </c:pt>
                <c:pt idx="543">
                  <c:v>75.900000000000006</c:v>
                </c:pt>
                <c:pt idx="544">
                  <c:v>75.900000000000006</c:v>
                </c:pt>
                <c:pt idx="545">
                  <c:v>75.92</c:v>
                </c:pt>
                <c:pt idx="546">
                  <c:v>75.900000000000006</c:v>
                </c:pt>
                <c:pt idx="547">
                  <c:v>75.92</c:v>
                </c:pt>
                <c:pt idx="548">
                  <c:v>75.91</c:v>
                </c:pt>
                <c:pt idx="549">
                  <c:v>75.930000000000007</c:v>
                </c:pt>
                <c:pt idx="550">
                  <c:v>75.91</c:v>
                </c:pt>
                <c:pt idx="551">
                  <c:v>75.92</c:v>
                </c:pt>
                <c:pt idx="552">
                  <c:v>75.900000000000006</c:v>
                </c:pt>
                <c:pt idx="553">
                  <c:v>75.930000000000007</c:v>
                </c:pt>
                <c:pt idx="554">
                  <c:v>75.900000000000006</c:v>
                </c:pt>
                <c:pt idx="555">
                  <c:v>75.92</c:v>
                </c:pt>
                <c:pt idx="556">
                  <c:v>75.930000000000007</c:v>
                </c:pt>
                <c:pt idx="557">
                  <c:v>75.94</c:v>
                </c:pt>
                <c:pt idx="558">
                  <c:v>75.930000000000007</c:v>
                </c:pt>
                <c:pt idx="559">
                  <c:v>75.94</c:v>
                </c:pt>
                <c:pt idx="560">
                  <c:v>75.94</c:v>
                </c:pt>
                <c:pt idx="561">
                  <c:v>75.930000000000007</c:v>
                </c:pt>
                <c:pt idx="562">
                  <c:v>75.92</c:v>
                </c:pt>
                <c:pt idx="563">
                  <c:v>75.930000000000007</c:v>
                </c:pt>
                <c:pt idx="564">
                  <c:v>75.930000000000007</c:v>
                </c:pt>
                <c:pt idx="565">
                  <c:v>75.94</c:v>
                </c:pt>
                <c:pt idx="566">
                  <c:v>75.930000000000007</c:v>
                </c:pt>
                <c:pt idx="567">
                  <c:v>75.95</c:v>
                </c:pt>
                <c:pt idx="568">
                  <c:v>75.94</c:v>
                </c:pt>
                <c:pt idx="569">
                  <c:v>75.960000000000008</c:v>
                </c:pt>
                <c:pt idx="570">
                  <c:v>75.95</c:v>
                </c:pt>
                <c:pt idx="571">
                  <c:v>75.960000000000008</c:v>
                </c:pt>
                <c:pt idx="572">
                  <c:v>75.95</c:v>
                </c:pt>
                <c:pt idx="573">
                  <c:v>75.97</c:v>
                </c:pt>
                <c:pt idx="574">
                  <c:v>75.94</c:v>
                </c:pt>
                <c:pt idx="575">
                  <c:v>75.98</c:v>
                </c:pt>
                <c:pt idx="576">
                  <c:v>75.930000000000007</c:v>
                </c:pt>
                <c:pt idx="577">
                  <c:v>75.960000000000008</c:v>
                </c:pt>
                <c:pt idx="578">
                  <c:v>75.94</c:v>
                </c:pt>
                <c:pt idx="579">
                  <c:v>75.98</c:v>
                </c:pt>
                <c:pt idx="580">
                  <c:v>75.94</c:v>
                </c:pt>
                <c:pt idx="581">
                  <c:v>75.98</c:v>
                </c:pt>
                <c:pt idx="582">
                  <c:v>75.95</c:v>
                </c:pt>
                <c:pt idx="583">
                  <c:v>75.989999999999995</c:v>
                </c:pt>
                <c:pt idx="584">
                  <c:v>75.960000000000008</c:v>
                </c:pt>
                <c:pt idx="585">
                  <c:v>75.989999999999995</c:v>
                </c:pt>
                <c:pt idx="586">
                  <c:v>75.960000000000008</c:v>
                </c:pt>
                <c:pt idx="587">
                  <c:v>75.989999999999995</c:v>
                </c:pt>
                <c:pt idx="588">
                  <c:v>75.960000000000008</c:v>
                </c:pt>
                <c:pt idx="589">
                  <c:v>75.97</c:v>
                </c:pt>
                <c:pt idx="590">
                  <c:v>75.98</c:v>
                </c:pt>
                <c:pt idx="591">
                  <c:v>75.98</c:v>
                </c:pt>
                <c:pt idx="592">
                  <c:v>75.97</c:v>
                </c:pt>
                <c:pt idx="593">
                  <c:v>75.98</c:v>
                </c:pt>
                <c:pt idx="594">
                  <c:v>75.989999999999995</c:v>
                </c:pt>
                <c:pt idx="595">
                  <c:v>75.989999999999995</c:v>
                </c:pt>
                <c:pt idx="596">
                  <c:v>75.989999999999995</c:v>
                </c:pt>
                <c:pt idx="597">
                  <c:v>76</c:v>
                </c:pt>
                <c:pt idx="598">
                  <c:v>75.989999999999995</c:v>
                </c:pt>
                <c:pt idx="599">
                  <c:v>75.989999999999995</c:v>
                </c:pt>
                <c:pt idx="600">
                  <c:v>76</c:v>
                </c:pt>
                <c:pt idx="601">
                  <c:v>76</c:v>
                </c:pt>
                <c:pt idx="602">
                  <c:v>76</c:v>
                </c:pt>
                <c:pt idx="603">
                  <c:v>75.98</c:v>
                </c:pt>
                <c:pt idx="604">
                  <c:v>76</c:v>
                </c:pt>
                <c:pt idx="605">
                  <c:v>75.98</c:v>
                </c:pt>
                <c:pt idx="606">
                  <c:v>76.010000000000005</c:v>
                </c:pt>
                <c:pt idx="607">
                  <c:v>75.98</c:v>
                </c:pt>
                <c:pt idx="608">
                  <c:v>76.010000000000005</c:v>
                </c:pt>
                <c:pt idx="609">
                  <c:v>75.989999999999995</c:v>
                </c:pt>
                <c:pt idx="610">
                  <c:v>76.02</c:v>
                </c:pt>
                <c:pt idx="611">
                  <c:v>76</c:v>
                </c:pt>
                <c:pt idx="612">
                  <c:v>76.02</c:v>
                </c:pt>
                <c:pt idx="613">
                  <c:v>76.010000000000005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09D-490D-A2F3-C4978975C2E4}"/>
            </c:ext>
          </c:extLst>
        </c:ser>
        <c:ser>
          <c:idx val="2"/>
          <c:order val="1"/>
          <c:tx>
            <c:v>75</c:v>
          </c:tx>
          <c:spPr>
            <a:ln w="22225" cap="rnd">
              <a:solidFill>
                <a:schemeClr val="tx1">
                  <a:alpha val="5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xVal>
            <c:strRef>
              <c:f>OLSR_PID!$B$200:$B$813</c:f>
              <c:strCache>
                <c:ptCount val="614"/>
                <c:pt idx="0">
                  <c:v>16:35:49</c:v>
                </c:pt>
                <c:pt idx="1">
                  <c:v>16:35:50</c:v>
                </c:pt>
                <c:pt idx="2">
                  <c:v>16:35:51</c:v>
                </c:pt>
                <c:pt idx="3">
                  <c:v>16:35:52</c:v>
                </c:pt>
                <c:pt idx="4">
                  <c:v>16:35:53</c:v>
                </c:pt>
                <c:pt idx="5">
                  <c:v>16:35:54</c:v>
                </c:pt>
                <c:pt idx="6">
                  <c:v>16:35:55</c:v>
                </c:pt>
                <c:pt idx="7">
                  <c:v>16:35:56</c:v>
                </c:pt>
                <c:pt idx="8">
                  <c:v>16:35:57</c:v>
                </c:pt>
                <c:pt idx="9">
                  <c:v>16:35:58</c:v>
                </c:pt>
                <c:pt idx="10">
                  <c:v>16:35:59</c:v>
                </c:pt>
                <c:pt idx="11">
                  <c:v>16:36:00</c:v>
                </c:pt>
                <c:pt idx="12">
                  <c:v>16:36:01</c:v>
                </c:pt>
                <c:pt idx="13">
                  <c:v>16:36:02</c:v>
                </c:pt>
                <c:pt idx="14">
                  <c:v>16:36:03</c:v>
                </c:pt>
                <c:pt idx="15">
                  <c:v>16:36:04</c:v>
                </c:pt>
                <c:pt idx="16">
                  <c:v>16:36:05</c:v>
                </c:pt>
                <c:pt idx="17">
                  <c:v>16:36:06</c:v>
                </c:pt>
                <c:pt idx="18">
                  <c:v>16:36:07</c:v>
                </c:pt>
                <c:pt idx="19">
                  <c:v>16:36:08</c:v>
                </c:pt>
                <c:pt idx="20">
                  <c:v>16:36:09</c:v>
                </c:pt>
                <c:pt idx="21">
                  <c:v>16:36:10</c:v>
                </c:pt>
                <c:pt idx="22">
                  <c:v>16:36:11</c:v>
                </c:pt>
                <c:pt idx="23">
                  <c:v>16:36:12</c:v>
                </c:pt>
                <c:pt idx="24">
                  <c:v>16:36:13</c:v>
                </c:pt>
                <c:pt idx="25">
                  <c:v>16:36:14</c:v>
                </c:pt>
                <c:pt idx="26">
                  <c:v>16:36:15</c:v>
                </c:pt>
                <c:pt idx="27">
                  <c:v>16:36:16</c:v>
                </c:pt>
                <c:pt idx="28">
                  <c:v>16:36:17</c:v>
                </c:pt>
                <c:pt idx="29">
                  <c:v>16:36:18</c:v>
                </c:pt>
                <c:pt idx="30">
                  <c:v>16:36:19</c:v>
                </c:pt>
                <c:pt idx="31">
                  <c:v>16:36:20</c:v>
                </c:pt>
                <c:pt idx="32">
                  <c:v>16:36:21</c:v>
                </c:pt>
                <c:pt idx="33">
                  <c:v>16:36:22</c:v>
                </c:pt>
                <c:pt idx="34">
                  <c:v>16:36:23</c:v>
                </c:pt>
                <c:pt idx="35">
                  <c:v>16:36:24</c:v>
                </c:pt>
                <c:pt idx="36">
                  <c:v>16:36:25</c:v>
                </c:pt>
                <c:pt idx="37">
                  <c:v>16:36:26</c:v>
                </c:pt>
                <c:pt idx="38">
                  <c:v>16:36:27</c:v>
                </c:pt>
                <c:pt idx="39">
                  <c:v>16:36:28</c:v>
                </c:pt>
                <c:pt idx="40">
                  <c:v>16:36:29</c:v>
                </c:pt>
                <c:pt idx="41">
                  <c:v>16:36:30</c:v>
                </c:pt>
                <c:pt idx="42">
                  <c:v>16:36:31</c:v>
                </c:pt>
                <c:pt idx="43">
                  <c:v>16:36:32</c:v>
                </c:pt>
                <c:pt idx="44">
                  <c:v>16:36:33</c:v>
                </c:pt>
                <c:pt idx="45">
                  <c:v>16:36:34</c:v>
                </c:pt>
                <c:pt idx="46">
                  <c:v>16:36:35</c:v>
                </c:pt>
                <c:pt idx="47">
                  <c:v>16:36:36</c:v>
                </c:pt>
                <c:pt idx="48">
                  <c:v>16:36:37</c:v>
                </c:pt>
                <c:pt idx="49">
                  <c:v>16:36:38</c:v>
                </c:pt>
                <c:pt idx="50">
                  <c:v>16:36:39</c:v>
                </c:pt>
                <c:pt idx="51">
                  <c:v>16:36:40</c:v>
                </c:pt>
                <c:pt idx="52">
                  <c:v>16:36:41</c:v>
                </c:pt>
                <c:pt idx="53">
                  <c:v>16:36:42</c:v>
                </c:pt>
                <c:pt idx="54">
                  <c:v>16:36:43</c:v>
                </c:pt>
                <c:pt idx="55">
                  <c:v>16:36:44</c:v>
                </c:pt>
                <c:pt idx="56">
                  <c:v>16:36:45</c:v>
                </c:pt>
                <c:pt idx="57">
                  <c:v>16:36:46</c:v>
                </c:pt>
                <c:pt idx="58">
                  <c:v>16:36:47</c:v>
                </c:pt>
                <c:pt idx="59">
                  <c:v>16:36:48</c:v>
                </c:pt>
                <c:pt idx="60">
                  <c:v>16:36:49</c:v>
                </c:pt>
                <c:pt idx="61">
                  <c:v>16:36:50</c:v>
                </c:pt>
                <c:pt idx="62">
                  <c:v>16:36:51</c:v>
                </c:pt>
                <c:pt idx="63">
                  <c:v>16:36:52</c:v>
                </c:pt>
                <c:pt idx="64">
                  <c:v>16:36:53</c:v>
                </c:pt>
                <c:pt idx="65">
                  <c:v>16:36:54</c:v>
                </c:pt>
                <c:pt idx="66">
                  <c:v>16:36:55</c:v>
                </c:pt>
                <c:pt idx="67">
                  <c:v>16:36:56</c:v>
                </c:pt>
                <c:pt idx="68">
                  <c:v>16:36:57</c:v>
                </c:pt>
                <c:pt idx="69">
                  <c:v>16:36:58</c:v>
                </c:pt>
                <c:pt idx="70">
                  <c:v>16:36:59</c:v>
                </c:pt>
                <c:pt idx="71">
                  <c:v>16:37:00</c:v>
                </c:pt>
                <c:pt idx="72">
                  <c:v>16:37:01</c:v>
                </c:pt>
                <c:pt idx="73">
                  <c:v>16:37:02</c:v>
                </c:pt>
                <c:pt idx="74">
                  <c:v>16:37:03</c:v>
                </c:pt>
                <c:pt idx="75">
                  <c:v>16:37:04</c:v>
                </c:pt>
                <c:pt idx="76">
                  <c:v>16:37:05</c:v>
                </c:pt>
                <c:pt idx="77">
                  <c:v>16:37:06</c:v>
                </c:pt>
                <c:pt idx="78">
                  <c:v>16:37:07</c:v>
                </c:pt>
                <c:pt idx="79">
                  <c:v>16:37:08</c:v>
                </c:pt>
                <c:pt idx="80">
                  <c:v>16:37:09</c:v>
                </c:pt>
                <c:pt idx="81">
                  <c:v>16:37:10</c:v>
                </c:pt>
                <c:pt idx="82">
                  <c:v>16:37:11</c:v>
                </c:pt>
                <c:pt idx="83">
                  <c:v>16:37:12</c:v>
                </c:pt>
                <c:pt idx="84">
                  <c:v>16:37:13</c:v>
                </c:pt>
                <c:pt idx="85">
                  <c:v>16:37:14</c:v>
                </c:pt>
                <c:pt idx="86">
                  <c:v>16:37:15</c:v>
                </c:pt>
                <c:pt idx="87">
                  <c:v>16:37:16</c:v>
                </c:pt>
                <c:pt idx="88">
                  <c:v>16:37:17</c:v>
                </c:pt>
                <c:pt idx="89">
                  <c:v>16:37:18</c:v>
                </c:pt>
                <c:pt idx="90">
                  <c:v>16:37:19</c:v>
                </c:pt>
                <c:pt idx="91">
                  <c:v>16:37:20</c:v>
                </c:pt>
                <c:pt idx="92">
                  <c:v>16:37:21</c:v>
                </c:pt>
                <c:pt idx="93">
                  <c:v>16:37:22</c:v>
                </c:pt>
                <c:pt idx="94">
                  <c:v>16:37:23</c:v>
                </c:pt>
                <c:pt idx="95">
                  <c:v>16:37:24</c:v>
                </c:pt>
                <c:pt idx="96">
                  <c:v>16:37:25</c:v>
                </c:pt>
                <c:pt idx="97">
                  <c:v>16:37:26</c:v>
                </c:pt>
                <c:pt idx="98">
                  <c:v>16:37:27</c:v>
                </c:pt>
                <c:pt idx="99">
                  <c:v>16:37:28</c:v>
                </c:pt>
                <c:pt idx="100">
                  <c:v>16:37:29</c:v>
                </c:pt>
                <c:pt idx="101">
                  <c:v>16:37:30</c:v>
                </c:pt>
                <c:pt idx="102">
                  <c:v>16:37:31</c:v>
                </c:pt>
                <c:pt idx="103">
                  <c:v>16:37:32</c:v>
                </c:pt>
                <c:pt idx="104">
                  <c:v>16:37:33</c:v>
                </c:pt>
                <c:pt idx="105">
                  <c:v>16:37:34</c:v>
                </c:pt>
                <c:pt idx="106">
                  <c:v>16:37:35</c:v>
                </c:pt>
                <c:pt idx="107">
                  <c:v>16:37:36</c:v>
                </c:pt>
                <c:pt idx="108">
                  <c:v>16:37:37</c:v>
                </c:pt>
                <c:pt idx="109">
                  <c:v>16:37:38</c:v>
                </c:pt>
                <c:pt idx="110">
                  <c:v>16:37:39</c:v>
                </c:pt>
                <c:pt idx="111">
                  <c:v>16:37:40</c:v>
                </c:pt>
                <c:pt idx="112">
                  <c:v>16:37:41</c:v>
                </c:pt>
                <c:pt idx="113">
                  <c:v>16:37:42</c:v>
                </c:pt>
                <c:pt idx="114">
                  <c:v>16:37:43</c:v>
                </c:pt>
                <c:pt idx="115">
                  <c:v>16:37:44</c:v>
                </c:pt>
                <c:pt idx="116">
                  <c:v>16:37:45</c:v>
                </c:pt>
                <c:pt idx="117">
                  <c:v>16:37:46</c:v>
                </c:pt>
                <c:pt idx="118">
                  <c:v>16:37:47</c:v>
                </c:pt>
                <c:pt idx="119">
                  <c:v>16:37:48</c:v>
                </c:pt>
                <c:pt idx="120">
                  <c:v>16:37:49</c:v>
                </c:pt>
                <c:pt idx="121">
                  <c:v>16:37:50</c:v>
                </c:pt>
                <c:pt idx="122">
                  <c:v>16:37:51</c:v>
                </c:pt>
                <c:pt idx="123">
                  <c:v>16:37:52</c:v>
                </c:pt>
                <c:pt idx="124">
                  <c:v>16:37:53</c:v>
                </c:pt>
                <c:pt idx="125">
                  <c:v>16:37:54</c:v>
                </c:pt>
                <c:pt idx="126">
                  <c:v>16:37:55</c:v>
                </c:pt>
                <c:pt idx="127">
                  <c:v>16:37:56</c:v>
                </c:pt>
                <c:pt idx="128">
                  <c:v>16:37:57</c:v>
                </c:pt>
                <c:pt idx="129">
                  <c:v>16:37:58</c:v>
                </c:pt>
                <c:pt idx="130">
                  <c:v>16:37:59</c:v>
                </c:pt>
                <c:pt idx="131">
                  <c:v>16:38:00</c:v>
                </c:pt>
                <c:pt idx="132">
                  <c:v>16:38:01</c:v>
                </c:pt>
                <c:pt idx="133">
                  <c:v>16:38:02</c:v>
                </c:pt>
                <c:pt idx="134">
                  <c:v>16:38:03</c:v>
                </c:pt>
                <c:pt idx="135">
                  <c:v>16:38:04</c:v>
                </c:pt>
                <c:pt idx="136">
                  <c:v>16:38:05</c:v>
                </c:pt>
                <c:pt idx="137">
                  <c:v>16:38:06</c:v>
                </c:pt>
                <c:pt idx="138">
                  <c:v>16:38:07</c:v>
                </c:pt>
                <c:pt idx="139">
                  <c:v>16:38:08</c:v>
                </c:pt>
                <c:pt idx="140">
                  <c:v>16:38:09</c:v>
                </c:pt>
                <c:pt idx="141">
                  <c:v>16:38:10</c:v>
                </c:pt>
                <c:pt idx="142">
                  <c:v>16:38:11</c:v>
                </c:pt>
                <c:pt idx="143">
                  <c:v>16:38:12</c:v>
                </c:pt>
                <c:pt idx="144">
                  <c:v>16:38:13</c:v>
                </c:pt>
                <c:pt idx="145">
                  <c:v>16:38:14</c:v>
                </c:pt>
                <c:pt idx="146">
                  <c:v>16:38:15</c:v>
                </c:pt>
                <c:pt idx="147">
                  <c:v>16:38:16</c:v>
                </c:pt>
                <c:pt idx="148">
                  <c:v>16:38:17</c:v>
                </c:pt>
                <c:pt idx="149">
                  <c:v>16:38:18</c:v>
                </c:pt>
                <c:pt idx="150">
                  <c:v>16:38:19</c:v>
                </c:pt>
                <c:pt idx="151">
                  <c:v>16:38:20</c:v>
                </c:pt>
                <c:pt idx="152">
                  <c:v>16:38:21</c:v>
                </c:pt>
                <c:pt idx="153">
                  <c:v>16:38:22</c:v>
                </c:pt>
                <c:pt idx="154">
                  <c:v>16:38:23</c:v>
                </c:pt>
                <c:pt idx="155">
                  <c:v>16:38:24</c:v>
                </c:pt>
                <c:pt idx="156">
                  <c:v>16:38:25</c:v>
                </c:pt>
                <c:pt idx="157">
                  <c:v>16:38:26</c:v>
                </c:pt>
                <c:pt idx="158">
                  <c:v>16:38:27</c:v>
                </c:pt>
                <c:pt idx="159">
                  <c:v>16:38:28</c:v>
                </c:pt>
                <c:pt idx="160">
                  <c:v>16:38:29</c:v>
                </c:pt>
                <c:pt idx="161">
                  <c:v>16:38:30</c:v>
                </c:pt>
                <c:pt idx="162">
                  <c:v>16:38:31</c:v>
                </c:pt>
                <c:pt idx="163">
                  <c:v>16:38:32</c:v>
                </c:pt>
                <c:pt idx="164">
                  <c:v>16:38:33</c:v>
                </c:pt>
                <c:pt idx="165">
                  <c:v>16:38:34</c:v>
                </c:pt>
                <c:pt idx="166">
                  <c:v>16:38:35</c:v>
                </c:pt>
                <c:pt idx="167">
                  <c:v>16:38:36</c:v>
                </c:pt>
                <c:pt idx="168">
                  <c:v>16:38:37</c:v>
                </c:pt>
                <c:pt idx="169">
                  <c:v>16:38:38</c:v>
                </c:pt>
                <c:pt idx="170">
                  <c:v>16:38:39</c:v>
                </c:pt>
                <c:pt idx="171">
                  <c:v>16:38:40</c:v>
                </c:pt>
                <c:pt idx="172">
                  <c:v>16:38:41</c:v>
                </c:pt>
                <c:pt idx="173">
                  <c:v>16:38:42</c:v>
                </c:pt>
                <c:pt idx="174">
                  <c:v>16:38:43</c:v>
                </c:pt>
                <c:pt idx="175">
                  <c:v>16:38:44</c:v>
                </c:pt>
                <c:pt idx="176">
                  <c:v>16:38:45</c:v>
                </c:pt>
                <c:pt idx="177">
                  <c:v>16:38:46</c:v>
                </c:pt>
                <c:pt idx="178">
                  <c:v>16:38:47</c:v>
                </c:pt>
                <c:pt idx="179">
                  <c:v>16:38:48</c:v>
                </c:pt>
                <c:pt idx="180">
                  <c:v>16:38:49</c:v>
                </c:pt>
                <c:pt idx="181">
                  <c:v>16:38:50</c:v>
                </c:pt>
                <c:pt idx="182">
                  <c:v>16:38:51</c:v>
                </c:pt>
                <c:pt idx="183">
                  <c:v>16:38:52</c:v>
                </c:pt>
                <c:pt idx="184">
                  <c:v>16:38:53</c:v>
                </c:pt>
                <c:pt idx="185">
                  <c:v>16:38:54</c:v>
                </c:pt>
                <c:pt idx="186">
                  <c:v>16:38:55</c:v>
                </c:pt>
                <c:pt idx="187">
                  <c:v>16:38:56</c:v>
                </c:pt>
                <c:pt idx="188">
                  <c:v>16:38:57</c:v>
                </c:pt>
                <c:pt idx="189">
                  <c:v>16:38:58</c:v>
                </c:pt>
                <c:pt idx="190">
                  <c:v>16:38:59</c:v>
                </c:pt>
                <c:pt idx="191">
                  <c:v>16:39:00</c:v>
                </c:pt>
                <c:pt idx="192">
                  <c:v>16:39:01</c:v>
                </c:pt>
                <c:pt idx="193">
                  <c:v>16:39:02</c:v>
                </c:pt>
                <c:pt idx="194">
                  <c:v>16:39:03</c:v>
                </c:pt>
                <c:pt idx="195">
                  <c:v>16:39:04</c:v>
                </c:pt>
                <c:pt idx="196">
                  <c:v>16:39:05</c:v>
                </c:pt>
                <c:pt idx="197">
                  <c:v>16:39:06</c:v>
                </c:pt>
                <c:pt idx="198">
                  <c:v>16:39:07</c:v>
                </c:pt>
                <c:pt idx="199">
                  <c:v>16:39:08</c:v>
                </c:pt>
                <c:pt idx="200">
                  <c:v>16:39:09</c:v>
                </c:pt>
                <c:pt idx="201">
                  <c:v>16:39:10</c:v>
                </c:pt>
                <c:pt idx="202">
                  <c:v>16:39:11</c:v>
                </c:pt>
                <c:pt idx="203">
                  <c:v>16:39:12</c:v>
                </c:pt>
                <c:pt idx="204">
                  <c:v>16:39:13</c:v>
                </c:pt>
                <c:pt idx="205">
                  <c:v>16:39:14</c:v>
                </c:pt>
                <c:pt idx="206">
                  <c:v>16:39:15</c:v>
                </c:pt>
                <c:pt idx="207">
                  <c:v>16:39:16</c:v>
                </c:pt>
                <c:pt idx="208">
                  <c:v>16:39:17</c:v>
                </c:pt>
                <c:pt idx="209">
                  <c:v>16:39:18</c:v>
                </c:pt>
                <c:pt idx="210">
                  <c:v>16:39:19</c:v>
                </c:pt>
                <c:pt idx="211">
                  <c:v>16:39:20</c:v>
                </c:pt>
                <c:pt idx="212">
                  <c:v>16:39:21</c:v>
                </c:pt>
                <c:pt idx="213">
                  <c:v>16:39:22</c:v>
                </c:pt>
                <c:pt idx="214">
                  <c:v>16:39:23</c:v>
                </c:pt>
                <c:pt idx="215">
                  <c:v>16:39:24</c:v>
                </c:pt>
                <c:pt idx="216">
                  <c:v>16:39:25</c:v>
                </c:pt>
                <c:pt idx="217">
                  <c:v>16:39:26</c:v>
                </c:pt>
                <c:pt idx="218">
                  <c:v>16:39:27</c:v>
                </c:pt>
                <c:pt idx="219">
                  <c:v>16:39:28</c:v>
                </c:pt>
                <c:pt idx="220">
                  <c:v>16:39:29</c:v>
                </c:pt>
                <c:pt idx="221">
                  <c:v>16:39:30</c:v>
                </c:pt>
                <c:pt idx="222">
                  <c:v>16:39:31</c:v>
                </c:pt>
                <c:pt idx="223">
                  <c:v>16:39:32</c:v>
                </c:pt>
                <c:pt idx="224">
                  <c:v>16:39:33</c:v>
                </c:pt>
                <c:pt idx="225">
                  <c:v>16:39:34</c:v>
                </c:pt>
                <c:pt idx="226">
                  <c:v>16:39:35</c:v>
                </c:pt>
                <c:pt idx="227">
                  <c:v>16:39:36</c:v>
                </c:pt>
                <c:pt idx="228">
                  <c:v>16:39:37</c:v>
                </c:pt>
                <c:pt idx="229">
                  <c:v>16:39:38</c:v>
                </c:pt>
                <c:pt idx="230">
                  <c:v>16:39:39</c:v>
                </c:pt>
                <c:pt idx="231">
                  <c:v>16:39:40</c:v>
                </c:pt>
                <c:pt idx="232">
                  <c:v>16:39:41</c:v>
                </c:pt>
                <c:pt idx="233">
                  <c:v>16:39:42</c:v>
                </c:pt>
                <c:pt idx="234">
                  <c:v>16:39:43</c:v>
                </c:pt>
                <c:pt idx="235">
                  <c:v>16:39:44</c:v>
                </c:pt>
                <c:pt idx="236">
                  <c:v>16:39:45</c:v>
                </c:pt>
                <c:pt idx="237">
                  <c:v>16:39:46</c:v>
                </c:pt>
                <c:pt idx="238">
                  <c:v>16:39:47</c:v>
                </c:pt>
                <c:pt idx="239">
                  <c:v>16:39:48</c:v>
                </c:pt>
                <c:pt idx="240">
                  <c:v>16:39:49</c:v>
                </c:pt>
                <c:pt idx="241">
                  <c:v>16:39:50</c:v>
                </c:pt>
                <c:pt idx="242">
                  <c:v>16:39:51</c:v>
                </c:pt>
                <c:pt idx="243">
                  <c:v>16:39:52</c:v>
                </c:pt>
                <c:pt idx="244">
                  <c:v>16:39:53</c:v>
                </c:pt>
                <c:pt idx="245">
                  <c:v>16:39:54</c:v>
                </c:pt>
                <c:pt idx="246">
                  <c:v>16:39:55</c:v>
                </c:pt>
                <c:pt idx="247">
                  <c:v>16:39:56</c:v>
                </c:pt>
                <c:pt idx="248">
                  <c:v>16:39:57</c:v>
                </c:pt>
                <c:pt idx="249">
                  <c:v>16:39:58</c:v>
                </c:pt>
                <c:pt idx="250">
                  <c:v>16:39:59</c:v>
                </c:pt>
                <c:pt idx="251">
                  <c:v>16:40:00</c:v>
                </c:pt>
                <c:pt idx="252">
                  <c:v>16:40:01</c:v>
                </c:pt>
                <c:pt idx="253">
                  <c:v>16:40:02</c:v>
                </c:pt>
                <c:pt idx="254">
                  <c:v>16:40:03</c:v>
                </c:pt>
                <c:pt idx="255">
                  <c:v>16:40:04</c:v>
                </c:pt>
                <c:pt idx="256">
                  <c:v>16:40:05</c:v>
                </c:pt>
                <c:pt idx="257">
                  <c:v>16:40:06</c:v>
                </c:pt>
                <c:pt idx="258">
                  <c:v>16:40:07</c:v>
                </c:pt>
                <c:pt idx="259">
                  <c:v>16:40:08</c:v>
                </c:pt>
                <c:pt idx="260">
                  <c:v>16:40:09</c:v>
                </c:pt>
                <c:pt idx="261">
                  <c:v>16:40:10</c:v>
                </c:pt>
                <c:pt idx="262">
                  <c:v>16:40:11</c:v>
                </c:pt>
                <c:pt idx="263">
                  <c:v>16:40:12</c:v>
                </c:pt>
                <c:pt idx="264">
                  <c:v>16:40:13</c:v>
                </c:pt>
                <c:pt idx="265">
                  <c:v>16:40:14</c:v>
                </c:pt>
                <c:pt idx="266">
                  <c:v>16:40:15</c:v>
                </c:pt>
                <c:pt idx="267">
                  <c:v>16:40:16</c:v>
                </c:pt>
                <c:pt idx="268">
                  <c:v>16:40:17</c:v>
                </c:pt>
                <c:pt idx="269">
                  <c:v>16:40:18</c:v>
                </c:pt>
                <c:pt idx="270">
                  <c:v>16:40:19</c:v>
                </c:pt>
                <c:pt idx="271">
                  <c:v>16:40:20</c:v>
                </c:pt>
                <c:pt idx="272">
                  <c:v>16:40:21</c:v>
                </c:pt>
                <c:pt idx="273">
                  <c:v>16:40:22</c:v>
                </c:pt>
                <c:pt idx="274">
                  <c:v>16:40:23</c:v>
                </c:pt>
                <c:pt idx="275">
                  <c:v>16:40:24</c:v>
                </c:pt>
                <c:pt idx="276">
                  <c:v>16:40:25</c:v>
                </c:pt>
                <c:pt idx="277">
                  <c:v>16:40:26</c:v>
                </c:pt>
                <c:pt idx="278">
                  <c:v>16:40:27</c:v>
                </c:pt>
                <c:pt idx="279">
                  <c:v>16:40:28</c:v>
                </c:pt>
                <c:pt idx="280">
                  <c:v>16:40:29</c:v>
                </c:pt>
                <c:pt idx="281">
                  <c:v>16:40:30</c:v>
                </c:pt>
                <c:pt idx="282">
                  <c:v>16:40:31</c:v>
                </c:pt>
                <c:pt idx="283">
                  <c:v>16:40:32</c:v>
                </c:pt>
                <c:pt idx="284">
                  <c:v>16:40:33</c:v>
                </c:pt>
                <c:pt idx="285">
                  <c:v>16:40:34</c:v>
                </c:pt>
                <c:pt idx="286">
                  <c:v>16:40:35</c:v>
                </c:pt>
                <c:pt idx="287">
                  <c:v>16:40:36</c:v>
                </c:pt>
                <c:pt idx="288">
                  <c:v>16:40:37</c:v>
                </c:pt>
                <c:pt idx="289">
                  <c:v>16:40:38</c:v>
                </c:pt>
                <c:pt idx="290">
                  <c:v>16:40:39</c:v>
                </c:pt>
                <c:pt idx="291">
                  <c:v>16:40:40</c:v>
                </c:pt>
                <c:pt idx="292">
                  <c:v>16:40:41</c:v>
                </c:pt>
                <c:pt idx="293">
                  <c:v>16:40:42</c:v>
                </c:pt>
                <c:pt idx="294">
                  <c:v>16:40:43</c:v>
                </c:pt>
                <c:pt idx="295">
                  <c:v>16:40:44</c:v>
                </c:pt>
                <c:pt idx="296">
                  <c:v>16:40:45</c:v>
                </c:pt>
                <c:pt idx="297">
                  <c:v>16:40:46</c:v>
                </c:pt>
                <c:pt idx="298">
                  <c:v>16:40:47</c:v>
                </c:pt>
                <c:pt idx="299">
                  <c:v>16:40:48</c:v>
                </c:pt>
                <c:pt idx="300">
                  <c:v>16:40:49</c:v>
                </c:pt>
                <c:pt idx="301">
                  <c:v>16:40:50</c:v>
                </c:pt>
                <c:pt idx="302">
                  <c:v>16:40:51</c:v>
                </c:pt>
                <c:pt idx="303">
                  <c:v>16:40:52</c:v>
                </c:pt>
                <c:pt idx="304">
                  <c:v>16:40:53</c:v>
                </c:pt>
                <c:pt idx="305">
                  <c:v>16:40:54</c:v>
                </c:pt>
                <c:pt idx="306">
                  <c:v>16:40:55</c:v>
                </c:pt>
                <c:pt idx="307">
                  <c:v>16:40:56</c:v>
                </c:pt>
                <c:pt idx="308">
                  <c:v>16:40:57</c:v>
                </c:pt>
                <c:pt idx="309">
                  <c:v>16:40:58</c:v>
                </c:pt>
                <c:pt idx="310">
                  <c:v>16:40:59</c:v>
                </c:pt>
                <c:pt idx="311">
                  <c:v>16:41:00</c:v>
                </c:pt>
                <c:pt idx="312">
                  <c:v>16:41:01</c:v>
                </c:pt>
                <c:pt idx="313">
                  <c:v>16:41:02</c:v>
                </c:pt>
                <c:pt idx="314">
                  <c:v>16:41:03</c:v>
                </c:pt>
                <c:pt idx="315">
                  <c:v>16:41:04</c:v>
                </c:pt>
                <c:pt idx="316">
                  <c:v>16:41:05</c:v>
                </c:pt>
                <c:pt idx="317">
                  <c:v>16:41:06</c:v>
                </c:pt>
                <c:pt idx="318">
                  <c:v>16:41:07</c:v>
                </c:pt>
                <c:pt idx="319">
                  <c:v>16:41:08</c:v>
                </c:pt>
                <c:pt idx="320">
                  <c:v>16:41:09</c:v>
                </c:pt>
                <c:pt idx="321">
                  <c:v>16:41:10</c:v>
                </c:pt>
                <c:pt idx="322">
                  <c:v>16:41:11</c:v>
                </c:pt>
                <c:pt idx="323">
                  <c:v>16:41:12</c:v>
                </c:pt>
                <c:pt idx="324">
                  <c:v>16:41:13</c:v>
                </c:pt>
                <c:pt idx="325">
                  <c:v>16:41:14</c:v>
                </c:pt>
                <c:pt idx="326">
                  <c:v>16:41:15</c:v>
                </c:pt>
                <c:pt idx="327">
                  <c:v>16:41:16</c:v>
                </c:pt>
                <c:pt idx="328">
                  <c:v>16:41:17</c:v>
                </c:pt>
                <c:pt idx="329">
                  <c:v>16:41:18</c:v>
                </c:pt>
                <c:pt idx="330">
                  <c:v>16:41:19</c:v>
                </c:pt>
                <c:pt idx="331">
                  <c:v>16:41:20</c:v>
                </c:pt>
                <c:pt idx="332">
                  <c:v>16:41:21</c:v>
                </c:pt>
                <c:pt idx="333">
                  <c:v>16:41:22</c:v>
                </c:pt>
                <c:pt idx="334">
                  <c:v>16:41:23</c:v>
                </c:pt>
                <c:pt idx="335">
                  <c:v>16:41:24</c:v>
                </c:pt>
                <c:pt idx="336">
                  <c:v>16:41:25</c:v>
                </c:pt>
                <c:pt idx="337">
                  <c:v>16:41:26</c:v>
                </c:pt>
                <c:pt idx="338">
                  <c:v>16:41:27</c:v>
                </c:pt>
                <c:pt idx="339">
                  <c:v>16:41:28</c:v>
                </c:pt>
                <c:pt idx="340">
                  <c:v>16:41:29</c:v>
                </c:pt>
                <c:pt idx="341">
                  <c:v>16:41:30</c:v>
                </c:pt>
                <c:pt idx="342">
                  <c:v>16:41:31</c:v>
                </c:pt>
                <c:pt idx="343">
                  <c:v>16:41:32</c:v>
                </c:pt>
                <c:pt idx="344">
                  <c:v>16:41:33</c:v>
                </c:pt>
                <c:pt idx="345">
                  <c:v>16:41:34</c:v>
                </c:pt>
                <c:pt idx="346">
                  <c:v>16:41:35</c:v>
                </c:pt>
                <c:pt idx="347">
                  <c:v>16:41:36</c:v>
                </c:pt>
                <c:pt idx="348">
                  <c:v>16:41:37</c:v>
                </c:pt>
                <c:pt idx="349">
                  <c:v>16:41:38</c:v>
                </c:pt>
                <c:pt idx="350">
                  <c:v>16:41:39</c:v>
                </c:pt>
                <c:pt idx="351">
                  <c:v>16:41:40</c:v>
                </c:pt>
                <c:pt idx="352">
                  <c:v>16:41:41</c:v>
                </c:pt>
                <c:pt idx="353">
                  <c:v>16:41:42</c:v>
                </c:pt>
                <c:pt idx="354">
                  <c:v>16:41:43</c:v>
                </c:pt>
                <c:pt idx="355">
                  <c:v>16:41:44</c:v>
                </c:pt>
                <c:pt idx="356">
                  <c:v>16:41:45</c:v>
                </c:pt>
                <c:pt idx="357">
                  <c:v>16:41:46</c:v>
                </c:pt>
                <c:pt idx="358">
                  <c:v>16:41:47</c:v>
                </c:pt>
                <c:pt idx="359">
                  <c:v>16:41:48</c:v>
                </c:pt>
                <c:pt idx="360">
                  <c:v>16:41:49</c:v>
                </c:pt>
                <c:pt idx="361">
                  <c:v>16:41:50</c:v>
                </c:pt>
                <c:pt idx="362">
                  <c:v>16:41:51</c:v>
                </c:pt>
                <c:pt idx="363">
                  <c:v>16:41:52</c:v>
                </c:pt>
                <c:pt idx="364">
                  <c:v>16:41:53</c:v>
                </c:pt>
                <c:pt idx="365">
                  <c:v>16:41:54</c:v>
                </c:pt>
                <c:pt idx="366">
                  <c:v>16:41:55</c:v>
                </c:pt>
                <c:pt idx="367">
                  <c:v>16:41:56</c:v>
                </c:pt>
                <c:pt idx="368">
                  <c:v>16:41:57</c:v>
                </c:pt>
                <c:pt idx="369">
                  <c:v>16:41:58</c:v>
                </c:pt>
                <c:pt idx="370">
                  <c:v>16:41:59</c:v>
                </c:pt>
                <c:pt idx="371">
                  <c:v>16:42:00</c:v>
                </c:pt>
                <c:pt idx="372">
                  <c:v>16:42:01</c:v>
                </c:pt>
                <c:pt idx="373">
                  <c:v>16:42:02</c:v>
                </c:pt>
                <c:pt idx="374">
                  <c:v>16:42:03</c:v>
                </c:pt>
                <c:pt idx="375">
                  <c:v>16:42:04</c:v>
                </c:pt>
                <c:pt idx="376">
                  <c:v>16:42:05</c:v>
                </c:pt>
                <c:pt idx="377">
                  <c:v>16:42:06</c:v>
                </c:pt>
                <c:pt idx="378">
                  <c:v>16:42:07</c:v>
                </c:pt>
                <c:pt idx="379">
                  <c:v>16:42:08</c:v>
                </c:pt>
                <c:pt idx="380">
                  <c:v>16:42:09</c:v>
                </c:pt>
                <c:pt idx="381">
                  <c:v>16:42:10</c:v>
                </c:pt>
                <c:pt idx="382">
                  <c:v>16:42:11</c:v>
                </c:pt>
                <c:pt idx="383">
                  <c:v>16:42:12</c:v>
                </c:pt>
                <c:pt idx="384">
                  <c:v>16:42:13</c:v>
                </c:pt>
                <c:pt idx="385">
                  <c:v>16:42:14</c:v>
                </c:pt>
                <c:pt idx="386">
                  <c:v>16:42:15</c:v>
                </c:pt>
                <c:pt idx="387">
                  <c:v>16:42:16</c:v>
                </c:pt>
                <c:pt idx="388">
                  <c:v>16:42:17</c:v>
                </c:pt>
                <c:pt idx="389">
                  <c:v>16:42:18</c:v>
                </c:pt>
                <c:pt idx="390">
                  <c:v>16:42:19</c:v>
                </c:pt>
                <c:pt idx="391">
                  <c:v>16:42:20</c:v>
                </c:pt>
                <c:pt idx="392">
                  <c:v>16:42:21</c:v>
                </c:pt>
                <c:pt idx="393">
                  <c:v>16:42:22</c:v>
                </c:pt>
                <c:pt idx="394">
                  <c:v>16:42:23</c:v>
                </c:pt>
                <c:pt idx="395">
                  <c:v>16:42:24</c:v>
                </c:pt>
                <c:pt idx="396">
                  <c:v>16:42:25</c:v>
                </c:pt>
                <c:pt idx="397">
                  <c:v>16:42:26</c:v>
                </c:pt>
                <c:pt idx="398">
                  <c:v>16:42:27</c:v>
                </c:pt>
                <c:pt idx="399">
                  <c:v>16:42:28</c:v>
                </c:pt>
                <c:pt idx="400">
                  <c:v>16:42:29</c:v>
                </c:pt>
                <c:pt idx="401">
                  <c:v>16:42:30</c:v>
                </c:pt>
                <c:pt idx="402">
                  <c:v>16:42:31</c:v>
                </c:pt>
                <c:pt idx="403">
                  <c:v>16:42:32</c:v>
                </c:pt>
                <c:pt idx="404">
                  <c:v>16:42:33</c:v>
                </c:pt>
                <c:pt idx="405">
                  <c:v>16:42:34</c:v>
                </c:pt>
                <c:pt idx="406">
                  <c:v>16:42:35</c:v>
                </c:pt>
                <c:pt idx="407">
                  <c:v>16:42:36</c:v>
                </c:pt>
                <c:pt idx="408">
                  <c:v>16:42:37</c:v>
                </c:pt>
                <c:pt idx="409">
                  <c:v>16:42:38</c:v>
                </c:pt>
                <c:pt idx="410">
                  <c:v>16:42:39</c:v>
                </c:pt>
                <c:pt idx="411">
                  <c:v>16:42:40</c:v>
                </c:pt>
                <c:pt idx="412">
                  <c:v>16:42:41</c:v>
                </c:pt>
                <c:pt idx="413">
                  <c:v>16:42:42</c:v>
                </c:pt>
                <c:pt idx="414">
                  <c:v>16:42:43</c:v>
                </c:pt>
                <c:pt idx="415">
                  <c:v>16:42:44</c:v>
                </c:pt>
                <c:pt idx="416">
                  <c:v>16:42:45</c:v>
                </c:pt>
                <c:pt idx="417">
                  <c:v>16:42:46</c:v>
                </c:pt>
                <c:pt idx="418">
                  <c:v>16:42:47</c:v>
                </c:pt>
                <c:pt idx="419">
                  <c:v>16:42:48</c:v>
                </c:pt>
                <c:pt idx="420">
                  <c:v>16:42:49</c:v>
                </c:pt>
                <c:pt idx="421">
                  <c:v>16:42:50</c:v>
                </c:pt>
                <c:pt idx="422">
                  <c:v>16:42:51</c:v>
                </c:pt>
                <c:pt idx="423">
                  <c:v>16:42:52</c:v>
                </c:pt>
                <c:pt idx="424">
                  <c:v>16:42:53</c:v>
                </c:pt>
                <c:pt idx="425">
                  <c:v>16:42:54</c:v>
                </c:pt>
                <c:pt idx="426">
                  <c:v>16:42:55</c:v>
                </c:pt>
                <c:pt idx="427">
                  <c:v>16:42:56</c:v>
                </c:pt>
                <c:pt idx="428">
                  <c:v>16:42:57</c:v>
                </c:pt>
                <c:pt idx="429">
                  <c:v>16:42:58</c:v>
                </c:pt>
                <c:pt idx="430">
                  <c:v>16:42:59</c:v>
                </c:pt>
                <c:pt idx="431">
                  <c:v>16:43:00</c:v>
                </c:pt>
                <c:pt idx="432">
                  <c:v>16:43:01</c:v>
                </c:pt>
                <c:pt idx="433">
                  <c:v>16:43:02</c:v>
                </c:pt>
                <c:pt idx="434">
                  <c:v>16:43:03</c:v>
                </c:pt>
                <c:pt idx="435">
                  <c:v>16:43:04</c:v>
                </c:pt>
                <c:pt idx="436">
                  <c:v>16:43:05</c:v>
                </c:pt>
                <c:pt idx="437">
                  <c:v>16:43:06</c:v>
                </c:pt>
                <c:pt idx="438">
                  <c:v>16:43:07</c:v>
                </c:pt>
                <c:pt idx="439">
                  <c:v>16:43:08</c:v>
                </c:pt>
                <c:pt idx="440">
                  <c:v>16:43:09</c:v>
                </c:pt>
                <c:pt idx="441">
                  <c:v>16:43:10</c:v>
                </c:pt>
                <c:pt idx="442">
                  <c:v>16:43:11</c:v>
                </c:pt>
                <c:pt idx="443">
                  <c:v>16:43:12</c:v>
                </c:pt>
                <c:pt idx="444">
                  <c:v>16:43:13</c:v>
                </c:pt>
                <c:pt idx="445">
                  <c:v>16:43:14</c:v>
                </c:pt>
                <c:pt idx="446">
                  <c:v>16:43:15</c:v>
                </c:pt>
                <c:pt idx="447">
                  <c:v>16:43:16</c:v>
                </c:pt>
                <c:pt idx="448">
                  <c:v>16:43:17</c:v>
                </c:pt>
                <c:pt idx="449">
                  <c:v>16:43:18</c:v>
                </c:pt>
                <c:pt idx="450">
                  <c:v>16:43:19</c:v>
                </c:pt>
                <c:pt idx="451">
                  <c:v>16:43:20</c:v>
                </c:pt>
                <c:pt idx="452">
                  <c:v>16:43:21</c:v>
                </c:pt>
                <c:pt idx="453">
                  <c:v>16:43:22</c:v>
                </c:pt>
                <c:pt idx="454">
                  <c:v>16:43:23</c:v>
                </c:pt>
                <c:pt idx="455">
                  <c:v>16:43:24</c:v>
                </c:pt>
                <c:pt idx="456">
                  <c:v>16:43:25</c:v>
                </c:pt>
                <c:pt idx="457">
                  <c:v>16:43:26</c:v>
                </c:pt>
                <c:pt idx="458">
                  <c:v>16:43:27</c:v>
                </c:pt>
                <c:pt idx="459">
                  <c:v>16:43:28</c:v>
                </c:pt>
                <c:pt idx="460">
                  <c:v>16:43:29</c:v>
                </c:pt>
                <c:pt idx="461">
                  <c:v>16:43:30</c:v>
                </c:pt>
                <c:pt idx="462">
                  <c:v>16:43:31</c:v>
                </c:pt>
                <c:pt idx="463">
                  <c:v>16:43:32</c:v>
                </c:pt>
                <c:pt idx="464">
                  <c:v>16:43:33</c:v>
                </c:pt>
                <c:pt idx="465">
                  <c:v>16:43:34</c:v>
                </c:pt>
                <c:pt idx="466">
                  <c:v>16:43:35</c:v>
                </c:pt>
                <c:pt idx="467">
                  <c:v>16:43:36</c:v>
                </c:pt>
                <c:pt idx="468">
                  <c:v>16:43:37</c:v>
                </c:pt>
                <c:pt idx="469">
                  <c:v>16:43:38</c:v>
                </c:pt>
                <c:pt idx="470">
                  <c:v>16:43:39</c:v>
                </c:pt>
                <c:pt idx="471">
                  <c:v>16:43:40</c:v>
                </c:pt>
                <c:pt idx="472">
                  <c:v>16:43:41</c:v>
                </c:pt>
                <c:pt idx="473">
                  <c:v>16:43:42</c:v>
                </c:pt>
                <c:pt idx="474">
                  <c:v>16:43:43</c:v>
                </c:pt>
                <c:pt idx="475">
                  <c:v>16:43:44</c:v>
                </c:pt>
                <c:pt idx="476">
                  <c:v>16:43:45</c:v>
                </c:pt>
                <c:pt idx="477">
                  <c:v>16:43:46</c:v>
                </c:pt>
                <c:pt idx="478">
                  <c:v>16:43:47</c:v>
                </c:pt>
                <c:pt idx="479">
                  <c:v>16:43:48</c:v>
                </c:pt>
                <c:pt idx="480">
                  <c:v>16:43:49</c:v>
                </c:pt>
                <c:pt idx="481">
                  <c:v>16:43:50</c:v>
                </c:pt>
                <c:pt idx="482">
                  <c:v>16:43:51</c:v>
                </c:pt>
                <c:pt idx="483">
                  <c:v>16:43:52</c:v>
                </c:pt>
                <c:pt idx="484">
                  <c:v>16:43:53</c:v>
                </c:pt>
                <c:pt idx="485">
                  <c:v>16:43:54</c:v>
                </c:pt>
                <c:pt idx="486">
                  <c:v>16:43:55</c:v>
                </c:pt>
                <c:pt idx="487">
                  <c:v>16:43:56</c:v>
                </c:pt>
                <c:pt idx="488">
                  <c:v>16:43:57</c:v>
                </c:pt>
                <c:pt idx="489">
                  <c:v>16:43:58</c:v>
                </c:pt>
                <c:pt idx="490">
                  <c:v>16:43:59</c:v>
                </c:pt>
                <c:pt idx="491">
                  <c:v>16:44:00</c:v>
                </c:pt>
                <c:pt idx="492">
                  <c:v>16:44:01</c:v>
                </c:pt>
                <c:pt idx="493">
                  <c:v>16:44:02</c:v>
                </c:pt>
                <c:pt idx="494">
                  <c:v>16:44:03</c:v>
                </c:pt>
                <c:pt idx="495">
                  <c:v>16:44:04</c:v>
                </c:pt>
                <c:pt idx="496">
                  <c:v>16:44:05</c:v>
                </c:pt>
                <c:pt idx="497">
                  <c:v>16:44:06</c:v>
                </c:pt>
                <c:pt idx="498">
                  <c:v>16:44:07</c:v>
                </c:pt>
                <c:pt idx="499">
                  <c:v>16:44:08</c:v>
                </c:pt>
                <c:pt idx="500">
                  <c:v>16:44:09</c:v>
                </c:pt>
                <c:pt idx="501">
                  <c:v>16:44:10</c:v>
                </c:pt>
                <c:pt idx="502">
                  <c:v>16:44:11</c:v>
                </c:pt>
                <c:pt idx="503">
                  <c:v>16:44:12</c:v>
                </c:pt>
                <c:pt idx="504">
                  <c:v>16:44:13</c:v>
                </c:pt>
                <c:pt idx="505">
                  <c:v>16:44:14</c:v>
                </c:pt>
                <c:pt idx="506">
                  <c:v>16:44:15</c:v>
                </c:pt>
                <c:pt idx="507">
                  <c:v>16:44:16</c:v>
                </c:pt>
                <c:pt idx="508">
                  <c:v>16:44:17</c:v>
                </c:pt>
                <c:pt idx="509">
                  <c:v>16:44:18</c:v>
                </c:pt>
                <c:pt idx="510">
                  <c:v>16:44:19</c:v>
                </c:pt>
                <c:pt idx="511">
                  <c:v>16:44:20</c:v>
                </c:pt>
                <c:pt idx="512">
                  <c:v>16:44:21</c:v>
                </c:pt>
                <c:pt idx="513">
                  <c:v>16:44:22</c:v>
                </c:pt>
                <c:pt idx="514">
                  <c:v>16:44:23</c:v>
                </c:pt>
                <c:pt idx="515">
                  <c:v>16:44:24</c:v>
                </c:pt>
                <c:pt idx="516">
                  <c:v>16:44:25</c:v>
                </c:pt>
                <c:pt idx="517">
                  <c:v>16:44:26</c:v>
                </c:pt>
                <c:pt idx="518">
                  <c:v>16:44:27</c:v>
                </c:pt>
                <c:pt idx="519">
                  <c:v>16:44:28</c:v>
                </c:pt>
                <c:pt idx="520">
                  <c:v>16:44:29</c:v>
                </c:pt>
                <c:pt idx="521">
                  <c:v>16:44:30</c:v>
                </c:pt>
                <c:pt idx="522">
                  <c:v>16:44:31</c:v>
                </c:pt>
                <c:pt idx="523">
                  <c:v>16:44:32</c:v>
                </c:pt>
                <c:pt idx="524">
                  <c:v>16:44:33</c:v>
                </c:pt>
                <c:pt idx="525">
                  <c:v>16:44:34</c:v>
                </c:pt>
                <c:pt idx="526">
                  <c:v>16:44:35</c:v>
                </c:pt>
                <c:pt idx="527">
                  <c:v>16:44:36</c:v>
                </c:pt>
                <c:pt idx="528">
                  <c:v>16:44:37</c:v>
                </c:pt>
                <c:pt idx="529">
                  <c:v>16:44:38</c:v>
                </c:pt>
                <c:pt idx="530">
                  <c:v>16:44:39</c:v>
                </c:pt>
                <c:pt idx="531">
                  <c:v>16:44:40</c:v>
                </c:pt>
                <c:pt idx="532">
                  <c:v>16:44:41</c:v>
                </c:pt>
                <c:pt idx="533">
                  <c:v>16:44:42</c:v>
                </c:pt>
                <c:pt idx="534">
                  <c:v>16:44:43</c:v>
                </c:pt>
                <c:pt idx="535">
                  <c:v>16:44:44</c:v>
                </c:pt>
                <c:pt idx="536">
                  <c:v>16:44:45</c:v>
                </c:pt>
                <c:pt idx="537">
                  <c:v>16:44:46</c:v>
                </c:pt>
                <c:pt idx="538">
                  <c:v>16:44:47</c:v>
                </c:pt>
                <c:pt idx="539">
                  <c:v>16:44:48</c:v>
                </c:pt>
                <c:pt idx="540">
                  <c:v>16:44:49</c:v>
                </c:pt>
                <c:pt idx="541">
                  <c:v>16:44:50</c:v>
                </c:pt>
                <c:pt idx="542">
                  <c:v>16:44:51</c:v>
                </c:pt>
                <c:pt idx="543">
                  <c:v>16:44:52</c:v>
                </c:pt>
                <c:pt idx="544">
                  <c:v>16:44:53</c:v>
                </c:pt>
                <c:pt idx="545">
                  <c:v>16:44:54</c:v>
                </c:pt>
                <c:pt idx="546">
                  <c:v>16:44:55</c:v>
                </c:pt>
                <c:pt idx="547">
                  <c:v>16:44:56</c:v>
                </c:pt>
                <c:pt idx="548">
                  <c:v>16:44:57</c:v>
                </c:pt>
                <c:pt idx="549">
                  <c:v>16:44:58</c:v>
                </c:pt>
                <c:pt idx="550">
                  <c:v>16:44:59</c:v>
                </c:pt>
                <c:pt idx="551">
                  <c:v>16:45:00</c:v>
                </c:pt>
                <c:pt idx="552">
                  <c:v>16:45:01</c:v>
                </c:pt>
                <c:pt idx="553">
                  <c:v>16:45:02</c:v>
                </c:pt>
                <c:pt idx="554">
                  <c:v>16:45:03</c:v>
                </c:pt>
                <c:pt idx="555">
                  <c:v>16:45:04</c:v>
                </c:pt>
                <c:pt idx="556">
                  <c:v>16:45:05</c:v>
                </c:pt>
                <c:pt idx="557">
                  <c:v>16:45:06</c:v>
                </c:pt>
                <c:pt idx="558">
                  <c:v>16:45:07</c:v>
                </c:pt>
                <c:pt idx="559">
                  <c:v>16:45:08</c:v>
                </c:pt>
                <c:pt idx="560">
                  <c:v>16:45:09</c:v>
                </c:pt>
                <c:pt idx="561">
                  <c:v>16:45:10</c:v>
                </c:pt>
                <c:pt idx="562">
                  <c:v>16:45:11</c:v>
                </c:pt>
                <c:pt idx="563">
                  <c:v>16:45:12</c:v>
                </c:pt>
                <c:pt idx="564">
                  <c:v>16:45:13</c:v>
                </c:pt>
                <c:pt idx="565">
                  <c:v>16:45:14</c:v>
                </c:pt>
                <c:pt idx="566">
                  <c:v>16:45:15</c:v>
                </c:pt>
                <c:pt idx="567">
                  <c:v>16:45:16</c:v>
                </c:pt>
                <c:pt idx="568">
                  <c:v>16:45:17</c:v>
                </c:pt>
                <c:pt idx="569">
                  <c:v>16:45:18</c:v>
                </c:pt>
                <c:pt idx="570">
                  <c:v>16:45:19</c:v>
                </c:pt>
                <c:pt idx="571">
                  <c:v>16:45:20</c:v>
                </c:pt>
                <c:pt idx="572">
                  <c:v>16:45:21</c:v>
                </c:pt>
                <c:pt idx="573">
                  <c:v>16:45:22</c:v>
                </c:pt>
                <c:pt idx="574">
                  <c:v>16:45:23</c:v>
                </c:pt>
                <c:pt idx="575">
                  <c:v>16:45:24</c:v>
                </c:pt>
                <c:pt idx="576">
                  <c:v>16:45:25</c:v>
                </c:pt>
                <c:pt idx="577">
                  <c:v>16:45:26</c:v>
                </c:pt>
                <c:pt idx="578">
                  <c:v>16:45:27</c:v>
                </c:pt>
                <c:pt idx="579">
                  <c:v>16:45:28</c:v>
                </c:pt>
                <c:pt idx="580">
                  <c:v>16:45:29</c:v>
                </c:pt>
                <c:pt idx="581">
                  <c:v>16:45:30</c:v>
                </c:pt>
                <c:pt idx="582">
                  <c:v>16:45:31</c:v>
                </c:pt>
                <c:pt idx="583">
                  <c:v>16:45:32</c:v>
                </c:pt>
                <c:pt idx="584">
                  <c:v>16:45:33</c:v>
                </c:pt>
                <c:pt idx="585">
                  <c:v>16:45:34</c:v>
                </c:pt>
                <c:pt idx="586">
                  <c:v>16:45:35</c:v>
                </c:pt>
                <c:pt idx="587">
                  <c:v>16:45:36</c:v>
                </c:pt>
                <c:pt idx="588">
                  <c:v>16:45:37</c:v>
                </c:pt>
                <c:pt idx="589">
                  <c:v>16:45:38</c:v>
                </c:pt>
                <c:pt idx="590">
                  <c:v>16:45:39</c:v>
                </c:pt>
                <c:pt idx="591">
                  <c:v>16:45:40</c:v>
                </c:pt>
                <c:pt idx="592">
                  <c:v>16:45:41</c:v>
                </c:pt>
                <c:pt idx="593">
                  <c:v>16:45:42</c:v>
                </c:pt>
                <c:pt idx="594">
                  <c:v>16:45:43</c:v>
                </c:pt>
                <c:pt idx="595">
                  <c:v>16:45:44</c:v>
                </c:pt>
                <c:pt idx="596">
                  <c:v>16:45:45</c:v>
                </c:pt>
                <c:pt idx="597">
                  <c:v>16:45:46</c:v>
                </c:pt>
                <c:pt idx="598">
                  <c:v>16:45:47</c:v>
                </c:pt>
                <c:pt idx="599">
                  <c:v>16:45:48</c:v>
                </c:pt>
                <c:pt idx="600">
                  <c:v>16:45:49</c:v>
                </c:pt>
                <c:pt idx="601">
                  <c:v>16:45:50</c:v>
                </c:pt>
                <c:pt idx="602">
                  <c:v>16:45:51</c:v>
                </c:pt>
                <c:pt idx="603">
                  <c:v>16:45:52</c:v>
                </c:pt>
                <c:pt idx="604">
                  <c:v>16:45:53</c:v>
                </c:pt>
                <c:pt idx="605">
                  <c:v>16:45:54</c:v>
                </c:pt>
                <c:pt idx="606">
                  <c:v>16:45:55</c:v>
                </c:pt>
                <c:pt idx="607">
                  <c:v>16:45:56</c:v>
                </c:pt>
                <c:pt idx="608">
                  <c:v>16:45:57</c:v>
                </c:pt>
                <c:pt idx="609">
                  <c:v>16:45:58</c:v>
                </c:pt>
                <c:pt idx="610">
                  <c:v>16:45:59</c:v>
                </c:pt>
                <c:pt idx="611">
                  <c:v>16:46:00</c:v>
                </c:pt>
                <c:pt idx="612">
                  <c:v>16:46:01</c:v>
                </c:pt>
                <c:pt idx="613">
                  <c:v>16:46:02</c:v>
                </c:pt>
              </c:strCache>
            </c:strRef>
          </c:xVal>
          <c:yVal>
            <c:numRef>
              <c:f>OLSR_PID!$F$200:$F$813</c:f>
              <c:numCache>
                <c:formatCode>General</c:formatCode>
                <c:ptCount val="614"/>
                <c:pt idx="0">
                  <c:v>75</c:v>
                </c:pt>
                <c:pt idx="1">
                  <c:v>75</c:v>
                </c:pt>
                <c:pt idx="2">
                  <c:v>75</c:v>
                </c:pt>
                <c:pt idx="3">
                  <c:v>75</c:v>
                </c:pt>
                <c:pt idx="4">
                  <c:v>75</c:v>
                </c:pt>
                <c:pt idx="5">
                  <c:v>75</c:v>
                </c:pt>
                <c:pt idx="6">
                  <c:v>75</c:v>
                </c:pt>
                <c:pt idx="7">
                  <c:v>75</c:v>
                </c:pt>
                <c:pt idx="8">
                  <c:v>75</c:v>
                </c:pt>
                <c:pt idx="9">
                  <c:v>75</c:v>
                </c:pt>
                <c:pt idx="10">
                  <c:v>75</c:v>
                </c:pt>
                <c:pt idx="11">
                  <c:v>75</c:v>
                </c:pt>
                <c:pt idx="12">
                  <c:v>75</c:v>
                </c:pt>
                <c:pt idx="13">
                  <c:v>75</c:v>
                </c:pt>
                <c:pt idx="14">
                  <c:v>75</c:v>
                </c:pt>
                <c:pt idx="15">
                  <c:v>75</c:v>
                </c:pt>
                <c:pt idx="16">
                  <c:v>75</c:v>
                </c:pt>
                <c:pt idx="17">
                  <c:v>75</c:v>
                </c:pt>
                <c:pt idx="18">
                  <c:v>75</c:v>
                </c:pt>
                <c:pt idx="19">
                  <c:v>75</c:v>
                </c:pt>
                <c:pt idx="20">
                  <c:v>75</c:v>
                </c:pt>
                <c:pt idx="21">
                  <c:v>75</c:v>
                </c:pt>
                <c:pt idx="22">
                  <c:v>75</c:v>
                </c:pt>
                <c:pt idx="23">
                  <c:v>75</c:v>
                </c:pt>
                <c:pt idx="24">
                  <c:v>75</c:v>
                </c:pt>
                <c:pt idx="25">
                  <c:v>75</c:v>
                </c:pt>
                <c:pt idx="26">
                  <c:v>75</c:v>
                </c:pt>
                <c:pt idx="27">
                  <c:v>75</c:v>
                </c:pt>
                <c:pt idx="28">
                  <c:v>75</c:v>
                </c:pt>
                <c:pt idx="29">
                  <c:v>75</c:v>
                </c:pt>
                <c:pt idx="30">
                  <c:v>75</c:v>
                </c:pt>
                <c:pt idx="31">
                  <c:v>75</c:v>
                </c:pt>
                <c:pt idx="32">
                  <c:v>75</c:v>
                </c:pt>
                <c:pt idx="33">
                  <c:v>75</c:v>
                </c:pt>
                <c:pt idx="34">
                  <c:v>75</c:v>
                </c:pt>
                <c:pt idx="35">
                  <c:v>75</c:v>
                </c:pt>
                <c:pt idx="36">
                  <c:v>75</c:v>
                </c:pt>
                <c:pt idx="37">
                  <c:v>75</c:v>
                </c:pt>
                <c:pt idx="38">
                  <c:v>75</c:v>
                </c:pt>
                <c:pt idx="39">
                  <c:v>75</c:v>
                </c:pt>
                <c:pt idx="40">
                  <c:v>75</c:v>
                </c:pt>
                <c:pt idx="41">
                  <c:v>75</c:v>
                </c:pt>
                <c:pt idx="42">
                  <c:v>75</c:v>
                </c:pt>
                <c:pt idx="43">
                  <c:v>75</c:v>
                </c:pt>
                <c:pt idx="44">
                  <c:v>75</c:v>
                </c:pt>
                <c:pt idx="45">
                  <c:v>75</c:v>
                </c:pt>
                <c:pt idx="46">
                  <c:v>75</c:v>
                </c:pt>
                <c:pt idx="47">
                  <c:v>75</c:v>
                </c:pt>
                <c:pt idx="48">
                  <c:v>75</c:v>
                </c:pt>
                <c:pt idx="49">
                  <c:v>75</c:v>
                </c:pt>
                <c:pt idx="50">
                  <c:v>75</c:v>
                </c:pt>
                <c:pt idx="51">
                  <c:v>75</c:v>
                </c:pt>
                <c:pt idx="52">
                  <c:v>75</c:v>
                </c:pt>
                <c:pt idx="53">
                  <c:v>75</c:v>
                </c:pt>
                <c:pt idx="54">
                  <c:v>75</c:v>
                </c:pt>
                <c:pt idx="55">
                  <c:v>75</c:v>
                </c:pt>
                <c:pt idx="56">
                  <c:v>75</c:v>
                </c:pt>
                <c:pt idx="57">
                  <c:v>75</c:v>
                </c:pt>
                <c:pt idx="58">
                  <c:v>75</c:v>
                </c:pt>
                <c:pt idx="59">
                  <c:v>75</c:v>
                </c:pt>
                <c:pt idx="60">
                  <c:v>75</c:v>
                </c:pt>
                <c:pt idx="61">
                  <c:v>75</c:v>
                </c:pt>
                <c:pt idx="62">
                  <c:v>75</c:v>
                </c:pt>
                <c:pt idx="63">
                  <c:v>75</c:v>
                </c:pt>
                <c:pt idx="64">
                  <c:v>75</c:v>
                </c:pt>
                <c:pt idx="65">
                  <c:v>75</c:v>
                </c:pt>
                <c:pt idx="66">
                  <c:v>75</c:v>
                </c:pt>
                <c:pt idx="67">
                  <c:v>75</c:v>
                </c:pt>
                <c:pt idx="68">
                  <c:v>75</c:v>
                </c:pt>
                <c:pt idx="69">
                  <c:v>75</c:v>
                </c:pt>
                <c:pt idx="70">
                  <c:v>75</c:v>
                </c:pt>
                <c:pt idx="71">
                  <c:v>75</c:v>
                </c:pt>
                <c:pt idx="72">
                  <c:v>75</c:v>
                </c:pt>
                <c:pt idx="73">
                  <c:v>75</c:v>
                </c:pt>
                <c:pt idx="74">
                  <c:v>75</c:v>
                </c:pt>
                <c:pt idx="75">
                  <c:v>75</c:v>
                </c:pt>
                <c:pt idx="76">
                  <c:v>75</c:v>
                </c:pt>
                <c:pt idx="77">
                  <c:v>75</c:v>
                </c:pt>
                <c:pt idx="78">
                  <c:v>75</c:v>
                </c:pt>
                <c:pt idx="79">
                  <c:v>75</c:v>
                </c:pt>
                <c:pt idx="80">
                  <c:v>75</c:v>
                </c:pt>
                <c:pt idx="81">
                  <c:v>75</c:v>
                </c:pt>
                <c:pt idx="82">
                  <c:v>75</c:v>
                </c:pt>
                <c:pt idx="83">
                  <c:v>75</c:v>
                </c:pt>
                <c:pt idx="84">
                  <c:v>75</c:v>
                </c:pt>
                <c:pt idx="85">
                  <c:v>75</c:v>
                </c:pt>
                <c:pt idx="86">
                  <c:v>75</c:v>
                </c:pt>
                <c:pt idx="87">
                  <c:v>75</c:v>
                </c:pt>
                <c:pt idx="88">
                  <c:v>75</c:v>
                </c:pt>
                <c:pt idx="89">
                  <c:v>75</c:v>
                </c:pt>
                <c:pt idx="90">
                  <c:v>75</c:v>
                </c:pt>
                <c:pt idx="91">
                  <c:v>75</c:v>
                </c:pt>
                <c:pt idx="92">
                  <c:v>75</c:v>
                </c:pt>
                <c:pt idx="93">
                  <c:v>75</c:v>
                </c:pt>
                <c:pt idx="94">
                  <c:v>75</c:v>
                </c:pt>
                <c:pt idx="95">
                  <c:v>75</c:v>
                </c:pt>
                <c:pt idx="96">
                  <c:v>75</c:v>
                </c:pt>
                <c:pt idx="97">
                  <c:v>75</c:v>
                </c:pt>
                <c:pt idx="98">
                  <c:v>75</c:v>
                </c:pt>
                <c:pt idx="99">
                  <c:v>75</c:v>
                </c:pt>
                <c:pt idx="100">
                  <c:v>75</c:v>
                </c:pt>
                <c:pt idx="101">
                  <c:v>75</c:v>
                </c:pt>
                <c:pt idx="102">
                  <c:v>75</c:v>
                </c:pt>
                <c:pt idx="103">
                  <c:v>75</c:v>
                </c:pt>
                <c:pt idx="104">
                  <c:v>75</c:v>
                </c:pt>
                <c:pt idx="105">
                  <c:v>75</c:v>
                </c:pt>
                <c:pt idx="106">
                  <c:v>75</c:v>
                </c:pt>
                <c:pt idx="107">
                  <c:v>75</c:v>
                </c:pt>
                <c:pt idx="108">
                  <c:v>75</c:v>
                </c:pt>
                <c:pt idx="109">
                  <c:v>75</c:v>
                </c:pt>
                <c:pt idx="110">
                  <c:v>75</c:v>
                </c:pt>
                <c:pt idx="111">
                  <c:v>75</c:v>
                </c:pt>
                <c:pt idx="112">
                  <c:v>75</c:v>
                </c:pt>
                <c:pt idx="113">
                  <c:v>75</c:v>
                </c:pt>
                <c:pt idx="114">
                  <c:v>75</c:v>
                </c:pt>
                <c:pt idx="115">
                  <c:v>75</c:v>
                </c:pt>
                <c:pt idx="116">
                  <c:v>75</c:v>
                </c:pt>
                <c:pt idx="117">
                  <c:v>75</c:v>
                </c:pt>
                <c:pt idx="118">
                  <c:v>75</c:v>
                </c:pt>
                <c:pt idx="119">
                  <c:v>75</c:v>
                </c:pt>
                <c:pt idx="120">
                  <c:v>75</c:v>
                </c:pt>
                <c:pt idx="121">
                  <c:v>75</c:v>
                </c:pt>
                <c:pt idx="122">
                  <c:v>75</c:v>
                </c:pt>
                <c:pt idx="123">
                  <c:v>75</c:v>
                </c:pt>
                <c:pt idx="124">
                  <c:v>75</c:v>
                </c:pt>
                <c:pt idx="125">
                  <c:v>75</c:v>
                </c:pt>
                <c:pt idx="126">
                  <c:v>75</c:v>
                </c:pt>
                <c:pt idx="127">
                  <c:v>75</c:v>
                </c:pt>
                <c:pt idx="128">
                  <c:v>75</c:v>
                </c:pt>
                <c:pt idx="129">
                  <c:v>75</c:v>
                </c:pt>
                <c:pt idx="130">
                  <c:v>75</c:v>
                </c:pt>
                <c:pt idx="131">
                  <c:v>75</c:v>
                </c:pt>
                <c:pt idx="132">
                  <c:v>75</c:v>
                </c:pt>
                <c:pt idx="133">
                  <c:v>75</c:v>
                </c:pt>
                <c:pt idx="134">
                  <c:v>75</c:v>
                </c:pt>
                <c:pt idx="135">
                  <c:v>75</c:v>
                </c:pt>
                <c:pt idx="136">
                  <c:v>75</c:v>
                </c:pt>
                <c:pt idx="137">
                  <c:v>75</c:v>
                </c:pt>
                <c:pt idx="138">
                  <c:v>75</c:v>
                </c:pt>
                <c:pt idx="139">
                  <c:v>75</c:v>
                </c:pt>
                <c:pt idx="140">
                  <c:v>75</c:v>
                </c:pt>
                <c:pt idx="141">
                  <c:v>75</c:v>
                </c:pt>
                <c:pt idx="142">
                  <c:v>75</c:v>
                </c:pt>
                <c:pt idx="143">
                  <c:v>75</c:v>
                </c:pt>
                <c:pt idx="144">
                  <c:v>75</c:v>
                </c:pt>
                <c:pt idx="145">
                  <c:v>75</c:v>
                </c:pt>
                <c:pt idx="146">
                  <c:v>75</c:v>
                </c:pt>
                <c:pt idx="147">
                  <c:v>75</c:v>
                </c:pt>
                <c:pt idx="148">
                  <c:v>75</c:v>
                </c:pt>
                <c:pt idx="149">
                  <c:v>75</c:v>
                </c:pt>
                <c:pt idx="150">
                  <c:v>75</c:v>
                </c:pt>
                <c:pt idx="151">
                  <c:v>75</c:v>
                </c:pt>
                <c:pt idx="152">
                  <c:v>75</c:v>
                </c:pt>
                <c:pt idx="153">
                  <c:v>75</c:v>
                </c:pt>
                <c:pt idx="154">
                  <c:v>75</c:v>
                </c:pt>
                <c:pt idx="155">
                  <c:v>75</c:v>
                </c:pt>
                <c:pt idx="156">
                  <c:v>75</c:v>
                </c:pt>
                <c:pt idx="157">
                  <c:v>75</c:v>
                </c:pt>
                <c:pt idx="158">
                  <c:v>75</c:v>
                </c:pt>
                <c:pt idx="159">
                  <c:v>75</c:v>
                </c:pt>
                <c:pt idx="160">
                  <c:v>75</c:v>
                </c:pt>
                <c:pt idx="161">
                  <c:v>75</c:v>
                </c:pt>
                <c:pt idx="162">
                  <c:v>75</c:v>
                </c:pt>
                <c:pt idx="163">
                  <c:v>75</c:v>
                </c:pt>
                <c:pt idx="164">
                  <c:v>75</c:v>
                </c:pt>
                <c:pt idx="165">
                  <c:v>75</c:v>
                </c:pt>
                <c:pt idx="166">
                  <c:v>75</c:v>
                </c:pt>
                <c:pt idx="167">
                  <c:v>75</c:v>
                </c:pt>
                <c:pt idx="168">
                  <c:v>75</c:v>
                </c:pt>
                <c:pt idx="169">
                  <c:v>75</c:v>
                </c:pt>
                <c:pt idx="170">
                  <c:v>75</c:v>
                </c:pt>
                <c:pt idx="171">
                  <c:v>75</c:v>
                </c:pt>
                <c:pt idx="172">
                  <c:v>75</c:v>
                </c:pt>
                <c:pt idx="173">
                  <c:v>75</c:v>
                </c:pt>
                <c:pt idx="174">
                  <c:v>75</c:v>
                </c:pt>
                <c:pt idx="175">
                  <c:v>75</c:v>
                </c:pt>
                <c:pt idx="176">
                  <c:v>75</c:v>
                </c:pt>
                <c:pt idx="177">
                  <c:v>75</c:v>
                </c:pt>
                <c:pt idx="178">
                  <c:v>75</c:v>
                </c:pt>
                <c:pt idx="179">
                  <c:v>75</c:v>
                </c:pt>
                <c:pt idx="180">
                  <c:v>75</c:v>
                </c:pt>
                <c:pt idx="181">
                  <c:v>75</c:v>
                </c:pt>
                <c:pt idx="182">
                  <c:v>75</c:v>
                </c:pt>
                <c:pt idx="183">
                  <c:v>75</c:v>
                </c:pt>
                <c:pt idx="184">
                  <c:v>75</c:v>
                </c:pt>
                <c:pt idx="185">
                  <c:v>75</c:v>
                </c:pt>
                <c:pt idx="186">
                  <c:v>75</c:v>
                </c:pt>
                <c:pt idx="187">
                  <c:v>75</c:v>
                </c:pt>
                <c:pt idx="188">
                  <c:v>75</c:v>
                </c:pt>
                <c:pt idx="189">
                  <c:v>75</c:v>
                </c:pt>
                <c:pt idx="190">
                  <c:v>75</c:v>
                </c:pt>
                <c:pt idx="191">
                  <c:v>75</c:v>
                </c:pt>
                <c:pt idx="192">
                  <c:v>75</c:v>
                </c:pt>
                <c:pt idx="193">
                  <c:v>75</c:v>
                </c:pt>
                <c:pt idx="194">
                  <c:v>75</c:v>
                </c:pt>
                <c:pt idx="195">
                  <c:v>75</c:v>
                </c:pt>
                <c:pt idx="196">
                  <c:v>75</c:v>
                </c:pt>
                <c:pt idx="197">
                  <c:v>75</c:v>
                </c:pt>
                <c:pt idx="198">
                  <c:v>75</c:v>
                </c:pt>
                <c:pt idx="199">
                  <c:v>75</c:v>
                </c:pt>
                <c:pt idx="200">
                  <c:v>75</c:v>
                </c:pt>
                <c:pt idx="201">
                  <c:v>75</c:v>
                </c:pt>
                <c:pt idx="202">
                  <c:v>75</c:v>
                </c:pt>
                <c:pt idx="203">
                  <c:v>75</c:v>
                </c:pt>
                <c:pt idx="204">
                  <c:v>75</c:v>
                </c:pt>
                <c:pt idx="205">
                  <c:v>75</c:v>
                </c:pt>
                <c:pt idx="206">
                  <c:v>75</c:v>
                </c:pt>
                <c:pt idx="207">
                  <c:v>75</c:v>
                </c:pt>
                <c:pt idx="208">
                  <c:v>75</c:v>
                </c:pt>
                <c:pt idx="209">
                  <c:v>75</c:v>
                </c:pt>
                <c:pt idx="210">
                  <c:v>75</c:v>
                </c:pt>
                <c:pt idx="211">
                  <c:v>75</c:v>
                </c:pt>
                <c:pt idx="212">
                  <c:v>75</c:v>
                </c:pt>
                <c:pt idx="213">
                  <c:v>75</c:v>
                </c:pt>
                <c:pt idx="214">
                  <c:v>75</c:v>
                </c:pt>
                <c:pt idx="215">
                  <c:v>75</c:v>
                </c:pt>
                <c:pt idx="216">
                  <c:v>75</c:v>
                </c:pt>
                <c:pt idx="217">
                  <c:v>75</c:v>
                </c:pt>
                <c:pt idx="218">
                  <c:v>75</c:v>
                </c:pt>
                <c:pt idx="219">
                  <c:v>75</c:v>
                </c:pt>
                <c:pt idx="220">
                  <c:v>75</c:v>
                </c:pt>
                <c:pt idx="221">
                  <c:v>75</c:v>
                </c:pt>
                <c:pt idx="222">
                  <c:v>75</c:v>
                </c:pt>
                <c:pt idx="223">
                  <c:v>75</c:v>
                </c:pt>
                <c:pt idx="224">
                  <c:v>75</c:v>
                </c:pt>
                <c:pt idx="225">
                  <c:v>75</c:v>
                </c:pt>
                <c:pt idx="226">
                  <c:v>75</c:v>
                </c:pt>
                <c:pt idx="227">
                  <c:v>75</c:v>
                </c:pt>
                <c:pt idx="228">
                  <c:v>75</c:v>
                </c:pt>
                <c:pt idx="229">
                  <c:v>75</c:v>
                </c:pt>
                <c:pt idx="230">
                  <c:v>75</c:v>
                </c:pt>
                <c:pt idx="231">
                  <c:v>75</c:v>
                </c:pt>
                <c:pt idx="232">
                  <c:v>75</c:v>
                </c:pt>
                <c:pt idx="233">
                  <c:v>75</c:v>
                </c:pt>
                <c:pt idx="234">
                  <c:v>75</c:v>
                </c:pt>
                <c:pt idx="235">
                  <c:v>75</c:v>
                </c:pt>
                <c:pt idx="236">
                  <c:v>75</c:v>
                </c:pt>
                <c:pt idx="237">
                  <c:v>75</c:v>
                </c:pt>
                <c:pt idx="238">
                  <c:v>75</c:v>
                </c:pt>
                <c:pt idx="239">
                  <c:v>75</c:v>
                </c:pt>
                <c:pt idx="240">
                  <c:v>75</c:v>
                </c:pt>
                <c:pt idx="241">
                  <c:v>75</c:v>
                </c:pt>
                <c:pt idx="242">
                  <c:v>75</c:v>
                </c:pt>
                <c:pt idx="243">
                  <c:v>75</c:v>
                </c:pt>
                <c:pt idx="244">
                  <c:v>75</c:v>
                </c:pt>
                <c:pt idx="245">
                  <c:v>75</c:v>
                </c:pt>
                <c:pt idx="246">
                  <c:v>75</c:v>
                </c:pt>
                <c:pt idx="247">
                  <c:v>75</c:v>
                </c:pt>
                <c:pt idx="248">
                  <c:v>75</c:v>
                </c:pt>
                <c:pt idx="249">
                  <c:v>75</c:v>
                </c:pt>
                <c:pt idx="250">
                  <c:v>75</c:v>
                </c:pt>
                <c:pt idx="251">
                  <c:v>75</c:v>
                </c:pt>
                <c:pt idx="252">
                  <c:v>75</c:v>
                </c:pt>
                <c:pt idx="253">
                  <c:v>75</c:v>
                </c:pt>
                <c:pt idx="254">
                  <c:v>75</c:v>
                </c:pt>
                <c:pt idx="255">
                  <c:v>75</c:v>
                </c:pt>
                <c:pt idx="256">
                  <c:v>75</c:v>
                </c:pt>
                <c:pt idx="257">
                  <c:v>75</c:v>
                </c:pt>
                <c:pt idx="258">
                  <c:v>75</c:v>
                </c:pt>
                <c:pt idx="259">
                  <c:v>75</c:v>
                </c:pt>
                <c:pt idx="260">
                  <c:v>75</c:v>
                </c:pt>
                <c:pt idx="261">
                  <c:v>75</c:v>
                </c:pt>
                <c:pt idx="262">
                  <c:v>75</c:v>
                </c:pt>
                <c:pt idx="263">
                  <c:v>75</c:v>
                </c:pt>
                <c:pt idx="264">
                  <c:v>75</c:v>
                </c:pt>
                <c:pt idx="265">
                  <c:v>75</c:v>
                </c:pt>
                <c:pt idx="266">
                  <c:v>75</c:v>
                </c:pt>
                <c:pt idx="267">
                  <c:v>75</c:v>
                </c:pt>
                <c:pt idx="268">
                  <c:v>75</c:v>
                </c:pt>
                <c:pt idx="269">
                  <c:v>75</c:v>
                </c:pt>
                <c:pt idx="270">
                  <c:v>75</c:v>
                </c:pt>
                <c:pt idx="271">
                  <c:v>75</c:v>
                </c:pt>
                <c:pt idx="272">
                  <c:v>75</c:v>
                </c:pt>
                <c:pt idx="273">
                  <c:v>75</c:v>
                </c:pt>
                <c:pt idx="274">
                  <c:v>75</c:v>
                </c:pt>
                <c:pt idx="275">
                  <c:v>75</c:v>
                </c:pt>
                <c:pt idx="276">
                  <c:v>75</c:v>
                </c:pt>
                <c:pt idx="277">
                  <c:v>75</c:v>
                </c:pt>
                <c:pt idx="278">
                  <c:v>75</c:v>
                </c:pt>
                <c:pt idx="279">
                  <c:v>75</c:v>
                </c:pt>
                <c:pt idx="280">
                  <c:v>75</c:v>
                </c:pt>
                <c:pt idx="281">
                  <c:v>75</c:v>
                </c:pt>
                <c:pt idx="282">
                  <c:v>75</c:v>
                </c:pt>
                <c:pt idx="283">
                  <c:v>75</c:v>
                </c:pt>
                <c:pt idx="284">
                  <c:v>75</c:v>
                </c:pt>
                <c:pt idx="285">
                  <c:v>75</c:v>
                </c:pt>
                <c:pt idx="286">
                  <c:v>75</c:v>
                </c:pt>
                <c:pt idx="287">
                  <c:v>75</c:v>
                </c:pt>
                <c:pt idx="288">
                  <c:v>75</c:v>
                </c:pt>
                <c:pt idx="289">
                  <c:v>75</c:v>
                </c:pt>
                <c:pt idx="290">
                  <c:v>75</c:v>
                </c:pt>
                <c:pt idx="291">
                  <c:v>75</c:v>
                </c:pt>
                <c:pt idx="292">
                  <c:v>75</c:v>
                </c:pt>
                <c:pt idx="293">
                  <c:v>75</c:v>
                </c:pt>
                <c:pt idx="294">
                  <c:v>75</c:v>
                </c:pt>
                <c:pt idx="295">
                  <c:v>75</c:v>
                </c:pt>
                <c:pt idx="296">
                  <c:v>75</c:v>
                </c:pt>
                <c:pt idx="297">
                  <c:v>75</c:v>
                </c:pt>
                <c:pt idx="298">
                  <c:v>75</c:v>
                </c:pt>
                <c:pt idx="299">
                  <c:v>75</c:v>
                </c:pt>
                <c:pt idx="300">
                  <c:v>75</c:v>
                </c:pt>
                <c:pt idx="301">
                  <c:v>75</c:v>
                </c:pt>
                <c:pt idx="302">
                  <c:v>75</c:v>
                </c:pt>
                <c:pt idx="303">
                  <c:v>75</c:v>
                </c:pt>
                <c:pt idx="304">
                  <c:v>75</c:v>
                </c:pt>
                <c:pt idx="305">
                  <c:v>75</c:v>
                </c:pt>
                <c:pt idx="306">
                  <c:v>75</c:v>
                </c:pt>
                <c:pt idx="307">
                  <c:v>75</c:v>
                </c:pt>
                <c:pt idx="308">
                  <c:v>75</c:v>
                </c:pt>
                <c:pt idx="309">
                  <c:v>75</c:v>
                </c:pt>
                <c:pt idx="310">
                  <c:v>75</c:v>
                </c:pt>
                <c:pt idx="311">
                  <c:v>75</c:v>
                </c:pt>
                <c:pt idx="312">
                  <c:v>75</c:v>
                </c:pt>
                <c:pt idx="313">
                  <c:v>75</c:v>
                </c:pt>
                <c:pt idx="314">
                  <c:v>75</c:v>
                </c:pt>
                <c:pt idx="315">
                  <c:v>75</c:v>
                </c:pt>
                <c:pt idx="316">
                  <c:v>75</c:v>
                </c:pt>
                <c:pt idx="317">
                  <c:v>75</c:v>
                </c:pt>
                <c:pt idx="318">
                  <c:v>75</c:v>
                </c:pt>
                <c:pt idx="319">
                  <c:v>75</c:v>
                </c:pt>
                <c:pt idx="320">
                  <c:v>75</c:v>
                </c:pt>
                <c:pt idx="321">
                  <c:v>75</c:v>
                </c:pt>
                <c:pt idx="322">
                  <c:v>75</c:v>
                </c:pt>
                <c:pt idx="323">
                  <c:v>75</c:v>
                </c:pt>
                <c:pt idx="324">
                  <c:v>75</c:v>
                </c:pt>
                <c:pt idx="325">
                  <c:v>75</c:v>
                </c:pt>
                <c:pt idx="326">
                  <c:v>75</c:v>
                </c:pt>
                <c:pt idx="327">
                  <c:v>75</c:v>
                </c:pt>
                <c:pt idx="328">
                  <c:v>75</c:v>
                </c:pt>
                <c:pt idx="329">
                  <c:v>75</c:v>
                </c:pt>
                <c:pt idx="330">
                  <c:v>75</c:v>
                </c:pt>
                <c:pt idx="331">
                  <c:v>75</c:v>
                </c:pt>
                <c:pt idx="332">
                  <c:v>75</c:v>
                </c:pt>
                <c:pt idx="333">
                  <c:v>75</c:v>
                </c:pt>
                <c:pt idx="334">
                  <c:v>75</c:v>
                </c:pt>
                <c:pt idx="335">
                  <c:v>75</c:v>
                </c:pt>
                <c:pt idx="336">
                  <c:v>75</c:v>
                </c:pt>
                <c:pt idx="337">
                  <c:v>75</c:v>
                </c:pt>
                <c:pt idx="338">
                  <c:v>75</c:v>
                </c:pt>
                <c:pt idx="339">
                  <c:v>75</c:v>
                </c:pt>
                <c:pt idx="340">
                  <c:v>75</c:v>
                </c:pt>
                <c:pt idx="341">
                  <c:v>75</c:v>
                </c:pt>
                <c:pt idx="342">
                  <c:v>75</c:v>
                </c:pt>
                <c:pt idx="343">
                  <c:v>75</c:v>
                </c:pt>
                <c:pt idx="344">
                  <c:v>75</c:v>
                </c:pt>
                <c:pt idx="345">
                  <c:v>75</c:v>
                </c:pt>
                <c:pt idx="346">
                  <c:v>75</c:v>
                </c:pt>
                <c:pt idx="347">
                  <c:v>75</c:v>
                </c:pt>
                <c:pt idx="348">
                  <c:v>75</c:v>
                </c:pt>
                <c:pt idx="349">
                  <c:v>75</c:v>
                </c:pt>
                <c:pt idx="350">
                  <c:v>75</c:v>
                </c:pt>
                <c:pt idx="351">
                  <c:v>75</c:v>
                </c:pt>
                <c:pt idx="352">
                  <c:v>75</c:v>
                </c:pt>
                <c:pt idx="353">
                  <c:v>75</c:v>
                </c:pt>
                <c:pt idx="354">
                  <c:v>75</c:v>
                </c:pt>
                <c:pt idx="355">
                  <c:v>75</c:v>
                </c:pt>
                <c:pt idx="356">
                  <c:v>75</c:v>
                </c:pt>
                <c:pt idx="357">
                  <c:v>75</c:v>
                </c:pt>
                <c:pt idx="358">
                  <c:v>75</c:v>
                </c:pt>
                <c:pt idx="359">
                  <c:v>75</c:v>
                </c:pt>
                <c:pt idx="360">
                  <c:v>75</c:v>
                </c:pt>
                <c:pt idx="361">
                  <c:v>75</c:v>
                </c:pt>
                <c:pt idx="362">
                  <c:v>75</c:v>
                </c:pt>
                <c:pt idx="363">
                  <c:v>75</c:v>
                </c:pt>
                <c:pt idx="364">
                  <c:v>75</c:v>
                </c:pt>
                <c:pt idx="365">
                  <c:v>75</c:v>
                </c:pt>
                <c:pt idx="366">
                  <c:v>75</c:v>
                </c:pt>
                <c:pt idx="367">
                  <c:v>75</c:v>
                </c:pt>
                <c:pt idx="368">
                  <c:v>75</c:v>
                </c:pt>
                <c:pt idx="369">
                  <c:v>75</c:v>
                </c:pt>
                <c:pt idx="370">
                  <c:v>75</c:v>
                </c:pt>
                <c:pt idx="371">
                  <c:v>75</c:v>
                </c:pt>
                <c:pt idx="372">
                  <c:v>75</c:v>
                </c:pt>
                <c:pt idx="373">
                  <c:v>75</c:v>
                </c:pt>
                <c:pt idx="374">
                  <c:v>75</c:v>
                </c:pt>
                <c:pt idx="375">
                  <c:v>75</c:v>
                </c:pt>
                <c:pt idx="376">
                  <c:v>75</c:v>
                </c:pt>
                <c:pt idx="377">
                  <c:v>75</c:v>
                </c:pt>
                <c:pt idx="378">
                  <c:v>75</c:v>
                </c:pt>
                <c:pt idx="379">
                  <c:v>75</c:v>
                </c:pt>
                <c:pt idx="380">
                  <c:v>75</c:v>
                </c:pt>
                <c:pt idx="381">
                  <c:v>75</c:v>
                </c:pt>
                <c:pt idx="382">
                  <c:v>75</c:v>
                </c:pt>
                <c:pt idx="383">
                  <c:v>75</c:v>
                </c:pt>
                <c:pt idx="384">
                  <c:v>75</c:v>
                </c:pt>
                <c:pt idx="385">
                  <c:v>75</c:v>
                </c:pt>
                <c:pt idx="386">
                  <c:v>75</c:v>
                </c:pt>
                <c:pt idx="387">
                  <c:v>75</c:v>
                </c:pt>
                <c:pt idx="388">
                  <c:v>75</c:v>
                </c:pt>
                <c:pt idx="389">
                  <c:v>75</c:v>
                </c:pt>
                <c:pt idx="390">
                  <c:v>75</c:v>
                </c:pt>
                <c:pt idx="391">
                  <c:v>75</c:v>
                </c:pt>
                <c:pt idx="392">
                  <c:v>75</c:v>
                </c:pt>
                <c:pt idx="393">
                  <c:v>75</c:v>
                </c:pt>
                <c:pt idx="394">
                  <c:v>75</c:v>
                </c:pt>
                <c:pt idx="395">
                  <c:v>75</c:v>
                </c:pt>
                <c:pt idx="396">
                  <c:v>75</c:v>
                </c:pt>
                <c:pt idx="397">
                  <c:v>75</c:v>
                </c:pt>
                <c:pt idx="398">
                  <c:v>75</c:v>
                </c:pt>
                <c:pt idx="399">
                  <c:v>75</c:v>
                </c:pt>
                <c:pt idx="400">
                  <c:v>75</c:v>
                </c:pt>
                <c:pt idx="401">
                  <c:v>75</c:v>
                </c:pt>
                <c:pt idx="402">
                  <c:v>75</c:v>
                </c:pt>
                <c:pt idx="403">
                  <c:v>75</c:v>
                </c:pt>
                <c:pt idx="404">
                  <c:v>75</c:v>
                </c:pt>
                <c:pt idx="405">
                  <c:v>75</c:v>
                </c:pt>
                <c:pt idx="406">
                  <c:v>75</c:v>
                </c:pt>
                <c:pt idx="407">
                  <c:v>75</c:v>
                </c:pt>
                <c:pt idx="408">
                  <c:v>75</c:v>
                </c:pt>
                <c:pt idx="409">
                  <c:v>75</c:v>
                </c:pt>
                <c:pt idx="410">
                  <c:v>75</c:v>
                </c:pt>
                <c:pt idx="411">
                  <c:v>75</c:v>
                </c:pt>
                <c:pt idx="412">
                  <c:v>75</c:v>
                </c:pt>
                <c:pt idx="413">
                  <c:v>75</c:v>
                </c:pt>
                <c:pt idx="414">
                  <c:v>75</c:v>
                </c:pt>
                <c:pt idx="415">
                  <c:v>75</c:v>
                </c:pt>
                <c:pt idx="416">
                  <c:v>75</c:v>
                </c:pt>
                <c:pt idx="417">
                  <c:v>75</c:v>
                </c:pt>
                <c:pt idx="418">
                  <c:v>75</c:v>
                </c:pt>
                <c:pt idx="419">
                  <c:v>75</c:v>
                </c:pt>
                <c:pt idx="420">
                  <c:v>75</c:v>
                </c:pt>
                <c:pt idx="421">
                  <c:v>75</c:v>
                </c:pt>
                <c:pt idx="422">
                  <c:v>75</c:v>
                </c:pt>
                <c:pt idx="423">
                  <c:v>75</c:v>
                </c:pt>
                <c:pt idx="424">
                  <c:v>75</c:v>
                </c:pt>
                <c:pt idx="425">
                  <c:v>75</c:v>
                </c:pt>
                <c:pt idx="426">
                  <c:v>75</c:v>
                </c:pt>
                <c:pt idx="427">
                  <c:v>75</c:v>
                </c:pt>
                <c:pt idx="428">
                  <c:v>75</c:v>
                </c:pt>
                <c:pt idx="429">
                  <c:v>75</c:v>
                </c:pt>
                <c:pt idx="430">
                  <c:v>75</c:v>
                </c:pt>
                <c:pt idx="431">
                  <c:v>75</c:v>
                </c:pt>
                <c:pt idx="432">
                  <c:v>75</c:v>
                </c:pt>
                <c:pt idx="433">
                  <c:v>75</c:v>
                </c:pt>
                <c:pt idx="434">
                  <c:v>75</c:v>
                </c:pt>
                <c:pt idx="435">
                  <c:v>75</c:v>
                </c:pt>
                <c:pt idx="436">
                  <c:v>75</c:v>
                </c:pt>
                <c:pt idx="437">
                  <c:v>75</c:v>
                </c:pt>
                <c:pt idx="438">
                  <c:v>75</c:v>
                </c:pt>
                <c:pt idx="439">
                  <c:v>75</c:v>
                </c:pt>
                <c:pt idx="440">
                  <c:v>75</c:v>
                </c:pt>
                <c:pt idx="441">
                  <c:v>75</c:v>
                </c:pt>
                <c:pt idx="442">
                  <c:v>75</c:v>
                </c:pt>
                <c:pt idx="443">
                  <c:v>75</c:v>
                </c:pt>
                <c:pt idx="444">
                  <c:v>75</c:v>
                </c:pt>
                <c:pt idx="445">
                  <c:v>75</c:v>
                </c:pt>
                <c:pt idx="446">
                  <c:v>75</c:v>
                </c:pt>
                <c:pt idx="447">
                  <c:v>75</c:v>
                </c:pt>
                <c:pt idx="448">
                  <c:v>75</c:v>
                </c:pt>
                <c:pt idx="449">
                  <c:v>75</c:v>
                </c:pt>
                <c:pt idx="450">
                  <c:v>75</c:v>
                </c:pt>
                <c:pt idx="451">
                  <c:v>75</c:v>
                </c:pt>
                <c:pt idx="452">
                  <c:v>75</c:v>
                </c:pt>
                <c:pt idx="453">
                  <c:v>75</c:v>
                </c:pt>
                <c:pt idx="454">
                  <c:v>75</c:v>
                </c:pt>
                <c:pt idx="455">
                  <c:v>75</c:v>
                </c:pt>
                <c:pt idx="456">
                  <c:v>75</c:v>
                </c:pt>
                <c:pt idx="457">
                  <c:v>75</c:v>
                </c:pt>
                <c:pt idx="458">
                  <c:v>75</c:v>
                </c:pt>
                <c:pt idx="459">
                  <c:v>75</c:v>
                </c:pt>
                <c:pt idx="460">
                  <c:v>75</c:v>
                </c:pt>
                <c:pt idx="461">
                  <c:v>75</c:v>
                </c:pt>
                <c:pt idx="462">
                  <c:v>75</c:v>
                </c:pt>
                <c:pt idx="463">
                  <c:v>75</c:v>
                </c:pt>
                <c:pt idx="464">
                  <c:v>75</c:v>
                </c:pt>
                <c:pt idx="465">
                  <c:v>75</c:v>
                </c:pt>
                <c:pt idx="466">
                  <c:v>75</c:v>
                </c:pt>
                <c:pt idx="467">
                  <c:v>75</c:v>
                </c:pt>
                <c:pt idx="468">
                  <c:v>75</c:v>
                </c:pt>
                <c:pt idx="469">
                  <c:v>75</c:v>
                </c:pt>
                <c:pt idx="470">
                  <c:v>75</c:v>
                </c:pt>
                <c:pt idx="471">
                  <c:v>75</c:v>
                </c:pt>
                <c:pt idx="472">
                  <c:v>75</c:v>
                </c:pt>
                <c:pt idx="473">
                  <c:v>75</c:v>
                </c:pt>
                <c:pt idx="474">
                  <c:v>75</c:v>
                </c:pt>
                <c:pt idx="475">
                  <c:v>75</c:v>
                </c:pt>
                <c:pt idx="476">
                  <c:v>75</c:v>
                </c:pt>
                <c:pt idx="477">
                  <c:v>75</c:v>
                </c:pt>
                <c:pt idx="478">
                  <c:v>75</c:v>
                </c:pt>
                <c:pt idx="479">
                  <c:v>75</c:v>
                </c:pt>
                <c:pt idx="480">
                  <c:v>75</c:v>
                </c:pt>
                <c:pt idx="481">
                  <c:v>75</c:v>
                </c:pt>
                <c:pt idx="482">
                  <c:v>75</c:v>
                </c:pt>
                <c:pt idx="483">
                  <c:v>75</c:v>
                </c:pt>
                <c:pt idx="484">
                  <c:v>75</c:v>
                </c:pt>
                <c:pt idx="485">
                  <c:v>75</c:v>
                </c:pt>
                <c:pt idx="486">
                  <c:v>75</c:v>
                </c:pt>
                <c:pt idx="487">
                  <c:v>75</c:v>
                </c:pt>
                <c:pt idx="488">
                  <c:v>75</c:v>
                </c:pt>
                <c:pt idx="489">
                  <c:v>75</c:v>
                </c:pt>
                <c:pt idx="490">
                  <c:v>75</c:v>
                </c:pt>
                <c:pt idx="491">
                  <c:v>75</c:v>
                </c:pt>
                <c:pt idx="492">
                  <c:v>75</c:v>
                </c:pt>
                <c:pt idx="493">
                  <c:v>75</c:v>
                </c:pt>
                <c:pt idx="494">
                  <c:v>75</c:v>
                </c:pt>
                <c:pt idx="495">
                  <c:v>75</c:v>
                </c:pt>
                <c:pt idx="496">
                  <c:v>75</c:v>
                </c:pt>
                <c:pt idx="497">
                  <c:v>75</c:v>
                </c:pt>
                <c:pt idx="498">
                  <c:v>75</c:v>
                </c:pt>
                <c:pt idx="499">
                  <c:v>75</c:v>
                </c:pt>
                <c:pt idx="500">
                  <c:v>75</c:v>
                </c:pt>
                <c:pt idx="501">
                  <c:v>75</c:v>
                </c:pt>
                <c:pt idx="502">
                  <c:v>75</c:v>
                </c:pt>
                <c:pt idx="503">
                  <c:v>75</c:v>
                </c:pt>
                <c:pt idx="504">
                  <c:v>75</c:v>
                </c:pt>
                <c:pt idx="505">
                  <c:v>75</c:v>
                </c:pt>
                <c:pt idx="506">
                  <c:v>75</c:v>
                </c:pt>
                <c:pt idx="507">
                  <c:v>75</c:v>
                </c:pt>
                <c:pt idx="508">
                  <c:v>75</c:v>
                </c:pt>
                <c:pt idx="509">
                  <c:v>75</c:v>
                </c:pt>
                <c:pt idx="510">
                  <c:v>75</c:v>
                </c:pt>
                <c:pt idx="511">
                  <c:v>75</c:v>
                </c:pt>
                <c:pt idx="512">
                  <c:v>75</c:v>
                </c:pt>
                <c:pt idx="513">
                  <c:v>75</c:v>
                </c:pt>
                <c:pt idx="514">
                  <c:v>75</c:v>
                </c:pt>
                <c:pt idx="515">
                  <c:v>75</c:v>
                </c:pt>
                <c:pt idx="516">
                  <c:v>75</c:v>
                </c:pt>
                <c:pt idx="517">
                  <c:v>75</c:v>
                </c:pt>
                <c:pt idx="518">
                  <c:v>75</c:v>
                </c:pt>
                <c:pt idx="519">
                  <c:v>75</c:v>
                </c:pt>
                <c:pt idx="520">
                  <c:v>75</c:v>
                </c:pt>
                <c:pt idx="521">
                  <c:v>75</c:v>
                </c:pt>
                <c:pt idx="522">
                  <c:v>75</c:v>
                </c:pt>
                <c:pt idx="523">
                  <c:v>75</c:v>
                </c:pt>
                <c:pt idx="524">
                  <c:v>75</c:v>
                </c:pt>
                <c:pt idx="525">
                  <c:v>75</c:v>
                </c:pt>
                <c:pt idx="526">
                  <c:v>75</c:v>
                </c:pt>
                <c:pt idx="527">
                  <c:v>75</c:v>
                </c:pt>
                <c:pt idx="528">
                  <c:v>75</c:v>
                </c:pt>
                <c:pt idx="529">
                  <c:v>75</c:v>
                </c:pt>
                <c:pt idx="530">
                  <c:v>75</c:v>
                </c:pt>
                <c:pt idx="531">
                  <c:v>75</c:v>
                </c:pt>
                <c:pt idx="532">
                  <c:v>75</c:v>
                </c:pt>
                <c:pt idx="533">
                  <c:v>75</c:v>
                </c:pt>
                <c:pt idx="534">
                  <c:v>75</c:v>
                </c:pt>
                <c:pt idx="535">
                  <c:v>75</c:v>
                </c:pt>
                <c:pt idx="536">
                  <c:v>75</c:v>
                </c:pt>
                <c:pt idx="537">
                  <c:v>75</c:v>
                </c:pt>
                <c:pt idx="538">
                  <c:v>75</c:v>
                </c:pt>
                <c:pt idx="539">
                  <c:v>75</c:v>
                </c:pt>
                <c:pt idx="540">
                  <c:v>75</c:v>
                </c:pt>
                <c:pt idx="541">
                  <c:v>75</c:v>
                </c:pt>
                <c:pt idx="542">
                  <c:v>75</c:v>
                </c:pt>
                <c:pt idx="543">
                  <c:v>75</c:v>
                </c:pt>
                <c:pt idx="544">
                  <c:v>75</c:v>
                </c:pt>
                <c:pt idx="545">
                  <c:v>75</c:v>
                </c:pt>
                <c:pt idx="546">
                  <c:v>75</c:v>
                </c:pt>
                <c:pt idx="547">
                  <c:v>75</c:v>
                </c:pt>
                <c:pt idx="548">
                  <c:v>75</c:v>
                </c:pt>
                <c:pt idx="549">
                  <c:v>75</c:v>
                </c:pt>
                <c:pt idx="550">
                  <c:v>75</c:v>
                </c:pt>
                <c:pt idx="551">
                  <c:v>75</c:v>
                </c:pt>
                <c:pt idx="552">
                  <c:v>75</c:v>
                </c:pt>
                <c:pt idx="553">
                  <c:v>75</c:v>
                </c:pt>
                <c:pt idx="554">
                  <c:v>75</c:v>
                </c:pt>
                <c:pt idx="555">
                  <c:v>75</c:v>
                </c:pt>
                <c:pt idx="556">
                  <c:v>75</c:v>
                </c:pt>
                <c:pt idx="557">
                  <c:v>75</c:v>
                </c:pt>
                <c:pt idx="558">
                  <c:v>75</c:v>
                </c:pt>
                <c:pt idx="559">
                  <c:v>75</c:v>
                </c:pt>
                <c:pt idx="560">
                  <c:v>75</c:v>
                </c:pt>
                <c:pt idx="561">
                  <c:v>75</c:v>
                </c:pt>
                <c:pt idx="562">
                  <c:v>75</c:v>
                </c:pt>
                <c:pt idx="563">
                  <c:v>75</c:v>
                </c:pt>
                <c:pt idx="564">
                  <c:v>75</c:v>
                </c:pt>
                <c:pt idx="565">
                  <c:v>75</c:v>
                </c:pt>
                <c:pt idx="566">
                  <c:v>75</c:v>
                </c:pt>
                <c:pt idx="567">
                  <c:v>75</c:v>
                </c:pt>
                <c:pt idx="568">
                  <c:v>75</c:v>
                </c:pt>
                <c:pt idx="569">
                  <c:v>75</c:v>
                </c:pt>
                <c:pt idx="570">
                  <c:v>75</c:v>
                </c:pt>
                <c:pt idx="571">
                  <c:v>75</c:v>
                </c:pt>
                <c:pt idx="572">
                  <c:v>75</c:v>
                </c:pt>
                <c:pt idx="573">
                  <c:v>75</c:v>
                </c:pt>
                <c:pt idx="574">
                  <c:v>75</c:v>
                </c:pt>
                <c:pt idx="575">
                  <c:v>75</c:v>
                </c:pt>
                <c:pt idx="576">
                  <c:v>75</c:v>
                </c:pt>
                <c:pt idx="577">
                  <c:v>75</c:v>
                </c:pt>
                <c:pt idx="578">
                  <c:v>75</c:v>
                </c:pt>
                <c:pt idx="579">
                  <c:v>75</c:v>
                </c:pt>
                <c:pt idx="580">
                  <c:v>75</c:v>
                </c:pt>
                <c:pt idx="581">
                  <c:v>75</c:v>
                </c:pt>
                <c:pt idx="582">
                  <c:v>75</c:v>
                </c:pt>
                <c:pt idx="583">
                  <c:v>75</c:v>
                </c:pt>
                <c:pt idx="584">
                  <c:v>75</c:v>
                </c:pt>
                <c:pt idx="585">
                  <c:v>75</c:v>
                </c:pt>
                <c:pt idx="586">
                  <c:v>75</c:v>
                </c:pt>
                <c:pt idx="587">
                  <c:v>75</c:v>
                </c:pt>
                <c:pt idx="588">
                  <c:v>75</c:v>
                </c:pt>
                <c:pt idx="589">
                  <c:v>75</c:v>
                </c:pt>
                <c:pt idx="590">
                  <c:v>75</c:v>
                </c:pt>
                <c:pt idx="591">
                  <c:v>75</c:v>
                </c:pt>
                <c:pt idx="592">
                  <c:v>75</c:v>
                </c:pt>
                <c:pt idx="593">
                  <c:v>75</c:v>
                </c:pt>
                <c:pt idx="594">
                  <c:v>75</c:v>
                </c:pt>
                <c:pt idx="595">
                  <c:v>75</c:v>
                </c:pt>
                <c:pt idx="596">
                  <c:v>75</c:v>
                </c:pt>
                <c:pt idx="597">
                  <c:v>75</c:v>
                </c:pt>
                <c:pt idx="598">
                  <c:v>75</c:v>
                </c:pt>
                <c:pt idx="599">
                  <c:v>75</c:v>
                </c:pt>
                <c:pt idx="600">
                  <c:v>75</c:v>
                </c:pt>
                <c:pt idx="601">
                  <c:v>75</c:v>
                </c:pt>
                <c:pt idx="602">
                  <c:v>75</c:v>
                </c:pt>
                <c:pt idx="603">
                  <c:v>75</c:v>
                </c:pt>
                <c:pt idx="604">
                  <c:v>75</c:v>
                </c:pt>
                <c:pt idx="605">
                  <c:v>75</c:v>
                </c:pt>
                <c:pt idx="606">
                  <c:v>75</c:v>
                </c:pt>
                <c:pt idx="607">
                  <c:v>75</c:v>
                </c:pt>
                <c:pt idx="608">
                  <c:v>75</c:v>
                </c:pt>
                <c:pt idx="609">
                  <c:v>75</c:v>
                </c:pt>
                <c:pt idx="610">
                  <c:v>75</c:v>
                </c:pt>
                <c:pt idx="611">
                  <c:v>75</c:v>
                </c:pt>
                <c:pt idx="612">
                  <c:v>75</c:v>
                </c:pt>
                <c:pt idx="613">
                  <c:v>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09D-490D-A2F3-C4978975C2E4}"/>
            </c:ext>
          </c:extLst>
        </c:ser>
        <c:ser>
          <c:idx val="3"/>
          <c:order val="2"/>
          <c:tx>
            <c:v>76</c:v>
          </c:tx>
          <c:spPr>
            <a:ln w="22225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xVal>
            <c:strRef>
              <c:f>OLSR_PID!$B$200:$B$813</c:f>
              <c:strCache>
                <c:ptCount val="614"/>
                <c:pt idx="0">
                  <c:v>16:35:49</c:v>
                </c:pt>
                <c:pt idx="1">
                  <c:v>16:35:50</c:v>
                </c:pt>
                <c:pt idx="2">
                  <c:v>16:35:51</c:v>
                </c:pt>
                <c:pt idx="3">
                  <c:v>16:35:52</c:v>
                </c:pt>
                <c:pt idx="4">
                  <c:v>16:35:53</c:v>
                </c:pt>
                <c:pt idx="5">
                  <c:v>16:35:54</c:v>
                </c:pt>
                <c:pt idx="6">
                  <c:v>16:35:55</c:v>
                </c:pt>
                <c:pt idx="7">
                  <c:v>16:35:56</c:v>
                </c:pt>
                <c:pt idx="8">
                  <c:v>16:35:57</c:v>
                </c:pt>
                <c:pt idx="9">
                  <c:v>16:35:58</c:v>
                </c:pt>
                <c:pt idx="10">
                  <c:v>16:35:59</c:v>
                </c:pt>
                <c:pt idx="11">
                  <c:v>16:36:00</c:v>
                </c:pt>
                <c:pt idx="12">
                  <c:v>16:36:01</c:v>
                </c:pt>
                <c:pt idx="13">
                  <c:v>16:36:02</c:v>
                </c:pt>
                <c:pt idx="14">
                  <c:v>16:36:03</c:v>
                </c:pt>
                <c:pt idx="15">
                  <c:v>16:36:04</c:v>
                </c:pt>
                <c:pt idx="16">
                  <c:v>16:36:05</c:v>
                </c:pt>
                <c:pt idx="17">
                  <c:v>16:36:06</c:v>
                </c:pt>
                <c:pt idx="18">
                  <c:v>16:36:07</c:v>
                </c:pt>
                <c:pt idx="19">
                  <c:v>16:36:08</c:v>
                </c:pt>
                <c:pt idx="20">
                  <c:v>16:36:09</c:v>
                </c:pt>
                <c:pt idx="21">
                  <c:v>16:36:10</c:v>
                </c:pt>
                <c:pt idx="22">
                  <c:v>16:36:11</c:v>
                </c:pt>
                <c:pt idx="23">
                  <c:v>16:36:12</c:v>
                </c:pt>
                <c:pt idx="24">
                  <c:v>16:36:13</c:v>
                </c:pt>
                <c:pt idx="25">
                  <c:v>16:36:14</c:v>
                </c:pt>
                <c:pt idx="26">
                  <c:v>16:36:15</c:v>
                </c:pt>
                <c:pt idx="27">
                  <c:v>16:36:16</c:v>
                </c:pt>
                <c:pt idx="28">
                  <c:v>16:36:17</c:v>
                </c:pt>
                <c:pt idx="29">
                  <c:v>16:36:18</c:v>
                </c:pt>
                <c:pt idx="30">
                  <c:v>16:36:19</c:v>
                </c:pt>
                <c:pt idx="31">
                  <c:v>16:36:20</c:v>
                </c:pt>
                <c:pt idx="32">
                  <c:v>16:36:21</c:v>
                </c:pt>
                <c:pt idx="33">
                  <c:v>16:36:22</c:v>
                </c:pt>
                <c:pt idx="34">
                  <c:v>16:36:23</c:v>
                </c:pt>
                <c:pt idx="35">
                  <c:v>16:36:24</c:v>
                </c:pt>
                <c:pt idx="36">
                  <c:v>16:36:25</c:v>
                </c:pt>
                <c:pt idx="37">
                  <c:v>16:36:26</c:v>
                </c:pt>
                <c:pt idx="38">
                  <c:v>16:36:27</c:v>
                </c:pt>
                <c:pt idx="39">
                  <c:v>16:36:28</c:v>
                </c:pt>
                <c:pt idx="40">
                  <c:v>16:36:29</c:v>
                </c:pt>
                <c:pt idx="41">
                  <c:v>16:36:30</c:v>
                </c:pt>
                <c:pt idx="42">
                  <c:v>16:36:31</c:v>
                </c:pt>
                <c:pt idx="43">
                  <c:v>16:36:32</c:v>
                </c:pt>
                <c:pt idx="44">
                  <c:v>16:36:33</c:v>
                </c:pt>
                <c:pt idx="45">
                  <c:v>16:36:34</c:v>
                </c:pt>
                <c:pt idx="46">
                  <c:v>16:36:35</c:v>
                </c:pt>
                <c:pt idx="47">
                  <c:v>16:36:36</c:v>
                </c:pt>
                <c:pt idx="48">
                  <c:v>16:36:37</c:v>
                </c:pt>
                <c:pt idx="49">
                  <c:v>16:36:38</c:v>
                </c:pt>
                <c:pt idx="50">
                  <c:v>16:36:39</c:v>
                </c:pt>
                <c:pt idx="51">
                  <c:v>16:36:40</c:v>
                </c:pt>
                <c:pt idx="52">
                  <c:v>16:36:41</c:v>
                </c:pt>
                <c:pt idx="53">
                  <c:v>16:36:42</c:v>
                </c:pt>
                <c:pt idx="54">
                  <c:v>16:36:43</c:v>
                </c:pt>
                <c:pt idx="55">
                  <c:v>16:36:44</c:v>
                </c:pt>
                <c:pt idx="56">
                  <c:v>16:36:45</c:v>
                </c:pt>
                <c:pt idx="57">
                  <c:v>16:36:46</c:v>
                </c:pt>
                <c:pt idx="58">
                  <c:v>16:36:47</c:v>
                </c:pt>
                <c:pt idx="59">
                  <c:v>16:36:48</c:v>
                </c:pt>
                <c:pt idx="60">
                  <c:v>16:36:49</c:v>
                </c:pt>
                <c:pt idx="61">
                  <c:v>16:36:50</c:v>
                </c:pt>
                <c:pt idx="62">
                  <c:v>16:36:51</c:v>
                </c:pt>
                <c:pt idx="63">
                  <c:v>16:36:52</c:v>
                </c:pt>
                <c:pt idx="64">
                  <c:v>16:36:53</c:v>
                </c:pt>
                <c:pt idx="65">
                  <c:v>16:36:54</c:v>
                </c:pt>
                <c:pt idx="66">
                  <c:v>16:36:55</c:v>
                </c:pt>
                <c:pt idx="67">
                  <c:v>16:36:56</c:v>
                </c:pt>
                <c:pt idx="68">
                  <c:v>16:36:57</c:v>
                </c:pt>
                <c:pt idx="69">
                  <c:v>16:36:58</c:v>
                </c:pt>
                <c:pt idx="70">
                  <c:v>16:36:59</c:v>
                </c:pt>
                <c:pt idx="71">
                  <c:v>16:37:00</c:v>
                </c:pt>
                <c:pt idx="72">
                  <c:v>16:37:01</c:v>
                </c:pt>
                <c:pt idx="73">
                  <c:v>16:37:02</c:v>
                </c:pt>
                <c:pt idx="74">
                  <c:v>16:37:03</c:v>
                </c:pt>
                <c:pt idx="75">
                  <c:v>16:37:04</c:v>
                </c:pt>
                <c:pt idx="76">
                  <c:v>16:37:05</c:v>
                </c:pt>
                <c:pt idx="77">
                  <c:v>16:37:06</c:v>
                </c:pt>
                <c:pt idx="78">
                  <c:v>16:37:07</c:v>
                </c:pt>
                <c:pt idx="79">
                  <c:v>16:37:08</c:v>
                </c:pt>
                <c:pt idx="80">
                  <c:v>16:37:09</c:v>
                </c:pt>
                <c:pt idx="81">
                  <c:v>16:37:10</c:v>
                </c:pt>
                <c:pt idx="82">
                  <c:v>16:37:11</c:v>
                </c:pt>
                <c:pt idx="83">
                  <c:v>16:37:12</c:v>
                </c:pt>
                <c:pt idx="84">
                  <c:v>16:37:13</c:v>
                </c:pt>
                <c:pt idx="85">
                  <c:v>16:37:14</c:v>
                </c:pt>
                <c:pt idx="86">
                  <c:v>16:37:15</c:v>
                </c:pt>
                <c:pt idx="87">
                  <c:v>16:37:16</c:v>
                </c:pt>
                <c:pt idx="88">
                  <c:v>16:37:17</c:v>
                </c:pt>
                <c:pt idx="89">
                  <c:v>16:37:18</c:v>
                </c:pt>
                <c:pt idx="90">
                  <c:v>16:37:19</c:v>
                </c:pt>
                <c:pt idx="91">
                  <c:v>16:37:20</c:v>
                </c:pt>
                <c:pt idx="92">
                  <c:v>16:37:21</c:v>
                </c:pt>
                <c:pt idx="93">
                  <c:v>16:37:22</c:v>
                </c:pt>
                <c:pt idx="94">
                  <c:v>16:37:23</c:v>
                </c:pt>
                <c:pt idx="95">
                  <c:v>16:37:24</c:v>
                </c:pt>
                <c:pt idx="96">
                  <c:v>16:37:25</c:v>
                </c:pt>
                <c:pt idx="97">
                  <c:v>16:37:26</c:v>
                </c:pt>
                <c:pt idx="98">
                  <c:v>16:37:27</c:v>
                </c:pt>
                <c:pt idx="99">
                  <c:v>16:37:28</c:v>
                </c:pt>
                <c:pt idx="100">
                  <c:v>16:37:29</c:v>
                </c:pt>
                <c:pt idx="101">
                  <c:v>16:37:30</c:v>
                </c:pt>
                <c:pt idx="102">
                  <c:v>16:37:31</c:v>
                </c:pt>
                <c:pt idx="103">
                  <c:v>16:37:32</c:v>
                </c:pt>
                <c:pt idx="104">
                  <c:v>16:37:33</c:v>
                </c:pt>
                <c:pt idx="105">
                  <c:v>16:37:34</c:v>
                </c:pt>
                <c:pt idx="106">
                  <c:v>16:37:35</c:v>
                </c:pt>
                <c:pt idx="107">
                  <c:v>16:37:36</c:v>
                </c:pt>
                <c:pt idx="108">
                  <c:v>16:37:37</c:v>
                </c:pt>
                <c:pt idx="109">
                  <c:v>16:37:38</c:v>
                </c:pt>
                <c:pt idx="110">
                  <c:v>16:37:39</c:v>
                </c:pt>
                <c:pt idx="111">
                  <c:v>16:37:40</c:v>
                </c:pt>
                <c:pt idx="112">
                  <c:v>16:37:41</c:v>
                </c:pt>
                <c:pt idx="113">
                  <c:v>16:37:42</c:v>
                </c:pt>
                <c:pt idx="114">
                  <c:v>16:37:43</c:v>
                </c:pt>
                <c:pt idx="115">
                  <c:v>16:37:44</c:v>
                </c:pt>
                <c:pt idx="116">
                  <c:v>16:37:45</c:v>
                </c:pt>
                <c:pt idx="117">
                  <c:v>16:37:46</c:v>
                </c:pt>
                <c:pt idx="118">
                  <c:v>16:37:47</c:v>
                </c:pt>
                <c:pt idx="119">
                  <c:v>16:37:48</c:v>
                </c:pt>
                <c:pt idx="120">
                  <c:v>16:37:49</c:v>
                </c:pt>
                <c:pt idx="121">
                  <c:v>16:37:50</c:v>
                </c:pt>
                <c:pt idx="122">
                  <c:v>16:37:51</c:v>
                </c:pt>
                <c:pt idx="123">
                  <c:v>16:37:52</c:v>
                </c:pt>
                <c:pt idx="124">
                  <c:v>16:37:53</c:v>
                </c:pt>
                <c:pt idx="125">
                  <c:v>16:37:54</c:v>
                </c:pt>
                <c:pt idx="126">
                  <c:v>16:37:55</c:v>
                </c:pt>
                <c:pt idx="127">
                  <c:v>16:37:56</c:v>
                </c:pt>
                <c:pt idx="128">
                  <c:v>16:37:57</c:v>
                </c:pt>
                <c:pt idx="129">
                  <c:v>16:37:58</c:v>
                </c:pt>
                <c:pt idx="130">
                  <c:v>16:37:59</c:v>
                </c:pt>
                <c:pt idx="131">
                  <c:v>16:38:00</c:v>
                </c:pt>
                <c:pt idx="132">
                  <c:v>16:38:01</c:v>
                </c:pt>
                <c:pt idx="133">
                  <c:v>16:38:02</c:v>
                </c:pt>
                <c:pt idx="134">
                  <c:v>16:38:03</c:v>
                </c:pt>
                <c:pt idx="135">
                  <c:v>16:38:04</c:v>
                </c:pt>
                <c:pt idx="136">
                  <c:v>16:38:05</c:v>
                </c:pt>
                <c:pt idx="137">
                  <c:v>16:38:06</c:v>
                </c:pt>
                <c:pt idx="138">
                  <c:v>16:38:07</c:v>
                </c:pt>
                <c:pt idx="139">
                  <c:v>16:38:08</c:v>
                </c:pt>
                <c:pt idx="140">
                  <c:v>16:38:09</c:v>
                </c:pt>
                <c:pt idx="141">
                  <c:v>16:38:10</c:v>
                </c:pt>
                <c:pt idx="142">
                  <c:v>16:38:11</c:v>
                </c:pt>
                <c:pt idx="143">
                  <c:v>16:38:12</c:v>
                </c:pt>
                <c:pt idx="144">
                  <c:v>16:38:13</c:v>
                </c:pt>
                <c:pt idx="145">
                  <c:v>16:38:14</c:v>
                </c:pt>
                <c:pt idx="146">
                  <c:v>16:38:15</c:v>
                </c:pt>
                <c:pt idx="147">
                  <c:v>16:38:16</c:v>
                </c:pt>
                <c:pt idx="148">
                  <c:v>16:38:17</c:v>
                </c:pt>
                <c:pt idx="149">
                  <c:v>16:38:18</c:v>
                </c:pt>
                <c:pt idx="150">
                  <c:v>16:38:19</c:v>
                </c:pt>
                <c:pt idx="151">
                  <c:v>16:38:20</c:v>
                </c:pt>
                <c:pt idx="152">
                  <c:v>16:38:21</c:v>
                </c:pt>
                <c:pt idx="153">
                  <c:v>16:38:22</c:v>
                </c:pt>
                <c:pt idx="154">
                  <c:v>16:38:23</c:v>
                </c:pt>
                <c:pt idx="155">
                  <c:v>16:38:24</c:v>
                </c:pt>
                <c:pt idx="156">
                  <c:v>16:38:25</c:v>
                </c:pt>
                <c:pt idx="157">
                  <c:v>16:38:26</c:v>
                </c:pt>
                <c:pt idx="158">
                  <c:v>16:38:27</c:v>
                </c:pt>
                <c:pt idx="159">
                  <c:v>16:38:28</c:v>
                </c:pt>
                <c:pt idx="160">
                  <c:v>16:38:29</c:v>
                </c:pt>
                <c:pt idx="161">
                  <c:v>16:38:30</c:v>
                </c:pt>
                <c:pt idx="162">
                  <c:v>16:38:31</c:v>
                </c:pt>
                <c:pt idx="163">
                  <c:v>16:38:32</c:v>
                </c:pt>
                <c:pt idx="164">
                  <c:v>16:38:33</c:v>
                </c:pt>
                <c:pt idx="165">
                  <c:v>16:38:34</c:v>
                </c:pt>
                <c:pt idx="166">
                  <c:v>16:38:35</c:v>
                </c:pt>
                <c:pt idx="167">
                  <c:v>16:38:36</c:v>
                </c:pt>
                <c:pt idx="168">
                  <c:v>16:38:37</c:v>
                </c:pt>
                <c:pt idx="169">
                  <c:v>16:38:38</c:v>
                </c:pt>
                <c:pt idx="170">
                  <c:v>16:38:39</c:v>
                </c:pt>
                <c:pt idx="171">
                  <c:v>16:38:40</c:v>
                </c:pt>
                <c:pt idx="172">
                  <c:v>16:38:41</c:v>
                </c:pt>
                <c:pt idx="173">
                  <c:v>16:38:42</c:v>
                </c:pt>
                <c:pt idx="174">
                  <c:v>16:38:43</c:v>
                </c:pt>
                <c:pt idx="175">
                  <c:v>16:38:44</c:v>
                </c:pt>
                <c:pt idx="176">
                  <c:v>16:38:45</c:v>
                </c:pt>
                <c:pt idx="177">
                  <c:v>16:38:46</c:v>
                </c:pt>
                <c:pt idx="178">
                  <c:v>16:38:47</c:v>
                </c:pt>
                <c:pt idx="179">
                  <c:v>16:38:48</c:v>
                </c:pt>
                <c:pt idx="180">
                  <c:v>16:38:49</c:v>
                </c:pt>
                <c:pt idx="181">
                  <c:v>16:38:50</c:v>
                </c:pt>
                <c:pt idx="182">
                  <c:v>16:38:51</c:v>
                </c:pt>
                <c:pt idx="183">
                  <c:v>16:38:52</c:v>
                </c:pt>
                <c:pt idx="184">
                  <c:v>16:38:53</c:v>
                </c:pt>
                <c:pt idx="185">
                  <c:v>16:38:54</c:v>
                </c:pt>
                <c:pt idx="186">
                  <c:v>16:38:55</c:v>
                </c:pt>
                <c:pt idx="187">
                  <c:v>16:38:56</c:v>
                </c:pt>
                <c:pt idx="188">
                  <c:v>16:38:57</c:v>
                </c:pt>
                <c:pt idx="189">
                  <c:v>16:38:58</c:v>
                </c:pt>
                <c:pt idx="190">
                  <c:v>16:38:59</c:v>
                </c:pt>
                <c:pt idx="191">
                  <c:v>16:39:00</c:v>
                </c:pt>
                <c:pt idx="192">
                  <c:v>16:39:01</c:v>
                </c:pt>
                <c:pt idx="193">
                  <c:v>16:39:02</c:v>
                </c:pt>
                <c:pt idx="194">
                  <c:v>16:39:03</c:v>
                </c:pt>
                <c:pt idx="195">
                  <c:v>16:39:04</c:v>
                </c:pt>
                <c:pt idx="196">
                  <c:v>16:39:05</c:v>
                </c:pt>
                <c:pt idx="197">
                  <c:v>16:39:06</c:v>
                </c:pt>
                <c:pt idx="198">
                  <c:v>16:39:07</c:v>
                </c:pt>
                <c:pt idx="199">
                  <c:v>16:39:08</c:v>
                </c:pt>
                <c:pt idx="200">
                  <c:v>16:39:09</c:v>
                </c:pt>
                <c:pt idx="201">
                  <c:v>16:39:10</c:v>
                </c:pt>
                <c:pt idx="202">
                  <c:v>16:39:11</c:v>
                </c:pt>
                <c:pt idx="203">
                  <c:v>16:39:12</c:v>
                </c:pt>
                <c:pt idx="204">
                  <c:v>16:39:13</c:v>
                </c:pt>
                <c:pt idx="205">
                  <c:v>16:39:14</c:v>
                </c:pt>
                <c:pt idx="206">
                  <c:v>16:39:15</c:v>
                </c:pt>
                <c:pt idx="207">
                  <c:v>16:39:16</c:v>
                </c:pt>
                <c:pt idx="208">
                  <c:v>16:39:17</c:v>
                </c:pt>
                <c:pt idx="209">
                  <c:v>16:39:18</c:v>
                </c:pt>
                <c:pt idx="210">
                  <c:v>16:39:19</c:v>
                </c:pt>
                <c:pt idx="211">
                  <c:v>16:39:20</c:v>
                </c:pt>
                <c:pt idx="212">
                  <c:v>16:39:21</c:v>
                </c:pt>
                <c:pt idx="213">
                  <c:v>16:39:22</c:v>
                </c:pt>
                <c:pt idx="214">
                  <c:v>16:39:23</c:v>
                </c:pt>
                <c:pt idx="215">
                  <c:v>16:39:24</c:v>
                </c:pt>
                <c:pt idx="216">
                  <c:v>16:39:25</c:v>
                </c:pt>
                <c:pt idx="217">
                  <c:v>16:39:26</c:v>
                </c:pt>
                <c:pt idx="218">
                  <c:v>16:39:27</c:v>
                </c:pt>
                <c:pt idx="219">
                  <c:v>16:39:28</c:v>
                </c:pt>
                <c:pt idx="220">
                  <c:v>16:39:29</c:v>
                </c:pt>
                <c:pt idx="221">
                  <c:v>16:39:30</c:v>
                </c:pt>
                <c:pt idx="222">
                  <c:v>16:39:31</c:v>
                </c:pt>
                <c:pt idx="223">
                  <c:v>16:39:32</c:v>
                </c:pt>
                <c:pt idx="224">
                  <c:v>16:39:33</c:v>
                </c:pt>
                <c:pt idx="225">
                  <c:v>16:39:34</c:v>
                </c:pt>
                <c:pt idx="226">
                  <c:v>16:39:35</c:v>
                </c:pt>
                <c:pt idx="227">
                  <c:v>16:39:36</c:v>
                </c:pt>
                <c:pt idx="228">
                  <c:v>16:39:37</c:v>
                </c:pt>
                <c:pt idx="229">
                  <c:v>16:39:38</c:v>
                </c:pt>
                <c:pt idx="230">
                  <c:v>16:39:39</c:v>
                </c:pt>
                <c:pt idx="231">
                  <c:v>16:39:40</c:v>
                </c:pt>
                <c:pt idx="232">
                  <c:v>16:39:41</c:v>
                </c:pt>
                <c:pt idx="233">
                  <c:v>16:39:42</c:v>
                </c:pt>
                <c:pt idx="234">
                  <c:v>16:39:43</c:v>
                </c:pt>
                <c:pt idx="235">
                  <c:v>16:39:44</c:v>
                </c:pt>
                <c:pt idx="236">
                  <c:v>16:39:45</c:v>
                </c:pt>
                <c:pt idx="237">
                  <c:v>16:39:46</c:v>
                </c:pt>
                <c:pt idx="238">
                  <c:v>16:39:47</c:v>
                </c:pt>
                <c:pt idx="239">
                  <c:v>16:39:48</c:v>
                </c:pt>
                <c:pt idx="240">
                  <c:v>16:39:49</c:v>
                </c:pt>
                <c:pt idx="241">
                  <c:v>16:39:50</c:v>
                </c:pt>
                <c:pt idx="242">
                  <c:v>16:39:51</c:v>
                </c:pt>
                <c:pt idx="243">
                  <c:v>16:39:52</c:v>
                </c:pt>
                <c:pt idx="244">
                  <c:v>16:39:53</c:v>
                </c:pt>
                <c:pt idx="245">
                  <c:v>16:39:54</c:v>
                </c:pt>
                <c:pt idx="246">
                  <c:v>16:39:55</c:v>
                </c:pt>
                <c:pt idx="247">
                  <c:v>16:39:56</c:v>
                </c:pt>
                <c:pt idx="248">
                  <c:v>16:39:57</c:v>
                </c:pt>
                <c:pt idx="249">
                  <c:v>16:39:58</c:v>
                </c:pt>
                <c:pt idx="250">
                  <c:v>16:39:59</c:v>
                </c:pt>
                <c:pt idx="251">
                  <c:v>16:40:00</c:v>
                </c:pt>
                <c:pt idx="252">
                  <c:v>16:40:01</c:v>
                </c:pt>
                <c:pt idx="253">
                  <c:v>16:40:02</c:v>
                </c:pt>
                <c:pt idx="254">
                  <c:v>16:40:03</c:v>
                </c:pt>
                <c:pt idx="255">
                  <c:v>16:40:04</c:v>
                </c:pt>
                <c:pt idx="256">
                  <c:v>16:40:05</c:v>
                </c:pt>
                <c:pt idx="257">
                  <c:v>16:40:06</c:v>
                </c:pt>
                <c:pt idx="258">
                  <c:v>16:40:07</c:v>
                </c:pt>
                <c:pt idx="259">
                  <c:v>16:40:08</c:v>
                </c:pt>
                <c:pt idx="260">
                  <c:v>16:40:09</c:v>
                </c:pt>
                <c:pt idx="261">
                  <c:v>16:40:10</c:v>
                </c:pt>
                <c:pt idx="262">
                  <c:v>16:40:11</c:v>
                </c:pt>
                <c:pt idx="263">
                  <c:v>16:40:12</c:v>
                </c:pt>
                <c:pt idx="264">
                  <c:v>16:40:13</c:v>
                </c:pt>
                <c:pt idx="265">
                  <c:v>16:40:14</c:v>
                </c:pt>
                <c:pt idx="266">
                  <c:v>16:40:15</c:v>
                </c:pt>
                <c:pt idx="267">
                  <c:v>16:40:16</c:v>
                </c:pt>
                <c:pt idx="268">
                  <c:v>16:40:17</c:v>
                </c:pt>
                <c:pt idx="269">
                  <c:v>16:40:18</c:v>
                </c:pt>
                <c:pt idx="270">
                  <c:v>16:40:19</c:v>
                </c:pt>
                <c:pt idx="271">
                  <c:v>16:40:20</c:v>
                </c:pt>
                <c:pt idx="272">
                  <c:v>16:40:21</c:v>
                </c:pt>
                <c:pt idx="273">
                  <c:v>16:40:22</c:v>
                </c:pt>
                <c:pt idx="274">
                  <c:v>16:40:23</c:v>
                </c:pt>
                <c:pt idx="275">
                  <c:v>16:40:24</c:v>
                </c:pt>
                <c:pt idx="276">
                  <c:v>16:40:25</c:v>
                </c:pt>
                <c:pt idx="277">
                  <c:v>16:40:26</c:v>
                </c:pt>
                <c:pt idx="278">
                  <c:v>16:40:27</c:v>
                </c:pt>
                <c:pt idx="279">
                  <c:v>16:40:28</c:v>
                </c:pt>
                <c:pt idx="280">
                  <c:v>16:40:29</c:v>
                </c:pt>
                <c:pt idx="281">
                  <c:v>16:40:30</c:v>
                </c:pt>
                <c:pt idx="282">
                  <c:v>16:40:31</c:v>
                </c:pt>
                <c:pt idx="283">
                  <c:v>16:40:32</c:v>
                </c:pt>
                <c:pt idx="284">
                  <c:v>16:40:33</c:v>
                </c:pt>
                <c:pt idx="285">
                  <c:v>16:40:34</c:v>
                </c:pt>
                <c:pt idx="286">
                  <c:v>16:40:35</c:v>
                </c:pt>
                <c:pt idx="287">
                  <c:v>16:40:36</c:v>
                </c:pt>
                <c:pt idx="288">
                  <c:v>16:40:37</c:v>
                </c:pt>
                <c:pt idx="289">
                  <c:v>16:40:38</c:v>
                </c:pt>
                <c:pt idx="290">
                  <c:v>16:40:39</c:v>
                </c:pt>
                <c:pt idx="291">
                  <c:v>16:40:40</c:v>
                </c:pt>
                <c:pt idx="292">
                  <c:v>16:40:41</c:v>
                </c:pt>
                <c:pt idx="293">
                  <c:v>16:40:42</c:v>
                </c:pt>
                <c:pt idx="294">
                  <c:v>16:40:43</c:v>
                </c:pt>
                <c:pt idx="295">
                  <c:v>16:40:44</c:v>
                </c:pt>
                <c:pt idx="296">
                  <c:v>16:40:45</c:v>
                </c:pt>
                <c:pt idx="297">
                  <c:v>16:40:46</c:v>
                </c:pt>
                <c:pt idx="298">
                  <c:v>16:40:47</c:v>
                </c:pt>
                <c:pt idx="299">
                  <c:v>16:40:48</c:v>
                </c:pt>
                <c:pt idx="300">
                  <c:v>16:40:49</c:v>
                </c:pt>
                <c:pt idx="301">
                  <c:v>16:40:50</c:v>
                </c:pt>
                <c:pt idx="302">
                  <c:v>16:40:51</c:v>
                </c:pt>
                <c:pt idx="303">
                  <c:v>16:40:52</c:v>
                </c:pt>
                <c:pt idx="304">
                  <c:v>16:40:53</c:v>
                </c:pt>
                <c:pt idx="305">
                  <c:v>16:40:54</c:v>
                </c:pt>
                <c:pt idx="306">
                  <c:v>16:40:55</c:v>
                </c:pt>
                <c:pt idx="307">
                  <c:v>16:40:56</c:v>
                </c:pt>
                <c:pt idx="308">
                  <c:v>16:40:57</c:v>
                </c:pt>
                <c:pt idx="309">
                  <c:v>16:40:58</c:v>
                </c:pt>
                <c:pt idx="310">
                  <c:v>16:40:59</c:v>
                </c:pt>
                <c:pt idx="311">
                  <c:v>16:41:00</c:v>
                </c:pt>
                <c:pt idx="312">
                  <c:v>16:41:01</c:v>
                </c:pt>
                <c:pt idx="313">
                  <c:v>16:41:02</c:v>
                </c:pt>
                <c:pt idx="314">
                  <c:v>16:41:03</c:v>
                </c:pt>
                <c:pt idx="315">
                  <c:v>16:41:04</c:v>
                </c:pt>
                <c:pt idx="316">
                  <c:v>16:41:05</c:v>
                </c:pt>
                <c:pt idx="317">
                  <c:v>16:41:06</c:v>
                </c:pt>
                <c:pt idx="318">
                  <c:v>16:41:07</c:v>
                </c:pt>
                <c:pt idx="319">
                  <c:v>16:41:08</c:v>
                </c:pt>
                <c:pt idx="320">
                  <c:v>16:41:09</c:v>
                </c:pt>
                <c:pt idx="321">
                  <c:v>16:41:10</c:v>
                </c:pt>
                <c:pt idx="322">
                  <c:v>16:41:11</c:v>
                </c:pt>
                <c:pt idx="323">
                  <c:v>16:41:12</c:v>
                </c:pt>
                <c:pt idx="324">
                  <c:v>16:41:13</c:v>
                </c:pt>
                <c:pt idx="325">
                  <c:v>16:41:14</c:v>
                </c:pt>
                <c:pt idx="326">
                  <c:v>16:41:15</c:v>
                </c:pt>
                <c:pt idx="327">
                  <c:v>16:41:16</c:v>
                </c:pt>
                <c:pt idx="328">
                  <c:v>16:41:17</c:v>
                </c:pt>
                <c:pt idx="329">
                  <c:v>16:41:18</c:v>
                </c:pt>
                <c:pt idx="330">
                  <c:v>16:41:19</c:v>
                </c:pt>
                <c:pt idx="331">
                  <c:v>16:41:20</c:v>
                </c:pt>
                <c:pt idx="332">
                  <c:v>16:41:21</c:v>
                </c:pt>
                <c:pt idx="333">
                  <c:v>16:41:22</c:v>
                </c:pt>
                <c:pt idx="334">
                  <c:v>16:41:23</c:v>
                </c:pt>
                <c:pt idx="335">
                  <c:v>16:41:24</c:v>
                </c:pt>
                <c:pt idx="336">
                  <c:v>16:41:25</c:v>
                </c:pt>
                <c:pt idx="337">
                  <c:v>16:41:26</c:v>
                </c:pt>
                <c:pt idx="338">
                  <c:v>16:41:27</c:v>
                </c:pt>
                <c:pt idx="339">
                  <c:v>16:41:28</c:v>
                </c:pt>
                <c:pt idx="340">
                  <c:v>16:41:29</c:v>
                </c:pt>
                <c:pt idx="341">
                  <c:v>16:41:30</c:v>
                </c:pt>
                <c:pt idx="342">
                  <c:v>16:41:31</c:v>
                </c:pt>
                <c:pt idx="343">
                  <c:v>16:41:32</c:v>
                </c:pt>
                <c:pt idx="344">
                  <c:v>16:41:33</c:v>
                </c:pt>
                <c:pt idx="345">
                  <c:v>16:41:34</c:v>
                </c:pt>
                <c:pt idx="346">
                  <c:v>16:41:35</c:v>
                </c:pt>
                <c:pt idx="347">
                  <c:v>16:41:36</c:v>
                </c:pt>
                <c:pt idx="348">
                  <c:v>16:41:37</c:v>
                </c:pt>
                <c:pt idx="349">
                  <c:v>16:41:38</c:v>
                </c:pt>
                <c:pt idx="350">
                  <c:v>16:41:39</c:v>
                </c:pt>
                <c:pt idx="351">
                  <c:v>16:41:40</c:v>
                </c:pt>
                <c:pt idx="352">
                  <c:v>16:41:41</c:v>
                </c:pt>
                <c:pt idx="353">
                  <c:v>16:41:42</c:v>
                </c:pt>
                <c:pt idx="354">
                  <c:v>16:41:43</c:v>
                </c:pt>
                <c:pt idx="355">
                  <c:v>16:41:44</c:v>
                </c:pt>
                <c:pt idx="356">
                  <c:v>16:41:45</c:v>
                </c:pt>
                <c:pt idx="357">
                  <c:v>16:41:46</c:v>
                </c:pt>
                <c:pt idx="358">
                  <c:v>16:41:47</c:v>
                </c:pt>
                <c:pt idx="359">
                  <c:v>16:41:48</c:v>
                </c:pt>
                <c:pt idx="360">
                  <c:v>16:41:49</c:v>
                </c:pt>
                <c:pt idx="361">
                  <c:v>16:41:50</c:v>
                </c:pt>
                <c:pt idx="362">
                  <c:v>16:41:51</c:v>
                </c:pt>
                <c:pt idx="363">
                  <c:v>16:41:52</c:v>
                </c:pt>
                <c:pt idx="364">
                  <c:v>16:41:53</c:v>
                </c:pt>
                <c:pt idx="365">
                  <c:v>16:41:54</c:v>
                </c:pt>
                <c:pt idx="366">
                  <c:v>16:41:55</c:v>
                </c:pt>
                <c:pt idx="367">
                  <c:v>16:41:56</c:v>
                </c:pt>
                <c:pt idx="368">
                  <c:v>16:41:57</c:v>
                </c:pt>
                <c:pt idx="369">
                  <c:v>16:41:58</c:v>
                </c:pt>
                <c:pt idx="370">
                  <c:v>16:41:59</c:v>
                </c:pt>
                <c:pt idx="371">
                  <c:v>16:42:00</c:v>
                </c:pt>
                <c:pt idx="372">
                  <c:v>16:42:01</c:v>
                </c:pt>
                <c:pt idx="373">
                  <c:v>16:42:02</c:v>
                </c:pt>
                <c:pt idx="374">
                  <c:v>16:42:03</c:v>
                </c:pt>
                <c:pt idx="375">
                  <c:v>16:42:04</c:v>
                </c:pt>
                <c:pt idx="376">
                  <c:v>16:42:05</c:v>
                </c:pt>
                <c:pt idx="377">
                  <c:v>16:42:06</c:v>
                </c:pt>
                <c:pt idx="378">
                  <c:v>16:42:07</c:v>
                </c:pt>
                <c:pt idx="379">
                  <c:v>16:42:08</c:v>
                </c:pt>
                <c:pt idx="380">
                  <c:v>16:42:09</c:v>
                </c:pt>
                <c:pt idx="381">
                  <c:v>16:42:10</c:v>
                </c:pt>
                <c:pt idx="382">
                  <c:v>16:42:11</c:v>
                </c:pt>
                <c:pt idx="383">
                  <c:v>16:42:12</c:v>
                </c:pt>
                <c:pt idx="384">
                  <c:v>16:42:13</c:v>
                </c:pt>
                <c:pt idx="385">
                  <c:v>16:42:14</c:v>
                </c:pt>
                <c:pt idx="386">
                  <c:v>16:42:15</c:v>
                </c:pt>
                <c:pt idx="387">
                  <c:v>16:42:16</c:v>
                </c:pt>
                <c:pt idx="388">
                  <c:v>16:42:17</c:v>
                </c:pt>
                <c:pt idx="389">
                  <c:v>16:42:18</c:v>
                </c:pt>
                <c:pt idx="390">
                  <c:v>16:42:19</c:v>
                </c:pt>
                <c:pt idx="391">
                  <c:v>16:42:20</c:v>
                </c:pt>
                <c:pt idx="392">
                  <c:v>16:42:21</c:v>
                </c:pt>
                <c:pt idx="393">
                  <c:v>16:42:22</c:v>
                </c:pt>
                <c:pt idx="394">
                  <c:v>16:42:23</c:v>
                </c:pt>
                <c:pt idx="395">
                  <c:v>16:42:24</c:v>
                </c:pt>
                <c:pt idx="396">
                  <c:v>16:42:25</c:v>
                </c:pt>
                <c:pt idx="397">
                  <c:v>16:42:26</c:v>
                </c:pt>
                <c:pt idx="398">
                  <c:v>16:42:27</c:v>
                </c:pt>
                <c:pt idx="399">
                  <c:v>16:42:28</c:v>
                </c:pt>
                <c:pt idx="400">
                  <c:v>16:42:29</c:v>
                </c:pt>
                <c:pt idx="401">
                  <c:v>16:42:30</c:v>
                </c:pt>
                <c:pt idx="402">
                  <c:v>16:42:31</c:v>
                </c:pt>
                <c:pt idx="403">
                  <c:v>16:42:32</c:v>
                </c:pt>
                <c:pt idx="404">
                  <c:v>16:42:33</c:v>
                </c:pt>
                <c:pt idx="405">
                  <c:v>16:42:34</c:v>
                </c:pt>
                <c:pt idx="406">
                  <c:v>16:42:35</c:v>
                </c:pt>
                <c:pt idx="407">
                  <c:v>16:42:36</c:v>
                </c:pt>
                <c:pt idx="408">
                  <c:v>16:42:37</c:v>
                </c:pt>
                <c:pt idx="409">
                  <c:v>16:42:38</c:v>
                </c:pt>
                <c:pt idx="410">
                  <c:v>16:42:39</c:v>
                </c:pt>
                <c:pt idx="411">
                  <c:v>16:42:40</c:v>
                </c:pt>
                <c:pt idx="412">
                  <c:v>16:42:41</c:v>
                </c:pt>
                <c:pt idx="413">
                  <c:v>16:42:42</c:v>
                </c:pt>
                <c:pt idx="414">
                  <c:v>16:42:43</c:v>
                </c:pt>
                <c:pt idx="415">
                  <c:v>16:42:44</c:v>
                </c:pt>
                <c:pt idx="416">
                  <c:v>16:42:45</c:v>
                </c:pt>
                <c:pt idx="417">
                  <c:v>16:42:46</c:v>
                </c:pt>
                <c:pt idx="418">
                  <c:v>16:42:47</c:v>
                </c:pt>
                <c:pt idx="419">
                  <c:v>16:42:48</c:v>
                </c:pt>
                <c:pt idx="420">
                  <c:v>16:42:49</c:v>
                </c:pt>
                <c:pt idx="421">
                  <c:v>16:42:50</c:v>
                </c:pt>
                <c:pt idx="422">
                  <c:v>16:42:51</c:v>
                </c:pt>
                <c:pt idx="423">
                  <c:v>16:42:52</c:v>
                </c:pt>
                <c:pt idx="424">
                  <c:v>16:42:53</c:v>
                </c:pt>
                <c:pt idx="425">
                  <c:v>16:42:54</c:v>
                </c:pt>
                <c:pt idx="426">
                  <c:v>16:42:55</c:v>
                </c:pt>
                <c:pt idx="427">
                  <c:v>16:42:56</c:v>
                </c:pt>
                <c:pt idx="428">
                  <c:v>16:42:57</c:v>
                </c:pt>
                <c:pt idx="429">
                  <c:v>16:42:58</c:v>
                </c:pt>
                <c:pt idx="430">
                  <c:v>16:42:59</c:v>
                </c:pt>
                <c:pt idx="431">
                  <c:v>16:43:00</c:v>
                </c:pt>
                <c:pt idx="432">
                  <c:v>16:43:01</c:v>
                </c:pt>
                <c:pt idx="433">
                  <c:v>16:43:02</c:v>
                </c:pt>
                <c:pt idx="434">
                  <c:v>16:43:03</c:v>
                </c:pt>
                <c:pt idx="435">
                  <c:v>16:43:04</c:v>
                </c:pt>
                <c:pt idx="436">
                  <c:v>16:43:05</c:v>
                </c:pt>
                <c:pt idx="437">
                  <c:v>16:43:06</c:v>
                </c:pt>
                <c:pt idx="438">
                  <c:v>16:43:07</c:v>
                </c:pt>
                <c:pt idx="439">
                  <c:v>16:43:08</c:v>
                </c:pt>
                <c:pt idx="440">
                  <c:v>16:43:09</c:v>
                </c:pt>
                <c:pt idx="441">
                  <c:v>16:43:10</c:v>
                </c:pt>
                <c:pt idx="442">
                  <c:v>16:43:11</c:v>
                </c:pt>
                <c:pt idx="443">
                  <c:v>16:43:12</c:v>
                </c:pt>
                <c:pt idx="444">
                  <c:v>16:43:13</c:v>
                </c:pt>
                <c:pt idx="445">
                  <c:v>16:43:14</c:v>
                </c:pt>
                <c:pt idx="446">
                  <c:v>16:43:15</c:v>
                </c:pt>
                <c:pt idx="447">
                  <c:v>16:43:16</c:v>
                </c:pt>
                <c:pt idx="448">
                  <c:v>16:43:17</c:v>
                </c:pt>
                <c:pt idx="449">
                  <c:v>16:43:18</c:v>
                </c:pt>
                <c:pt idx="450">
                  <c:v>16:43:19</c:v>
                </c:pt>
                <c:pt idx="451">
                  <c:v>16:43:20</c:v>
                </c:pt>
                <c:pt idx="452">
                  <c:v>16:43:21</c:v>
                </c:pt>
                <c:pt idx="453">
                  <c:v>16:43:22</c:v>
                </c:pt>
                <c:pt idx="454">
                  <c:v>16:43:23</c:v>
                </c:pt>
                <c:pt idx="455">
                  <c:v>16:43:24</c:v>
                </c:pt>
                <c:pt idx="456">
                  <c:v>16:43:25</c:v>
                </c:pt>
                <c:pt idx="457">
                  <c:v>16:43:26</c:v>
                </c:pt>
                <c:pt idx="458">
                  <c:v>16:43:27</c:v>
                </c:pt>
                <c:pt idx="459">
                  <c:v>16:43:28</c:v>
                </c:pt>
                <c:pt idx="460">
                  <c:v>16:43:29</c:v>
                </c:pt>
                <c:pt idx="461">
                  <c:v>16:43:30</c:v>
                </c:pt>
                <c:pt idx="462">
                  <c:v>16:43:31</c:v>
                </c:pt>
                <c:pt idx="463">
                  <c:v>16:43:32</c:v>
                </c:pt>
                <c:pt idx="464">
                  <c:v>16:43:33</c:v>
                </c:pt>
                <c:pt idx="465">
                  <c:v>16:43:34</c:v>
                </c:pt>
                <c:pt idx="466">
                  <c:v>16:43:35</c:v>
                </c:pt>
                <c:pt idx="467">
                  <c:v>16:43:36</c:v>
                </c:pt>
                <c:pt idx="468">
                  <c:v>16:43:37</c:v>
                </c:pt>
                <c:pt idx="469">
                  <c:v>16:43:38</c:v>
                </c:pt>
                <c:pt idx="470">
                  <c:v>16:43:39</c:v>
                </c:pt>
                <c:pt idx="471">
                  <c:v>16:43:40</c:v>
                </c:pt>
                <c:pt idx="472">
                  <c:v>16:43:41</c:v>
                </c:pt>
                <c:pt idx="473">
                  <c:v>16:43:42</c:v>
                </c:pt>
                <c:pt idx="474">
                  <c:v>16:43:43</c:v>
                </c:pt>
                <c:pt idx="475">
                  <c:v>16:43:44</c:v>
                </c:pt>
                <c:pt idx="476">
                  <c:v>16:43:45</c:v>
                </c:pt>
                <c:pt idx="477">
                  <c:v>16:43:46</c:v>
                </c:pt>
                <c:pt idx="478">
                  <c:v>16:43:47</c:v>
                </c:pt>
                <c:pt idx="479">
                  <c:v>16:43:48</c:v>
                </c:pt>
                <c:pt idx="480">
                  <c:v>16:43:49</c:v>
                </c:pt>
                <c:pt idx="481">
                  <c:v>16:43:50</c:v>
                </c:pt>
                <c:pt idx="482">
                  <c:v>16:43:51</c:v>
                </c:pt>
                <c:pt idx="483">
                  <c:v>16:43:52</c:v>
                </c:pt>
                <c:pt idx="484">
                  <c:v>16:43:53</c:v>
                </c:pt>
                <c:pt idx="485">
                  <c:v>16:43:54</c:v>
                </c:pt>
                <c:pt idx="486">
                  <c:v>16:43:55</c:v>
                </c:pt>
                <c:pt idx="487">
                  <c:v>16:43:56</c:v>
                </c:pt>
                <c:pt idx="488">
                  <c:v>16:43:57</c:v>
                </c:pt>
                <c:pt idx="489">
                  <c:v>16:43:58</c:v>
                </c:pt>
                <c:pt idx="490">
                  <c:v>16:43:59</c:v>
                </c:pt>
                <c:pt idx="491">
                  <c:v>16:44:00</c:v>
                </c:pt>
                <c:pt idx="492">
                  <c:v>16:44:01</c:v>
                </c:pt>
                <c:pt idx="493">
                  <c:v>16:44:02</c:v>
                </c:pt>
                <c:pt idx="494">
                  <c:v>16:44:03</c:v>
                </c:pt>
                <c:pt idx="495">
                  <c:v>16:44:04</c:v>
                </c:pt>
                <c:pt idx="496">
                  <c:v>16:44:05</c:v>
                </c:pt>
                <c:pt idx="497">
                  <c:v>16:44:06</c:v>
                </c:pt>
                <c:pt idx="498">
                  <c:v>16:44:07</c:v>
                </c:pt>
                <c:pt idx="499">
                  <c:v>16:44:08</c:v>
                </c:pt>
                <c:pt idx="500">
                  <c:v>16:44:09</c:v>
                </c:pt>
                <c:pt idx="501">
                  <c:v>16:44:10</c:v>
                </c:pt>
                <c:pt idx="502">
                  <c:v>16:44:11</c:v>
                </c:pt>
                <c:pt idx="503">
                  <c:v>16:44:12</c:v>
                </c:pt>
                <c:pt idx="504">
                  <c:v>16:44:13</c:v>
                </c:pt>
                <c:pt idx="505">
                  <c:v>16:44:14</c:v>
                </c:pt>
                <c:pt idx="506">
                  <c:v>16:44:15</c:v>
                </c:pt>
                <c:pt idx="507">
                  <c:v>16:44:16</c:v>
                </c:pt>
                <c:pt idx="508">
                  <c:v>16:44:17</c:v>
                </c:pt>
                <c:pt idx="509">
                  <c:v>16:44:18</c:v>
                </c:pt>
                <c:pt idx="510">
                  <c:v>16:44:19</c:v>
                </c:pt>
                <c:pt idx="511">
                  <c:v>16:44:20</c:v>
                </c:pt>
                <c:pt idx="512">
                  <c:v>16:44:21</c:v>
                </c:pt>
                <c:pt idx="513">
                  <c:v>16:44:22</c:v>
                </c:pt>
                <c:pt idx="514">
                  <c:v>16:44:23</c:v>
                </c:pt>
                <c:pt idx="515">
                  <c:v>16:44:24</c:v>
                </c:pt>
                <c:pt idx="516">
                  <c:v>16:44:25</c:v>
                </c:pt>
                <c:pt idx="517">
                  <c:v>16:44:26</c:v>
                </c:pt>
                <c:pt idx="518">
                  <c:v>16:44:27</c:v>
                </c:pt>
                <c:pt idx="519">
                  <c:v>16:44:28</c:v>
                </c:pt>
                <c:pt idx="520">
                  <c:v>16:44:29</c:v>
                </c:pt>
                <c:pt idx="521">
                  <c:v>16:44:30</c:v>
                </c:pt>
                <c:pt idx="522">
                  <c:v>16:44:31</c:v>
                </c:pt>
                <c:pt idx="523">
                  <c:v>16:44:32</c:v>
                </c:pt>
                <c:pt idx="524">
                  <c:v>16:44:33</c:v>
                </c:pt>
                <c:pt idx="525">
                  <c:v>16:44:34</c:v>
                </c:pt>
                <c:pt idx="526">
                  <c:v>16:44:35</c:v>
                </c:pt>
                <c:pt idx="527">
                  <c:v>16:44:36</c:v>
                </c:pt>
                <c:pt idx="528">
                  <c:v>16:44:37</c:v>
                </c:pt>
                <c:pt idx="529">
                  <c:v>16:44:38</c:v>
                </c:pt>
                <c:pt idx="530">
                  <c:v>16:44:39</c:v>
                </c:pt>
                <c:pt idx="531">
                  <c:v>16:44:40</c:v>
                </c:pt>
                <c:pt idx="532">
                  <c:v>16:44:41</c:v>
                </c:pt>
                <c:pt idx="533">
                  <c:v>16:44:42</c:v>
                </c:pt>
                <c:pt idx="534">
                  <c:v>16:44:43</c:v>
                </c:pt>
                <c:pt idx="535">
                  <c:v>16:44:44</c:v>
                </c:pt>
                <c:pt idx="536">
                  <c:v>16:44:45</c:v>
                </c:pt>
                <c:pt idx="537">
                  <c:v>16:44:46</c:v>
                </c:pt>
                <c:pt idx="538">
                  <c:v>16:44:47</c:v>
                </c:pt>
                <c:pt idx="539">
                  <c:v>16:44:48</c:v>
                </c:pt>
                <c:pt idx="540">
                  <c:v>16:44:49</c:v>
                </c:pt>
                <c:pt idx="541">
                  <c:v>16:44:50</c:v>
                </c:pt>
                <c:pt idx="542">
                  <c:v>16:44:51</c:v>
                </c:pt>
                <c:pt idx="543">
                  <c:v>16:44:52</c:v>
                </c:pt>
                <c:pt idx="544">
                  <c:v>16:44:53</c:v>
                </c:pt>
                <c:pt idx="545">
                  <c:v>16:44:54</c:v>
                </c:pt>
                <c:pt idx="546">
                  <c:v>16:44:55</c:v>
                </c:pt>
                <c:pt idx="547">
                  <c:v>16:44:56</c:v>
                </c:pt>
                <c:pt idx="548">
                  <c:v>16:44:57</c:v>
                </c:pt>
                <c:pt idx="549">
                  <c:v>16:44:58</c:v>
                </c:pt>
                <c:pt idx="550">
                  <c:v>16:44:59</c:v>
                </c:pt>
                <c:pt idx="551">
                  <c:v>16:45:00</c:v>
                </c:pt>
                <c:pt idx="552">
                  <c:v>16:45:01</c:v>
                </c:pt>
                <c:pt idx="553">
                  <c:v>16:45:02</c:v>
                </c:pt>
                <c:pt idx="554">
                  <c:v>16:45:03</c:v>
                </c:pt>
                <c:pt idx="555">
                  <c:v>16:45:04</c:v>
                </c:pt>
                <c:pt idx="556">
                  <c:v>16:45:05</c:v>
                </c:pt>
                <c:pt idx="557">
                  <c:v>16:45:06</c:v>
                </c:pt>
                <c:pt idx="558">
                  <c:v>16:45:07</c:v>
                </c:pt>
                <c:pt idx="559">
                  <c:v>16:45:08</c:v>
                </c:pt>
                <c:pt idx="560">
                  <c:v>16:45:09</c:v>
                </c:pt>
                <c:pt idx="561">
                  <c:v>16:45:10</c:v>
                </c:pt>
                <c:pt idx="562">
                  <c:v>16:45:11</c:v>
                </c:pt>
                <c:pt idx="563">
                  <c:v>16:45:12</c:v>
                </c:pt>
                <c:pt idx="564">
                  <c:v>16:45:13</c:v>
                </c:pt>
                <c:pt idx="565">
                  <c:v>16:45:14</c:v>
                </c:pt>
                <c:pt idx="566">
                  <c:v>16:45:15</c:v>
                </c:pt>
                <c:pt idx="567">
                  <c:v>16:45:16</c:v>
                </c:pt>
                <c:pt idx="568">
                  <c:v>16:45:17</c:v>
                </c:pt>
                <c:pt idx="569">
                  <c:v>16:45:18</c:v>
                </c:pt>
                <c:pt idx="570">
                  <c:v>16:45:19</c:v>
                </c:pt>
                <c:pt idx="571">
                  <c:v>16:45:20</c:v>
                </c:pt>
                <c:pt idx="572">
                  <c:v>16:45:21</c:v>
                </c:pt>
                <c:pt idx="573">
                  <c:v>16:45:22</c:v>
                </c:pt>
                <c:pt idx="574">
                  <c:v>16:45:23</c:v>
                </c:pt>
                <c:pt idx="575">
                  <c:v>16:45:24</c:v>
                </c:pt>
                <c:pt idx="576">
                  <c:v>16:45:25</c:v>
                </c:pt>
                <c:pt idx="577">
                  <c:v>16:45:26</c:v>
                </c:pt>
                <c:pt idx="578">
                  <c:v>16:45:27</c:v>
                </c:pt>
                <c:pt idx="579">
                  <c:v>16:45:28</c:v>
                </c:pt>
                <c:pt idx="580">
                  <c:v>16:45:29</c:v>
                </c:pt>
                <c:pt idx="581">
                  <c:v>16:45:30</c:v>
                </c:pt>
                <c:pt idx="582">
                  <c:v>16:45:31</c:v>
                </c:pt>
                <c:pt idx="583">
                  <c:v>16:45:32</c:v>
                </c:pt>
                <c:pt idx="584">
                  <c:v>16:45:33</c:v>
                </c:pt>
                <c:pt idx="585">
                  <c:v>16:45:34</c:v>
                </c:pt>
                <c:pt idx="586">
                  <c:v>16:45:35</c:v>
                </c:pt>
                <c:pt idx="587">
                  <c:v>16:45:36</c:v>
                </c:pt>
                <c:pt idx="588">
                  <c:v>16:45:37</c:v>
                </c:pt>
                <c:pt idx="589">
                  <c:v>16:45:38</c:v>
                </c:pt>
                <c:pt idx="590">
                  <c:v>16:45:39</c:v>
                </c:pt>
                <c:pt idx="591">
                  <c:v>16:45:40</c:v>
                </c:pt>
                <c:pt idx="592">
                  <c:v>16:45:41</c:v>
                </c:pt>
                <c:pt idx="593">
                  <c:v>16:45:42</c:v>
                </c:pt>
                <c:pt idx="594">
                  <c:v>16:45:43</c:v>
                </c:pt>
                <c:pt idx="595">
                  <c:v>16:45:44</c:v>
                </c:pt>
                <c:pt idx="596">
                  <c:v>16:45:45</c:v>
                </c:pt>
                <c:pt idx="597">
                  <c:v>16:45:46</c:v>
                </c:pt>
                <c:pt idx="598">
                  <c:v>16:45:47</c:v>
                </c:pt>
                <c:pt idx="599">
                  <c:v>16:45:48</c:v>
                </c:pt>
                <c:pt idx="600">
                  <c:v>16:45:49</c:v>
                </c:pt>
                <c:pt idx="601">
                  <c:v>16:45:50</c:v>
                </c:pt>
                <c:pt idx="602">
                  <c:v>16:45:51</c:v>
                </c:pt>
                <c:pt idx="603">
                  <c:v>16:45:52</c:v>
                </c:pt>
                <c:pt idx="604">
                  <c:v>16:45:53</c:v>
                </c:pt>
                <c:pt idx="605">
                  <c:v>16:45:54</c:v>
                </c:pt>
                <c:pt idx="606">
                  <c:v>16:45:55</c:v>
                </c:pt>
                <c:pt idx="607">
                  <c:v>16:45:56</c:v>
                </c:pt>
                <c:pt idx="608">
                  <c:v>16:45:57</c:v>
                </c:pt>
                <c:pt idx="609">
                  <c:v>16:45:58</c:v>
                </c:pt>
                <c:pt idx="610">
                  <c:v>16:45:59</c:v>
                </c:pt>
                <c:pt idx="611">
                  <c:v>16:46:00</c:v>
                </c:pt>
                <c:pt idx="612">
                  <c:v>16:46:01</c:v>
                </c:pt>
                <c:pt idx="613">
                  <c:v>16:46:02</c:v>
                </c:pt>
              </c:strCache>
            </c:strRef>
          </c:xVal>
          <c:yVal>
            <c:numRef>
              <c:f>OLSR_PID!$G$200:$G$813</c:f>
              <c:numCache>
                <c:formatCode>General</c:formatCode>
                <c:ptCount val="614"/>
                <c:pt idx="0">
                  <c:v>76</c:v>
                </c:pt>
                <c:pt idx="1">
                  <c:v>76</c:v>
                </c:pt>
                <c:pt idx="2">
                  <c:v>76</c:v>
                </c:pt>
                <c:pt idx="3">
                  <c:v>76</c:v>
                </c:pt>
                <c:pt idx="4">
                  <c:v>76</c:v>
                </c:pt>
                <c:pt idx="5">
                  <c:v>76</c:v>
                </c:pt>
                <c:pt idx="6">
                  <c:v>76</c:v>
                </c:pt>
                <c:pt idx="7">
                  <c:v>76</c:v>
                </c:pt>
                <c:pt idx="8">
                  <c:v>76</c:v>
                </c:pt>
                <c:pt idx="9">
                  <c:v>76</c:v>
                </c:pt>
                <c:pt idx="10">
                  <c:v>76</c:v>
                </c:pt>
                <c:pt idx="11">
                  <c:v>76</c:v>
                </c:pt>
                <c:pt idx="12">
                  <c:v>76</c:v>
                </c:pt>
                <c:pt idx="13">
                  <c:v>76</c:v>
                </c:pt>
                <c:pt idx="14">
                  <c:v>76</c:v>
                </c:pt>
                <c:pt idx="15">
                  <c:v>76</c:v>
                </c:pt>
                <c:pt idx="16">
                  <c:v>76</c:v>
                </c:pt>
                <c:pt idx="17">
                  <c:v>76</c:v>
                </c:pt>
                <c:pt idx="18">
                  <c:v>76</c:v>
                </c:pt>
                <c:pt idx="19">
                  <c:v>76</c:v>
                </c:pt>
                <c:pt idx="20">
                  <c:v>76</c:v>
                </c:pt>
                <c:pt idx="21">
                  <c:v>76</c:v>
                </c:pt>
                <c:pt idx="22">
                  <c:v>76</c:v>
                </c:pt>
                <c:pt idx="23">
                  <c:v>76</c:v>
                </c:pt>
                <c:pt idx="24">
                  <c:v>76</c:v>
                </c:pt>
                <c:pt idx="25">
                  <c:v>76</c:v>
                </c:pt>
                <c:pt idx="26">
                  <c:v>76</c:v>
                </c:pt>
                <c:pt idx="27">
                  <c:v>76</c:v>
                </c:pt>
                <c:pt idx="28">
                  <c:v>76</c:v>
                </c:pt>
                <c:pt idx="29">
                  <c:v>76</c:v>
                </c:pt>
                <c:pt idx="30">
                  <c:v>76</c:v>
                </c:pt>
                <c:pt idx="31">
                  <c:v>76</c:v>
                </c:pt>
                <c:pt idx="32">
                  <c:v>76</c:v>
                </c:pt>
                <c:pt idx="33">
                  <c:v>76</c:v>
                </c:pt>
                <c:pt idx="34">
                  <c:v>76</c:v>
                </c:pt>
                <c:pt idx="35">
                  <c:v>76</c:v>
                </c:pt>
                <c:pt idx="36">
                  <c:v>76</c:v>
                </c:pt>
                <c:pt idx="37">
                  <c:v>76</c:v>
                </c:pt>
                <c:pt idx="38">
                  <c:v>76</c:v>
                </c:pt>
                <c:pt idx="39">
                  <c:v>76</c:v>
                </c:pt>
                <c:pt idx="40">
                  <c:v>76</c:v>
                </c:pt>
                <c:pt idx="41">
                  <c:v>76</c:v>
                </c:pt>
                <c:pt idx="42">
                  <c:v>76</c:v>
                </c:pt>
                <c:pt idx="43">
                  <c:v>76</c:v>
                </c:pt>
                <c:pt idx="44">
                  <c:v>76</c:v>
                </c:pt>
                <c:pt idx="45">
                  <c:v>76</c:v>
                </c:pt>
                <c:pt idx="46">
                  <c:v>76</c:v>
                </c:pt>
                <c:pt idx="47">
                  <c:v>76</c:v>
                </c:pt>
                <c:pt idx="48">
                  <c:v>76</c:v>
                </c:pt>
                <c:pt idx="49">
                  <c:v>76</c:v>
                </c:pt>
                <c:pt idx="50">
                  <c:v>76</c:v>
                </c:pt>
                <c:pt idx="51">
                  <c:v>76</c:v>
                </c:pt>
                <c:pt idx="52">
                  <c:v>76</c:v>
                </c:pt>
                <c:pt idx="53">
                  <c:v>76</c:v>
                </c:pt>
                <c:pt idx="54">
                  <c:v>76</c:v>
                </c:pt>
                <c:pt idx="55">
                  <c:v>76</c:v>
                </c:pt>
                <c:pt idx="56">
                  <c:v>76</c:v>
                </c:pt>
                <c:pt idx="57">
                  <c:v>76</c:v>
                </c:pt>
                <c:pt idx="58">
                  <c:v>76</c:v>
                </c:pt>
                <c:pt idx="59">
                  <c:v>76</c:v>
                </c:pt>
                <c:pt idx="60">
                  <c:v>76</c:v>
                </c:pt>
                <c:pt idx="61">
                  <c:v>76</c:v>
                </c:pt>
                <c:pt idx="62">
                  <c:v>76</c:v>
                </c:pt>
                <c:pt idx="63">
                  <c:v>76</c:v>
                </c:pt>
                <c:pt idx="64">
                  <c:v>76</c:v>
                </c:pt>
                <c:pt idx="65">
                  <c:v>76</c:v>
                </c:pt>
                <c:pt idx="66">
                  <c:v>76</c:v>
                </c:pt>
                <c:pt idx="67">
                  <c:v>76</c:v>
                </c:pt>
                <c:pt idx="68">
                  <c:v>76</c:v>
                </c:pt>
                <c:pt idx="69">
                  <c:v>76</c:v>
                </c:pt>
                <c:pt idx="70">
                  <c:v>76</c:v>
                </c:pt>
                <c:pt idx="71">
                  <c:v>76</c:v>
                </c:pt>
                <c:pt idx="72">
                  <c:v>76</c:v>
                </c:pt>
                <c:pt idx="73">
                  <c:v>76</c:v>
                </c:pt>
                <c:pt idx="74">
                  <c:v>76</c:v>
                </c:pt>
                <c:pt idx="75">
                  <c:v>76</c:v>
                </c:pt>
                <c:pt idx="76">
                  <c:v>76</c:v>
                </c:pt>
                <c:pt idx="77">
                  <c:v>76</c:v>
                </c:pt>
                <c:pt idx="78">
                  <c:v>76</c:v>
                </c:pt>
                <c:pt idx="79">
                  <c:v>76</c:v>
                </c:pt>
                <c:pt idx="80">
                  <c:v>76</c:v>
                </c:pt>
                <c:pt idx="81">
                  <c:v>76</c:v>
                </c:pt>
                <c:pt idx="82">
                  <c:v>76</c:v>
                </c:pt>
                <c:pt idx="83">
                  <c:v>76</c:v>
                </c:pt>
                <c:pt idx="84">
                  <c:v>76</c:v>
                </c:pt>
                <c:pt idx="85">
                  <c:v>76</c:v>
                </c:pt>
                <c:pt idx="86">
                  <c:v>76</c:v>
                </c:pt>
                <c:pt idx="87">
                  <c:v>76</c:v>
                </c:pt>
                <c:pt idx="88">
                  <c:v>76</c:v>
                </c:pt>
                <c:pt idx="89">
                  <c:v>76</c:v>
                </c:pt>
                <c:pt idx="90">
                  <c:v>76</c:v>
                </c:pt>
                <c:pt idx="91">
                  <c:v>76</c:v>
                </c:pt>
                <c:pt idx="92">
                  <c:v>76</c:v>
                </c:pt>
                <c:pt idx="93">
                  <c:v>76</c:v>
                </c:pt>
                <c:pt idx="94">
                  <c:v>76</c:v>
                </c:pt>
                <c:pt idx="95">
                  <c:v>76</c:v>
                </c:pt>
                <c:pt idx="96">
                  <c:v>76</c:v>
                </c:pt>
                <c:pt idx="97">
                  <c:v>76</c:v>
                </c:pt>
                <c:pt idx="98">
                  <c:v>76</c:v>
                </c:pt>
                <c:pt idx="99">
                  <c:v>76</c:v>
                </c:pt>
                <c:pt idx="100">
                  <c:v>76</c:v>
                </c:pt>
                <c:pt idx="101">
                  <c:v>76</c:v>
                </c:pt>
                <c:pt idx="102">
                  <c:v>76</c:v>
                </c:pt>
                <c:pt idx="103">
                  <c:v>76</c:v>
                </c:pt>
                <c:pt idx="104">
                  <c:v>76</c:v>
                </c:pt>
                <c:pt idx="105">
                  <c:v>76</c:v>
                </c:pt>
                <c:pt idx="106">
                  <c:v>76</c:v>
                </c:pt>
                <c:pt idx="107">
                  <c:v>76</c:v>
                </c:pt>
                <c:pt idx="108">
                  <c:v>76</c:v>
                </c:pt>
                <c:pt idx="109">
                  <c:v>76</c:v>
                </c:pt>
                <c:pt idx="110">
                  <c:v>76</c:v>
                </c:pt>
                <c:pt idx="111">
                  <c:v>76</c:v>
                </c:pt>
                <c:pt idx="112">
                  <c:v>76</c:v>
                </c:pt>
                <c:pt idx="113">
                  <c:v>76</c:v>
                </c:pt>
                <c:pt idx="114">
                  <c:v>76</c:v>
                </c:pt>
                <c:pt idx="115">
                  <c:v>76</c:v>
                </c:pt>
                <c:pt idx="116">
                  <c:v>76</c:v>
                </c:pt>
                <c:pt idx="117">
                  <c:v>76</c:v>
                </c:pt>
                <c:pt idx="118">
                  <c:v>76</c:v>
                </c:pt>
                <c:pt idx="119">
                  <c:v>76</c:v>
                </c:pt>
                <c:pt idx="120">
                  <c:v>76</c:v>
                </c:pt>
                <c:pt idx="121">
                  <c:v>76</c:v>
                </c:pt>
                <c:pt idx="122">
                  <c:v>76</c:v>
                </c:pt>
                <c:pt idx="123">
                  <c:v>76</c:v>
                </c:pt>
                <c:pt idx="124">
                  <c:v>76</c:v>
                </c:pt>
                <c:pt idx="125">
                  <c:v>76</c:v>
                </c:pt>
                <c:pt idx="126">
                  <c:v>76</c:v>
                </c:pt>
                <c:pt idx="127">
                  <c:v>76</c:v>
                </c:pt>
                <c:pt idx="128">
                  <c:v>76</c:v>
                </c:pt>
                <c:pt idx="129">
                  <c:v>76</c:v>
                </c:pt>
                <c:pt idx="130">
                  <c:v>76</c:v>
                </c:pt>
                <c:pt idx="131">
                  <c:v>76</c:v>
                </c:pt>
                <c:pt idx="132">
                  <c:v>76</c:v>
                </c:pt>
                <c:pt idx="133">
                  <c:v>76</c:v>
                </c:pt>
                <c:pt idx="134">
                  <c:v>76</c:v>
                </c:pt>
                <c:pt idx="135">
                  <c:v>76</c:v>
                </c:pt>
                <c:pt idx="136">
                  <c:v>76</c:v>
                </c:pt>
                <c:pt idx="137">
                  <c:v>76</c:v>
                </c:pt>
                <c:pt idx="138">
                  <c:v>76</c:v>
                </c:pt>
                <c:pt idx="139">
                  <c:v>76</c:v>
                </c:pt>
                <c:pt idx="140">
                  <c:v>76</c:v>
                </c:pt>
                <c:pt idx="141">
                  <c:v>76</c:v>
                </c:pt>
                <c:pt idx="142">
                  <c:v>76</c:v>
                </c:pt>
                <c:pt idx="143">
                  <c:v>76</c:v>
                </c:pt>
                <c:pt idx="144">
                  <c:v>76</c:v>
                </c:pt>
                <c:pt idx="145">
                  <c:v>76</c:v>
                </c:pt>
                <c:pt idx="146">
                  <c:v>76</c:v>
                </c:pt>
                <c:pt idx="147">
                  <c:v>76</c:v>
                </c:pt>
                <c:pt idx="148">
                  <c:v>76</c:v>
                </c:pt>
                <c:pt idx="149">
                  <c:v>76</c:v>
                </c:pt>
                <c:pt idx="150">
                  <c:v>76</c:v>
                </c:pt>
                <c:pt idx="151">
                  <c:v>76</c:v>
                </c:pt>
                <c:pt idx="152">
                  <c:v>76</c:v>
                </c:pt>
                <c:pt idx="153">
                  <c:v>76</c:v>
                </c:pt>
                <c:pt idx="154">
                  <c:v>76</c:v>
                </c:pt>
                <c:pt idx="155">
                  <c:v>76</c:v>
                </c:pt>
                <c:pt idx="156">
                  <c:v>76</c:v>
                </c:pt>
                <c:pt idx="157">
                  <c:v>76</c:v>
                </c:pt>
                <c:pt idx="158">
                  <c:v>76</c:v>
                </c:pt>
                <c:pt idx="159">
                  <c:v>76</c:v>
                </c:pt>
                <c:pt idx="160">
                  <c:v>76</c:v>
                </c:pt>
                <c:pt idx="161">
                  <c:v>76</c:v>
                </c:pt>
                <c:pt idx="162">
                  <c:v>76</c:v>
                </c:pt>
                <c:pt idx="163">
                  <c:v>76</c:v>
                </c:pt>
                <c:pt idx="164">
                  <c:v>76</c:v>
                </c:pt>
                <c:pt idx="165">
                  <c:v>76</c:v>
                </c:pt>
                <c:pt idx="166">
                  <c:v>76</c:v>
                </c:pt>
                <c:pt idx="167">
                  <c:v>76</c:v>
                </c:pt>
                <c:pt idx="168">
                  <c:v>76</c:v>
                </c:pt>
                <c:pt idx="169">
                  <c:v>76</c:v>
                </c:pt>
                <c:pt idx="170">
                  <c:v>76</c:v>
                </c:pt>
                <c:pt idx="171">
                  <c:v>76</c:v>
                </c:pt>
                <c:pt idx="172">
                  <c:v>76</c:v>
                </c:pt>
                <c:pt idx="173">
                  <c:v>76</c:v>
                </c:pt>
                <c:pt idx="174">
                  <c:v>76</c:v>
                </c:pt>
                <c:pt idx="175">
                  <c:v>76</c:v>
                </c:pt>
                <c:pt idx="176">
                  <c:v>76</c:v>
                </c:pt>
                <c:pt idx="177">
                  <c:v>76</c:v>
                </c:pt>
                <c:pt idx="178">
                  <c:v>76</c:v>
                </c:pt>
                <c:pt idx="179">
                  <c:v>76</c:v>
                </c:pt>
                <c:pt idx="180">
                  <c:v>76</c:v>
                </c:pt>
                <c:pt idx="181">
                  <c:v>76</c:v>
                </c:pt>
                <c:pt idx="182">
                  <c:v>76</c:v>
                </c:pt>
                <c:pt idx="183">
                  <c:v>76</c:v>
                </c:pt>
                <c:pt idx="184">
                  <c:v>76</c:v>
                </c:pt>
                <c:pt idx="185">
                  <c:v>76</c:v>
                </c:pt>
                <c:pt idx="186">
                  <c:v>76</c:v>
                </c:pt>
                <c:pt idx="187">
                  <c:v>76</c:v>
                </c:pt>
                <c:pt idx="188">
                  <c:v>76</c:v>
                </c:pt>
                <c:pt idx="189">
                  <c:v>76</c:v>
                </c:pt>
                <c:pt idx="190">
                  <c:v>76</c:v>
                </c:pt>
                <c:pt idx="191">
                  <c:v>76</c:v>
                </c:pt>
                <c:pt idx="192">
                  <c:v>76</c:v>
                </c:pt>
                <c:pt idx="193">
                  <c:v>76</c:v>
                </c:pt>
                <c:pt idx="194">
                  <c:v>76</c:v>
                </c:pt>
                <c:pt idx="195">
                  <c:v>76</c:v>
                </c:pt>
                <c:pt idx="196">
                  <c:v>76</c:v>
                </c:pt>
                <c:pt idx="197">
                  <c:v>76</c:v>
                </c:pt>
                <c:pt idx="198">
                  <c:v>76</c:v>
                </c:pt>
                <c:pt idx="199">
                  <c:v>76</c:v>
                </c:pt>
                <c:pt idx="200">
                  <c:v>76</c:v>
                </c:pt>
                <c:pt idx="201">
                  <c:v>76</c:v>
                </c:pt>
                <c:pt idx="202">
                  <c:v>76</c:v>
                </c:pt>
                <c:pt idx="203">
                  <c:v>76</c:v>
                </c:pt>
                <c:pt idx="204">
                  <c:v>76</c:v>
                </c:pt>
                <c:pt idx="205">
                  <c:v>76</c:v>
                </c:pt>
                <c:pt idx="206">
                  <c:v>76</c:v>
                </c:pt>
                <c:pt idx="207">
                  <c:v>76</c:v>
                </c:pt>
                <c:pt idx="208">
                  <c:v>76</c:v>
                </c:pt>
                <c:pt idx="209">
                  <c:v>76</c:v>
                </c:pt>
                <c:pt idx="210">
                  <c:v>76</c:v>
                </c:pt>
                <c:pt idx="211">
                  <c:v>76</c:v>
                </c:pt>
                <c:pt idx="212">
                  <c:v>76</c:v>
                </c:pt>
                <c:pt idx="213">
                  <c:v>76</c:v>
                </c:pt>
                <c:pt idx="214">
                  <c:v>76</c:v>
                </c:pt>
                <c:pt idx="215">
                  <c:v>76</c:v>
                </c:pt>
                <c:pt idx="216">
                  <c:v>76</c:v>
                </c:pt>
                <c:pt idx="217">
                  <c:v>76</c:v>
                </c:pt>
                <c:pt idx="218">
                  <c:v>76</c:v>
                </c:pt>
                <c:pt idx="219">
                  <c:v>76</c:v>
                </c:pt>
                <c:pt idx="220">
                  <c:v>76</c:v>
                </c:pt>
                <c:pt idx="221">
                  <c:v>76</c:v>
                </c:pt>
                <c:pt idx="222">
                  <c:v>76</c:v>
                </c:pt>
                <c:pt idx="223">
                  <c:v>76</c:v>
                </c:pt>
                <c:pt idx="224">
                  <c:v>76</c:v>
                </c:pt>
                <c:pt idx="225">
                  <c:v>76</c:v>
                </c:pt>
                <c:pt idx="226">
                  <c:v>76</c:v>
                </c:pt>
                <c:pt idx="227">
                  <c:v>76</c:v>
                </c:pt>
                <c:pt idx="228">
                  <c:v>76</c:v>
                </c:pt>
                <c:pt idx="229">
                  <c:v>76</c:v>
                </c:pt>
                <c:pt idx="230">
                  <c:v>76</c:v>
                </c:pt>
                <c:pt idx="231">
                  <c:v>76</c:v>
                </c:pt>
                <c:pt idx="232">
                  <c:v>76</c:v>
                </c:pt>
                <c:pt idx="233">
                  <c:v>76</c:v>
                </c:pt>
                <c:pt idx="234">
                  <c:v>76</c:v>
                </c:pt>
                <c:pt idx="235">
                  <c:v>76</c:v>
                </c:pt>
                <c:pt idx="236">
                  <c:v>76</c:v>
                </c:pt>
                <c:pt idx="237">
                  <c:v>76</c:v>
                </c:pt>
                <c:pt idx="238">
                  <c:v>76</c:v>
                </c:pt>
                <c:pt idx="239">
                  <c:v>76</c:v>
                </c:pt>
                <c:pt idx="240">
                  <c:v>76</c:v>
                </c:pt>
                <c:pt idx="241">
                  <c:v>76</c:v>
                </c:pt>
                <c:pt idx="242">
                  <c:v>76</c:v>
                </c:pt>
                <c:pt idx="243">
                  <c:v>76</c:v>
                </c:pt>
                <c:pt idx="244">
                  <c:v>76</c:v>
                </c:pt>
                <c:pt idx="245">
                  <c:v>76</c:v>
                </c:pt>
                <c:pt idx="246">
                  <c:v>76</c:v>
                </c:pt>
                <c:pt idx="247">
                  <c:v>76</c:v>
                </c:pt>
                <c:pt idx="248">
                  <c:v>76</c:v>
                </c:pt>
                <c:pt idx="249">
                  <c:v>76</c:v>
                </c:pt>
                <c:pt idx="250">
                  <c:v>76</c:v>
                </c:pt>
                <c:pt idx="251">
                  <c:v>76</c:v>
                </c:pt>
                <c:pt idx="252">
                  <c:v>76</c:v>
                </c:pt>
                <c:pt idx="253">
                  <c:v>76</c:v>
                </c:pt>
                <c:pt idx="254">
                  <c:v>76</c:v>
                </c:pt>
                <c:pt idx="255">
                  <c:v>76</c:v>
                </c:pt>
                <c:pt idx="256">
                  <c:v>76</c:v>
                </c:pt>
                <c:pt idx="257">
                  <c:v>76</c:v>
                </c:pt>
                <c:pt idx="258">
                  <c:v>76</c:v>
                </c:pt>
                <c:pt idx="259">
                  <c:v>76</c:v>
                </c:pt>
                <c:pt idx="260">
                  <c:v>76</c:v>
                </c:pt>
                <c:pt idx="261">
                  <c:v>76</c:v>
                </c:pt>
                <c:pt idx="262">
                  <c:v>76</c:v>
                </c:pt>
                <c:pt idx="263">
                  <c:v>76</c:v>
                </c:pt>
                <c:pt idx="264">
                  <c:v>76</c:v>
                </c:pt>
                <c:pt idx="265">
                  <c:v>76</c:v>
                </c:pt>
                <c:pt idx="266">
                  <c:v>76</c:v>
                </c:pt>
                <c:pt idx="267">
                  <c:v>76</c:v>
                </c:pt>
                <c:pt idx="268">
                  <c:v>76</c:v>
                </c:pt>
                <c:pt idx="269">
                  <c:v>76</c:v>
                </c:pt>
                <c:pt idx="270">
                  <c:v>76</c:v>
                </c:pt>
                <c:pt idx="271">
                  <c:v>76</c:v>
                </c:pt>
                <c:pt idx="272">
                  <c:v>76</c:v>
                </c:pt>
                <c:pt idx="273">
                  <c:v>76</c:v>
                </c:pt>
                <c:pt idx="274">
                  <c:v>76</c:v>
                </c:pt>
                <c:pt idx="275">
                  <c:v>76</c:v>
                </c:pt>
                <c:pt idx="276">
                  <c:v>76</c:v>
                </c:pt>
                <c:pt idx="277">
                  <c:v>76</c:v>
                </c:pt>
                <c:pt idx="278">
                  <c:v>76</c:v>
                </c:pt>
                <c:pt idx="279">
                  <c:v>76</c:v>
                </c:pt>
                <c:pt idx="280">
                  <c:v>76</c:v>
                </c:pt>
                <c:pt idx="281">
                  <c:v>76</c:v>
                </c:pt>
                <c:pt idx="282">
                  <c:v>76</c:v>
                </c:pt>
                <c:pt idx="283">
                  <c:v>76</c:v>
                </c:pt>
                <c:pt idx="284">
                  <c:v>76</c:v>
                </c:pt>
                <c:pt idx="285">
                  <c:v>76</c:v>
                </c:pt>
                <c:pt idx="286">
                  <c:v>76</c:v>
                </c:pt>
                <c:pt idx="287">
                  <c:v>76</c:v>
                </c:pt>
                <c:pt idx="288">
                  <c:v>76</c:v>
                </c:pt>
                <c:pt idx="289">
                  <c:v>76</c:v>
                </c:pt>
                <c:pt idx="290">
                  <c:v>76</c:v>
                </c:pt>
                <c:pt idx="291">
                  <c:v>76</c:v>
                </c:pt>
                <c:pt idx="292">
                  <c:v>76</c:v>
                </c:pt>
                <c:pt idx="293">
                  <c:v>76</c:v>
                </c:pt>
                <c:pt idx="294">
                  <c:v>76</c:v>
                </c:pt>
                <c:pt idx="295">
                  <c:v>76</c:v>
                </c:pt>
                <c:pt idx="296">
                  <c:v>76</c:v>
                </c:pt>
                <c:pt idx="297">
                  <c:v>76</c:v>
                </c:pt>
                <c:pt idx="298">
                  <c:v>76</c:v>
                </c:pt>
                <c:pt idx="299">
                  <c:v>76</c:v>
                </c:pt>
                <c:pt idx="300">
                  <c:v>76</c:v>
                </c:pt>
                <c:pt idx="301">
                  <c:v>76</c:v>
                </c:pt>
                <c:pt idx="302">
                  <c:v>76</c:v>
                </c:pt>
                <c:pt idx="303">
                  <c:v>76</c:v>
                </c:pt>
                <c:pt idx="304">
                  <c:v>76</c:v>
                </c:pt>
                <c:pt idx="305">
                  <c:v>76</c:v>
                </c:pt>
                <c:pt idx="306">
                  <c:v>76</c:v>
                </c:pt>
                <c:pt idx="307">
                  <c:v>76</c:v>
                </c:pt>
                <c:pt idx="308">
                  <c:v>76</c:v>
                </c:pt>
                <c:pt idx="309">
                  <c:v>76</c:v>
                </c:pt>
                <c:pt idx="310">
                  <c:v>76</c:v>
                </c:pt>
                <c:pt idx="311">
                  <c:v>76</c:v>
                </c:pt>
                <c:pt idx="312">
                  <c:v>76</c:v>
                </c:pt>
                <c:pt idx="313">
                  <c:v>76</c:v>
                </c:pt>
                <c:pt idx="314">
                  <c:v>76</c:v>
                </c:pt>
                <c:pt idx="315">
                  <c:v>76</c:v>
                </c:pt>
                <c:pt idx="316">
                  <c:v>76</c:v>
                </c:pt>
                <c:pt idx="317">
                  <c:v>76</c:v>
                </c:pt>
                <c:pt idx="318">
                  <c:v>76</c:v>
                </c:pt>
                <c:pt idx="319">
                  <c:v>76</c:v>
                </c:pt>
                <c:pt idx="320">
                  <c:v>76</c:v>
                </c:pt>
                <c:pt idx="321">
                  <c:v>76</c:v>
                </c:pt>
                <c:pt idx="322">
                  <c:v>76</c:v>
                </c:pt>
                <c:pt idx="323">
                  <c:v>76</c:v>
                </c:pt>
                <c:pt idx="324">
                  <c:v>76</c:v>
                </c:pt>
                <c:pt idx="325">
                  <c:v>76</c:v>
                </c:pt>
                <c:pt idx="326">
                  <c:v>76</c:v>
                </c:pt>
                <c:pt idx="327">
                  <c:v>76</c:v>
                </c:pt>
                <c:pt idx="328">
                  <c:v>76</c:v>
                </c:pt>
                <c:pt idx="329">
                  <c:v>76</c:v>
                </c:pt>
                <c:pt idx="330">
                  <c:v>76</c:v>
                </c:pt>
                <c:pt idx="331">
                  <c:v>76</c:v>
                </c:pt>
                <c:pt idx="332">
                  <c:v>76</c:v>
                </c:pt>
                <c:pt idx="333">
                  <c:v>76</c:v>
                </c:pt>
                <c:pt idx="334">
                  <c:v>76</c:v>
                </c:pt>
                <c:pt idx="335">
                  <c:v>76</c:v>
                </c:pt>
                <c:pt idx="336">
                  <c:v>76</c:v>
                </c:pt>
                <c:pt idx="337">
                  <c:v>76</c:v>
                </c:pt>
                <c:pt idx="338">
                  <c:v>76</c:v>
                </c:pt>
                <c:pt idx="339">
                  <c:v>76</c:v>
                </c:pt>
                <c:pt idx="340">
                  <c:v>76</c:v>
                </c:pt>
                <c:pt idx="341">
                  <c:v>76</c:v>
                </c:pt>
                <c:pt idx="342">
                  <c:v>76</c:v>
                </c:pt>
                <c:pt idx="343">
                  <c:v>76</c:v>
                </c:pt>
                <c:pt idx="344">
                  <c:v>76</c:v>
                </c:pt>
                <c:pt idx="345">
                  <c:v>76</c:v>
                </c:pt>
                <c:pt idx="346">
                  <c:v>76</c:v>
                </c:pt>
                <c:pt idx="347">
                  <c:v>76</c:v>
                </c:pt>
                <c:pt idx="348">
                  <c:v>76</c:v>
                </c:pt>
                <c:pt idx="349">
                  <c:v>76</c:v>
                </c:pt>
                <c:pt idx="350">
                  <c:v>76</c:v>
                </c:pt>
                <c:pt idx="351">
                  <c:v>76</c:v>
                </c:pt>
                <c:pt idx="352">
                  <c:v>76</c:v>
                </c:pt>
                <c:pt idx="353">
                  <c:v>76</c:v>
                </c:pt>
                <c:pt idx="354">
                  <c:v>76</c:v>
                </c:pt>
                <c:pt idx="355">
                  <c:v>76</c:v>
                </c:pt>
                <c:pt idx="356">
                  <c:v>76</c:v>
                </c:pt>
                <c:pt idx="357">
                  <c:v>76</c:v>
                </c:pt>
                <c:pt idx="358">
                  <c:v>76</c:v>
                </c:pt>
                <c:pt idx="359">
                  <c:v>76</c:v>
                </c:pt>
                <c:pt idx="360">
                  <c:v>76</c:v>
                </c:pt>
                <c:pt idx="361">
                  <c:v>76</c:v>
                </c:pt>
                <c:pt idx="362">
                  <c:v>76</c:v>
                </c:pt>
                <c:pt idx="363">
                  <c:v>76</c:v>
                </c:pt>
                <c:pt idx="364">
                  <c:v>76</c:v>
                </c:pt>
                <c:pt idx="365">
                  <c:v>76</c:v>
                </c:pt>
                <c:pt idx="366">
                  <c:v>76</c:v>
                </c:pt>
                <c:pt idx="367">
                  <c:v>76</c:v>
                </c:pt>
                <c:pt idx="368">
                  <c:v>76</c:v>
                </c:pt>
                <c:pt idx="369">
                  <c:v>76</c:v>
                </c:pt>
                <c:pt idx="370">
                  <c:v>76</c:v>
                </c:pt>
                <c:pt idx="371">
                  <c:v>76</c:v>
                </c:pt>
                <c:pt idx="372">
                  <c:v>76</c:v>
                </c:pt>
                <c:pt idx="373">
                  <c:v>76</c:v>
                </c:pt>
                <c:pt idx="374">
                  <c:v>76</c:v>
                </c:pt>
                <c:pt idx="375">
                  <c:v>76</c:v>
                </c:pt>
                <c:pt idx="376">
                  <c:v>76</c:v>
                </c:pt>
                <c:pt idx="377">
                  <c:v>76</c:v>
                </c:pt>
                <c:pt idx="378">
                  <c:v>76</c:v>
                </c:pt>
                <c:pt idx="379">
                  <c:v>76</c:v>
                </c:pt>
                <c:pt idx="380">
                  <c:v>76</c:v>
                </c:pt>
                <c:pt idx="381">
                  <c:v>76</c:v>
                </c:pt>
                <c:pt idx="382">
                  <c:v>76</c:v>
                </c:pt>
                <c:pt idx="383">
                  <c:v>76</c:v>
                </c:pt>
                <c:pt idx="384">
                  <c:v>76</c:v>
                </c:pt>
                <c:pt idx="385">
                  <c:v>76</c:v>
                </c:pt>
                <c:pt idx="386">
                  <c:v>76</c:v>
                </c:pt>
                <c:pt idx="387">
                  <c:v>76</c:v>
                </c:pt>
                <c:pt idx="388">
                  <c:v>76</c:v>
                </c:pt>
                <c:pt idx="389">
                  <c:v>76</c:v>
                </c:pt>
                <c:pt idx="390">
                  <c:v>76</c:v>
                </c:pt>
                <c:pt idx="391">
                  <c:v>76</c:v>
                </c:pt>
                <c:pt idx="392">
                  <c:v>76</c:v>
                </c:pt>
                <c:pt idx="393">
                  <c:v>76</c:v>
                </c:pt>
                <c:pt idx="394">
                  <c:v>76</c:v>
                </c:pt>
                <c:pt idx="395">
                  <c:v>76</c:v>
                </c:pt>
                <c:pt idx="396">
                  <c:v>76</c:v>
                </c:pt>
                <c:pt idx="397">
                  <c:v>76</c:v>
                </c:pt>
                <c:pt idx="398">
                  <c:v>76</c:v>
                </c:pt>
                <c:pt idx="399">
                  <c:v>76</c:v>
                </c:pt>
                <c:pt idx="400">
                  <c:v>76</c:v>
                </c:pt>
                <c:pt idx="401">
                  <c:v>76</c:v>
                </c:pt>
                <c:pt idx="402">
                  <c:v>76</c:v>
                </c:pt>
                <c:pt idx="403">
                  <c:v>76</c:v>
                </c:pt>
                <c:pt idx="404">
                  <c:v>76</c:v>
                </c:pt>
                <c:pt idx="405">
                  <c:v>76</c:v>
                </c:pt>
                <c:pt idx="406">
                  <c:v>76</c:v>
                </c:pt>
                <c:pt idx="407">
                  <c:v>76</c:v>
                </c:pt>
                <c:pt idx="408">
                  <c:v>76</c:v>
                </c:pt>
                <c:pt idx="409">
                  <c:v>76</c:v>
                </c:pt>
                <c:pt idx="410">
                  <c:v>76</c:v>
                </c:pt>
                <c:pt idx="411">
                  <c:v>76</c:v>
                </c:pt>
                <c:pt idx="412">
                  <c:v>76</c:v>
                </c:pt>
                <c:pt idx="413">
                  <c:v>76</c:v>
                </c:pt>
                <c:pt idx="414">
                  <c:v>76</c:v>
                </c:pt>
                <c:pt idx="415">
                  <c:v>76</c:v>
                </c:pt>
                <c:pt idx="416">
                  <c:v>76</c:v>
                </c:pt>
                <c:pt idx="417">
                  <c:v>76</c:v>
                </c:pt>
                <c:pt idx="418">
                  <c:v>76</c:v>
                </c:pt>
                <c:pt idx="419">
                  <c:v>76</c:v>
                </c:pt>
                <c:pt idx="420">
                  <c:v>76</c:v>
                </c:pt>
                <c:pt idx="421">
                  <c:v>76</c:v>
                </c:pt>
                <c:pt idx="422">
                  <c:v>76</c:v>
                </c:pt>
                <c:pt idx="423">
                  <c:v>76</c:v>
                </c:pt>
                <c:pt idx="424">
                  <c:v>76</c:v>
                </c:pt>
                <c:pt idx="425">
                  <c:v>76</c:v>
                </c:pt>
                <c:pt idx="426">
                  <c:v>76</c:v>
                </c:pt>
                <c:pt idx="427">
                  <c:v>76</c:v>
                </c:pt>
                <c:pt idx="428">
                  <c:v>76</c:v>
                </c:pt>
                <c:pt idx="429">
                  <c:v>76</c:v>
                </c:pt>
                <c:pt idx="430">
                  <c:v>76</c:v>
                </c:pt>
                <c:pt idx="431">
                  <c:v>76</c:v>
                </c:pt>
                <c:pt idx="432">
                  <c:v>76</c:v>
                </c:pt>
                <c:pt idx="433">
                  <c:v>76</c:v>
                </c:pt>
                <c:pt idx="434">
                  <c:v>76</c:v>
                </c:pt>
                <c:pt idx="435">
                  <c:v>76</c:v>
                </c:pt>
                <c:pt idx="436">
                  <c:v>76</c:v>
                </c:pt>
                <c:pt idx="437">
                  <c:v>76</c:v>
                </c:pt>
                <c:pt idx="438">
                  <c:v>76</c:v>
                </c:pt>
                <c:pt idx="439">
                  <c:v>76</c:v>
                </c:pt>
                <c:pt idx="440">
                  <c:v>76</c:v>
                </c:pt>
                <c:pt idx="441">
                  <c:v>76</c:v>
                </c:pt>
                <c:pt idx="442">
                  <c:v>76</c:v>
                </c:pt>
                <c:pt idx="443">
                  <c:v>76</c:v>
                </c:pt>
                <c:pt idx="444">
                  <c:v>76</c:v>
                </c:pt>
                <c:pt idx="445">
                  <c:v>76</c:v>
                </c:pt>
                <c:pt idx="446">
                  <c:v>76</c:v>
                </c:pt>
                <c:pt idx="447">
                  <c:v>76</c:v>
                </c:pt>
                <c:pt idx="448">
                  <c:v>76</c:v>
                </c:pt>
                <c:pt idx="449">
                  <c:v>76</c:v>
                </c:pt>
                <c:pt idx="450">
                  <c:v>76</c:v>
                </c:pt>
                <c:pt idx="451">
                  <c:v>76</c:v>
                </c:pt>
                <c:pt idx="452">
                  <c:v>76</c:v>
                </c:pt>
                <c:pt idx="453">
                  <c:v>76</c:v>
                </c:pt>
                <c:pt idx="454">
                  <c:v>76</c:v>
                </c:pt>
                <c:pt idx="455">
                  <c:v>76</c:v>
                </c:pt>
                <c:pt idx="456">
                  <c:v>76</c:v>
                </c:pt>
                <c:pt idx="457">
                  <c:v>76</c:v>
                </c:pt>
                <c:pt idx="458">
                  <c:v>76</c:v>
                </c:pt>
                <c:pt idx="459">
                  <c:v>76</c:v>
                </c:pt>
                <c:pt idx="460">
                  <c:v>76</c:v>
                </c:pt>
                <c:pt idx="461">
                  <c:v>76</c:v>
                </c:pt>
                <c:pt idx="462">
                  <c:v>76</c:v>
                </c:pt>
                <c:pt idx="463">
                  <c:v>76</c:v>
                </c:pt>
                <c:pt idx="464">
                  <c:v>76</c:v>
                </c:pt>
                <c:pt idx="465">
                  <c:v>76</c:v>
                </c:pt>
                <c:pt idx="466">
                  <c:v>76</c:v>
                </c:pt>
                <c:pt idx="467">
                  <c:v>76</c:v>
                </c:pt>
                <c:pt idx="468">
                  <c:v>76</c:v>
                </c:pt>
                <c:pt idx="469">
                  <c:v>76</c:v>
                </c:pt>
                <c:pt idx="470">
                  <c:v>76</c:v>
                </c:pt>
                <c:pt idx="471">
                  <c:v>76</c:v>
                </c:pt>
                <c:pt idx="472">
                  <c:v>76</c:v>
                </c:pt>
                <c:pt idx="473">
                  <c:v>76</c:v>
                </c:pt>
                <c:pt idx="474">
                  <c:v>76</c:v>
                </c:pt>
                <c:pt idx="475">
                  <c:v>76</c:v>
                </c:pt>
                <c:pt idx="476">
                  <c:v>76</c:v>
                </c:pt>
                <c:pt idx="477">
                  <c:v>76</c:v>
                </c:pt>
                <c:pt idx="478">
                  <c:v>76</c:v>
                </c:pt>
                <c:pt idx="479">
                  <c:v>76</c:v>
                </c:pt>
                <c:pt idx="480">
                  <c:v>76</c:v>
                </c:pt>
                <c:pt idx="481">
                  <c:v>76</c:v>
                </c:pt>
                <c:pt idx="482">
                  <c:v>76</c:v>
                </c:pt>
                <c:pt idx="483">
                  <c:v>76</c:v>
                </c:pt>
                <c:pt idx="484">
                  <c:v>76</c:v>
                </c:pt>
                <c:pt idx="485">
                  <c:v>76</c:v>
                </c:pt>
                <c:pt idx="486">
                  <c:v>76</c:v>
                </c:pt>
                <c:pt idx="487">
                  <c:v>76</c:v>
                </c:pt>
                <c:pt idx="488">
                  <c:v>76</c:v>
                </c:pt>
                <c:pt idx="489">
                  <c:v>76</c:v>
                </c:pt>
                <c:pt idx="490">
                  <c:v>76</c:v>
                </c:pt>
                <c:pt idx="491">
                  <c:v>76</c:v>
                </c:pt>
                <c:pt idx="492">
                  <c:v>76</c:v>
                </c:pt>
                <c:pt idx="493">
                  <c:v>76</c:v>
                </c:pt>
                <c:pt idx="494">
                  <c:v>76</c:v>
                </c:pt>
                <c:pt idx="495">
                  <c:v>76</c:v>
                </c:pt>
                <c:pt idx="496">
                  <c:v>76</c:v>
                </c:pt>
                <c:pt idx="497">
                  <c:v>76</c:v>
                </c:pt>
                <c:pt idx="498">
                  <c:v>76</c:v>
                </c:pt>
                <c:pt idx="499">
                  <c:v>76</c:v>
                </c:pt>
                <c:pt idx="500">
                  <c:v>76</c:v>
                </c:pt>
                <c:pt idx="501">
                  <c:v>76</c:v>
                </c:pt>
                <c:pt idx="502">
                  <c:v>76</c:v>
                </c:pt>
                <c:pt idx="503">
                  <c:v>76</c:v>
                </c:pt>
                <c:pt idx="504">
                  <c:v>76</c:v>
                </c:pt>
                <c:pt idx="505">
                  <c:v>76</c:v>
                </c:pt>
                <c:pt idx="506">
                  <c:v>76</c:v>
                </c:pt>
                <c:pt idx="507">
                  <c:v>76</c:v>
                </c:pt>
                <c:pt idx="508">
                  <c:v>76</c:v>
                </c:pt>
                <c:pt idx="509">
                  <c:v>76</c:v>
                </c:pt>
                <c:pt idx="510">
                  <c:v>76</c:v>
                </c:pt>
                <c:pt idx="511">
                  <c:v>76</c:v>
                </c:pt>
                <c:pt idx="512">
                  <c:v>76</c:v>
                </c:pt>
                <c:pt idx="513">
                  <c:v>76</c:v>
                </c:pt>
                <c:pt idx="514">
                  <c:v>76</c:v>
                </c:pt>
                <c:pt idx="515">
                  <c:v>76</c:v>
                </c:pt>
                <c:pt idx="516">
                  <c:v>76</c:v>
                </c:pt>
                <c:pt idx="517">
                  <c:v>76</c:v>
                </c:pt>
                <c:pt idx="518">
                  <c:v>76</c:v>
                </c:pt>
                <c:pt idx="519">
                  <c:v>76</c:v>
                </c:pt>
                <c:pt idx="520">
                  <c:v>76</c:v>
                </c:pt>
                <c:pt idx="521">
                  <c:v>76</c:v>
                </c:pt>
                <c:pt idx="522">
                  <c:v>76</c:v>
                </c:pt>
                <c:pt idx="523">
                  <c:v>76</c:v>
                </c:pt>
                <c:pt idx="524">
                  <c:v>76</c:v>
                </c:pt>
                <c:pt idx="525">
                  <c:v>76</c:v>
                </c:pt>
                <c:pt idx="526">
                  <c:v>76</c:v>
                </c:pt>
                <c:pt idx="527">
                  <c:v>76</c:v>
                </c:pt>
                <c:pt idx="528">
                  <c:v>76</c:v>
                </c:pt>
                <c:pt idx="529">
                  <c:v>76</c:v>
                </c:pt>
                <c:pt idx="530">
                  <c:v>76</c:v>
                </c:pt>
                <c:pt idx="531">
                  <c:v>76</c:v>
                </c:pt>
                <c:pt idx="532">
                  <c:v>76</c:v>
                </c:pt>
                <c:pt idx="533">
                  <c:v>76</c:v>
                </c:pt>
                <c:pt idx="534">
                  <c:v>76</c:v>
                </c:pt>
                <c:pt idx="535">
                  <c:v>76</c:v>
                </c:pt>
                <c:pt idx="536">
                  <c:v>76</c:v>
                </c:pt>
                <c:pt idx="537">
                  <c:v>76</c:v>
                </c:pt>
                <c:pt idx="538">
                  <c:v>76</c:v>
                </c:pt>
                <c:pt idx="539">
                  <c:v>76</c:v>
                </c:pt>
                <c:pt idx="540">
                  <c:v>76</c:v>
                </c:pt>
                <c:pt idx="541">
                  <c:v>76</c:v>
                </c:pt>
                <c:pt idx="542">
                  <c:v>76</c:v>
                </c:pt>
                <c:pt idx="543">
                  <c:v>76</c:v>
                </c:pt>
                <c:pt idx="544">
                  <c:v>76</c:v>
                </c:pt>
                <c:pt idx="545">
                  <c:v>76</c:v>
                </c:pt>
                <c:pt idx="546">
                  <c:v>76</c:v>
                </c:pt>
                <c:pt idx="547">
                  <c:v>76</c:v>
                </c:pt>
                <c:pt idx="548">
                  <c:v>76</c:v>
                </c:pt>
                <c:pt idx="549">
                  <c:v>76</c:v>
                </c:pt>
                <c:pt idx="550">
                  <c:v>76</c:v>
                </c:pt>
                <c:pt idx="551">
                  <c:v>76</c:v>
                </c:pt>
                <c:pt idx="552">
                  <c:v>76</c:v>
                </c:pt>
                <c:pt idx="553">
                  <c:v>76</c:v>
                </c:pt>
                <c:pt idx="554">
                  <c:v>76</c:v>
                </c:pt>
                <c:pt idx="555">
                  <c:v>76</c:v>
                </c:pt>
                <c:pt idx="556">
                  <c:v>76</c:v>
                </c:pt>
                <c:pt idx="557">
                  <c:v>76</c:v>
                </c:pt>
                <c:pt idx="558">
                  <c:v>76</c:v>
                </c:pt>
                <c:pt idx="559">
                  <c:v>76</c:v>
                </c:pt>
                <c:pt idx="560">
                  <c:v>76</c:v>
                </c:pt>
                <c:pt idx="561">
                  <c:v>76</c:v>
                </c:pt>
                <c:pt idx="562">
                  <c:v>76</c:v>
                </c:pt>
                <c:pt idx="563">
                  <c:v>76</c:v>
                </c:pt>
                <c:pt idx="564">
                  <c:v>76</c:v>
                </c:pt>
                <c:pt idx="565">
                  <c:v>76</c:v>
                </c:pt>
                <c:pt idx="566">
                  <c:v>76</c:v>
                </c:pt>
                <c:pt idx="567">
                  <c:v>76</c:v>
                </c:pt>
                <c:pt idx="568">
                  <c:v>76</c:v>
                </c:pt>
                <c:pt idx="569">
                  <c:v>76</c:v>
                </c:pt>
                <c:pt idx="570">
                  <c:v>76</c:v>
                </c:pt>
                <c:pt idx="571">
                  <c:v>76</c:v>
                </c:pt>
                <c:pt idx="572">
                  <c:v>76</c:v>
                </c:pt>
                <c:pt idx="573">
                  <c:v>76</c:v>
                </c:pt>
                <c:pt idx="574">
                  <c:v>76</c:v>
                </c:pt>
                <c:pt idx="575">
                  <c:v>76</c:v>
                </c:pt>
                <c:pt idx="576">
                  <c:v>76</c:v>
                </c:pt>
                <c:pt idx="577">
                  <c:v>76</c:v>
                </c:pt>
                <c:pt idx="578">
                  <c:v>76</c:v>
                </c:pt>
                <c:pt idx="579">
                  <c:v>76</c:v>
                </c:pt>
                <c:pt idx="580">
                  <c:v>76</c:v>
                </c:pt>
                <c:pt idx="581">
                  <c:v>76</c:v>
                </c:pt>
                <c:pt idx="582">
                  <c:v>76</c:v>
                </c:pt>
                <c:pt idx="583">
                  <c:v>76</c:v>
                </c:pt>
                <c:pt idx="584">
                  <c:v>76</c:v>
                </c:pt>
                <c:pt idx="585">
                  <c:v>76</c:v>
                </c:pt>
                <c:pt idx="586">
                  <c:v>76</c:v>
                </c:pt>
                <c:pt idx="587">
                  <c:v>76</c:v>
                </c:pt>
                <c:pt idx="588">
                  <c:v>76</c:v>
                </c:pt>
                <c:pt idx="589">
                  <c:v>76</c:v>
                </c:pt>
                <c:pt idx="590">
                  <c:v>76</c:v>
                </c:pt>
                <c:pt idx="591">
                  <c:v>76</c:v>
                </c:pt>
                <c:pt idx="592">
                  <c:v>76</c:v>
                </c:pt>
                <c:pt idx="593">
                  <c:v>76</c:v>
                </c:pt>
                <c:pt idx="594">
                  <c:v>76</c:v>
                </c:pt>
                <c:pt idx="595">
                  <c:v>76</c:v>
                </c:pt>
                <c:pt idx="596">
                  <c:v>76</c:v>
                </c:pt>
                <c:pt idx="597">
                  <c:v>76</c:v>
                </c:pt>
                <c:pt idx="598">
                  <c:v>76</c:v>
                </c:pt>
                <c:pt idx="599">
                  <c:v>76</c:v>
                </c:pt>
                <c:pt idx="600">
                  <c:v>76</c:v>
                </c:pt>
                <c:pt idx="601">
                  <c:v>76</c:v>
                </c:pt>
                <c:pt idx="602">
                  <c:v>76</c:v>
                </c:pt>
                <c:pt idx="603">
                  <c:v>76</c:v>
                </c:pt>
                <c:pt idx="604">
                  <c:v>76</c:v>
                </c:pt>
                <c:pt idx="605">
                  <c:v>76</c:v>
                </c:pt>
                <c:pt idx="606">
                  <c:v>76</c:v>
                </c:pt>
                <c:pt idx="607">
                  <c:v>76</c:v>
                </c:pt>
                <c:pt idx="608">
                  <c:v>76</c:v>
                </c:pt>
                <c:pt idx="609">
                  <c:v>76</c:v>
                </c:pt>
                <c:pt idx="610">
                  <c:v>76</c:v>
                </c:pt>
                <c:pt idx="611">
                  <c:v>76</c:v>
                </c:pt>
                <c:pt idx="612">
                  <c:v>76</c:v>
                </c:pt>
                <c:pt idx="613">
                  <c:v>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09D-490D-A2F3-C4978975C2E4}"/>
            </c:ext>
          </c:extLst>
        </c:ser>
        <c:ser>
          <c:idx val="1"/>
          <c:order val="3"/>
          <c:tx>
            <c:v>ATV_PID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strRef>
              <c:f>ATV_PID!$B$235:$B$591</c:f>
              <c:strCache>
                <c:ptCount val="357"/>
                <c:pt idx="0">
                  <c:v>16:25:53</c:v>
                </c:pt>
                <c:pt idx="1">
                  <c:v>16:25:54</c:v>
                </c:pt>
                <c:pt idx="2">
                  <c:v>16:25:55</c:v>
                </c:pt>
                <c:pt idx="3">
                  <c:v>16:25:56</c:v>
                </c:pt>
                <c:pt idx="4">
                  <c:v>16:25:57</c:v>
                </c:pt>
                <c:pt idx="5">
                  <c:v>16:25:58</c:v>
                </c:pt>
                <c:pt idx="6">
                  <c:v>16:25:59</c:v>
                </c:pt>
                <c:pt idx="7">
                  <c:v>16:26:00</c:v>
                </c:pt>
                <c:pt idx="8">
                  <c:v>16:26:01</c:v>
                </c:pt>
                <c:pt idx="9">
                  <c:v>16:26:02</c:v>
                </c:pt>
                <c:pt idx="10">
                  <c:v>16:26:03</c:v>
                </c:pt>
                <c:pt idx="11">
                  <c:v>16:26:04</c:v>
                </c:pt>
                <c:pt idx="12">
                  <c:v>16:26:05</c:v>
                </c:pt>
                <c:pt idx="13">
                  <c:v>16:26:06</c:v>
                </c:pt>
                <c:pt idx="14">
                  <c:v>16:26:07</c:v>
                </c:pt>
                <c:pt idx="15">
                  <c:v>16:26:08</c:v>
                </c:pt>
                <c:pt idx="16">
                  <c:v>16:26:09</c:v>
                </c:pt>
                <c:pt idx="17">
                  <c:v>16:26:10</c:v>
                </c:pt>
                <c:pt idx="18">
                  <c:v>16:26:11</c:v>
                </c:pt>
                <c:pt idx="19">
                  <c:v>16:26:12</c:v>
                </c:pt>
                <c:pt idx="20">
                  <c:v>16:26:13</c:v>
                </c:pt>
                <c:pt idx="21">
                  <c:v>16:26:14</c:v>
                </c:pt>
                <c:pt idx="22">
                  <c:v>16:26:15</c:v>
                </c:pt>
                <c:pt idx="23">
                  <c:v>16:26:16</c:v>
                </c:pt>
                <c:pt idx="24">
                  <c:v>16:26:17</c:v>
                </c:pt>
                <c:pt idx="25">
                  <c:v>16:26:18</c:v>
                </c:pt>
                <c:pt idx="26">
                  <c:v>16:26:19</c:v>
                </c:pt>
                <c:pt idx="27">
                  <c:v>16:26:20</c:v>
                </c:pt>
                <c:pt idx="28">
                  <c:v>16:26:21</c:v>
                </c:pt>
                <c:pt idx="29">
                  <c:v>16:26:22</c:v>
                </c:pt>
                <c:pt idx="30">
                  <c:v>16:26:23</c:v>
                </c:pt>
                <c:pt idx="31">
                  <c:v>16:26:24</c:v>
                </c:pt>
                <c:pt idx="32">
                  <c:v>16:26:25</c:v>
                </c:pt>
                <c:pt idx="33">
                  <c:v>16:26:26</c:v>
                </c:pt>
                <c:pt idx="34">
                  <c:v>16:26:27</c:v>
                </c:pt>
                <c:pt idx="35">
                  <c:v>16:26:28</c:v>
                </c:pt>
                <c:pt idx="36">
                  <c:v>16:26:29</c:v>
                </c:pt>
                <c:pt idx="37">
                  <c:v>16:26:30</c:v>
                </c:pt>
                <c:pt idx="38">
                  <c:v>16:26:31</c:v>
                </c:pt>
                <c:pt idx="39">
                  <c:v>16:26:32</c:v>
                </c:pt>
                <c:pt idx="40">
                  <c:v>16:26:33</c:v>
                </c:pt>
                <c:pt idx="41">
                  <c:v>16:26:34</c:v>
                </c:pt>
                <c:pt idx="42">
                  <c:v>16:26:35</c:v>
                </c:pt>
                <c:pt idx="43">
                  <c:v>16:26:36</c:v>
                </c:pt>
                <c:pt idx="44">
                  <c:v>16:26:37</c:v>
                </c:pt>
                <c:pt idx="45">
                  <c:v>16:26:38</c:v>
                </c:pt>
                <c:pt idx="46">
                  <c:v>16:26:39</c:v>
                </c:pt>
                <c:pt idx="47">
                  <c:v>16:26:40</c:v>
                </c:pt>
                <c:pt idx="48">
                  <c:v>16:26:41</c:v>
                </c:pt>
                <c:pt idx="49">
                  <c:v>16:26:42</c:v>
                </c:pt>
                <c:pt idx="50">
                  <c:v>16:26:43</c:v>
                </c:pt>
                <c:pt idx="51">
                  <c:v>16:26:44</c:v>
                </c:pt>
                <c:pt idx="52">
                  <c:v>16:26:45</c:v>
                </c:pt>
                <c:pt idx="53">
                  <c:v>16:26:46</c:v>
                </c:pt>
                <c:pt idx="54">
                  <c:v>16:26:47</c:v>
                </c:pt>
                <c:pt idx="55">
                  <c:v>16:26:48</c:v>
                </c:pt>
                <c:pt idx="56">
                  <c:v>16:26:49</c:v>
                </c:pt>
                <c:pt idx="57">
                  <c:v>16:26:50</c:v>
                </c:pt>
                <c:pt idx="58">
                  <c:v>16:26:51</c:v>
                </c:pt>
                <c:pt idx="59">
                  <c:v>16:26:52</c:v>
                </c:pt>
                <c:pt idx="60">
                  <c:v>16:26:53</c:v>
                </c:pt>
                <c:pt idx="61">
                  <c:v>16:26:54</c:v>
                </c:pt>
                <c:pt idx="62">
                  <c:v>16:26:55</c:v>
                </c:pt>
                <c:pt idx="63">
                  <c:v>16:26:56</c:v>
                </c:pt>
                <c:pt idx="64">
                  <c:v>16:26:57</c:v>
                </c:pt>
                <c:pt idx="65">
                  <c:v>16:26:58</c:v>
                </c:pt>
                <c:pt idx="66">
                  <c:v>16:26:59</c:v>
                </c:pt>
                <c:pt idx="67">
                  <c:v>16:27:00</c:v>
                </c:pt>
                <c:pt idx="68">
                  <c:v>16:27:01</c:v>
                </c:pt>
                <c:pt idx="69">
                  <c:v>16:27:02</c:v>
                </c:pt>
                <c:pt idx="70">
                  <c:v>16:27:03</c:v>
                </c:pt>
                <c:pt idx="71">
                  <c:v>16:27:04</c:v>
                </c:pt>
                <c:pt idx="72">
                  <c:v>16:27:05</c:v>
                </c:pt>
                <c:pt idx="73">
                  <c:v>16:27:06</c:v>
                </c:pt>
                <c:pt idx="74">
                  <c:v>16:27:07</c:v>
                </c:pt>
                <c:pt idx="75">
                  <c:v>16:27:08</c:v>
                </c:pt>
                <c:pt idx="76">
                  <c:v>16:27:09</c:v>
                </c:pt>
                <c:pt idx="77">
                  <c:v>16:27:10</c:v>
                </c:pt>
                <c:pt idx="78">
                  <c:v>16:27:11</c:v>
                </c:pt>
                <c:pt idx="79">
                  <c:v>16:27:12</c:v>
                </c:pt>
                <c:pt idx="80">
                  <c:v>16:27:13</c:v>
                </c:pt>
                <c:pt idx="81">
                  <c:v>16:27:14</c:v>
                </c:pt>
                <c:pt idx="82">
                  <c:v>16:27:15</c:v>
                </c:pt>
                <c:pt idx="83">
                  <c:v>16:27:16</c:v>
                </c:pt>
                <c:pt idx="84">
                  <c:v>16:27:17</c:v>
                </c:pt>
                <c:pt idx="85">
                  <c:v>16:27:18</c:v>
                </c:pt>
                <c:pt idx="86">
                  <c:v>16:27:19</c:v>
                </c:pt>
                <c:pt idx="87">
                  <c:v>16:27:20</c:v>
                </c:pt>
                <c:pt idx="88">
                  <c:v>16:27:21</c:v>
                </c:pt>
                <c:pt idx="89">
                  <c:v>16:27:22</c:v>
                </c:pt>
                <c:pt idx="90">
                  <c:v>16:27:23</c:v>
                </c:pt>
                <c:pt idx="91">
                  <c:v>16:27:24</c:v>
                </c:pt>
                <c:pt idx="92">
                  <c:v>16:27:25</c:v>
                </c:pt>
                <c:pt idx="93">
                  <c:v>16:27:26</c:v>
                </c:pt>
                <c:pt idx="94">
                  <c:v>16:27:27</c:v>
                </c:pt>
                <c:pt idx="95">
                  <c:v>16:27:28</c:v>
                </c:pt>
                <c:pt idx="96">
                  <c:v>16:27:29</c:v>
                </c:pt>
                <c:pt idx="97">
                  <c:v>16:27:30</c:v>
                </c:pt>
                <c:pt idx="98">
                  <c:v>16:27:31</c:v>
                </c:pt>
                <c:pt idx="99">
                  <c:v>16:27:32</c:v>
                </c:pt>
                <c:pt idx="100">
                  <c:v>16:27:33</c:v>
                </c:pt>
                <c:pt idx="101">
                  <c:v>16:27:34</c:v>
                </c:pt>
                <c:pt idx="102">
                  <c:v>16:27:35</c:v>
                </c:pt>
                <c:pt idx="103">
                  <c:v>16:27:36</c:v>
                </c:pt>
                <c:pt idx="104">
                  <c:v>16:27:37</c:v>
                </c:pt>
                <c:pt idx="105">
                  <c:v>16:27:38</c:v>
                </c:pt>
                <c:pt idx="106">
                  <c:v>16:27:39</c:v>
                </c:pt>
                <c:pt idx="107">
                  <c:v>16:27:40</c:v>
                </c:pt>
                <c:pt idx="108">
                  <c:v>16:27:41</c:v>
                </c:pt>
                <c:pt idx="109">
                  <c:v>16:27:42</c:v>
                </c:pt>
                <c:pt idx="110">
                  <c:v>16:27:43</c:v>
                </c:pt>
                <c:pt idx="111">
                  <c:v>16:27:44</c:v>
                </c:pt>
                <c:pt idx="112">
                  <c:v>16:27:45</c:v>
                </c:pt>
                <c:pt idx="113">
                  <c:v>16:27:46</c:v>
                </c:pt>
                <c:pt idx="114">
                  <c:v>16:27:47</c:v>
                </c:pt>
                <c:pt idx="115">
                  <c:v>16:27:48</c:v>
                </c:pt>
                <c:pt idx="116">
                  <c:v>16:27:49</c:v>
                </c:pt>
                <c:pt idx="117">
                  <c:v>16:27:50</c:v>
                </c:pt>
                <c:pt idx="118">
                  <c:v>16:27:51</c:v>
                </c:pt>
                <c:pt idx="119">
                  <c:v>16:27:52</c:v>
                </c:pt>
                <c:pt idx="120">
                  <c:v>16:27:53</c:v>
                </c:pt>
                <c:pt idx="121">
                  <c:v>16:27:54</c:v>
                </c:pt>
                <c:pt idx="122">
                  <c:v>16:27:55</c:v>
                </c:pt>
                <c:pt idx="123">
                  <c:v>16:27:56</c:v>
                </c:pt>
                <c:pt idx="124">
                  <c:v>16:27:57</c:v>
                </c:pt>
                <c:pt idx="125">
                  <c:v>16:27:58</c:v>
                </c:pt>
                <c:pt idx="126">
                  <c:v>16:27:59</c:v>
                </c:pt>
                <c:pt idx="127">
                  <c:v>16:28:00</c:v>
                </c:pt>
                <c:pt idx="128">
                  <c:v>16:28:01</c:v>
                </c:pt>
                <c:pt idx="129">
                  <c:v>16:28:02</c:v>
                </c:pt>
                <c:pt idx="130">
                  <c:v>16:28:03</c:v>
                </c:pt>
                <c:pt idx="131">
                  <c:v>16:28:04</c:v>
                </c:pt>
                <c:pt idx="132">
                  <c:v>16:28:05</c:v>
                </c:pt>
                <c:pt idx="133">
                  <c:v>16:28:06</c:v>
                </c:pt>
                <c:pt idx="134">
                  <c:v>16:28:07</c:v>
                </c:pt>
                <c:pt idx="135">
                  <c:v>16:28:08</c:v>
                </c:pt>
                <c:pt idx="136">
                  <c:v>16:28:09</c:v>
                </c:pt>
                <c:pt idx="137">
                  <c:v>16:28:10</c:v>
                </c:pt>
                <c:pt idx="138">
                  <c:v>16:28:11</c:v>
                </c:pt>
                <c:pt idx="139">
                  <c:v>16:28:12</c:v>
                </c:pt>
                <c:pt idx="140">
                  <c:v>16:28:13</c:v>
                </c:pt>
                <c:pt idx="141">
                  <c:v>16:28:14</c:v>
                </c:pt>
                <c:pt idx="142">
                  <c:v>16:28:15</c:v>
                </c:pt>
                <c:pt idx="143">
                  <c:v>16:28:16</c:v>
                </c:pt>
                <c:pt idx="144">
                  <c:v>16:28:17</c:v>
                </c:pt>
                <c:pt idx="145">
                  <c:v>16:28:18</c:v>
                </c:pt>
                <c:pt idx="146">
                  <c:v>16:28:19</c:v>
                </c:pt>
                <c:pt idx="147">
                  <c:v>16:28:20</c:v>
                </c:pt>
                <c:pt idx="148">
                  <c:v>16:28:21</c:v>
                </c:pt>
                <c:pt idx="149">
                  <c:v>16:28:22</c:v>
                </c:pt>
                <c:pt idx="150">
                  <c:v>16:28:23</c:v>
                </c:pt>
                <c:pt idx="151">
                  <c:v>16:28:24</c:v>
                </c:pt>
                <c:pt idx="152">
                  <c:v>16:28:25</c:v>
                </c:pt>
                <c:pt idx="153">
                  <c:v>16:28:26</c:v>
                </c:pt>
                <c:pt idx="154">
                  <c:v>16:28:27</c:v>
                </c:pt>
                <c:pt idx="155">
                  <c:v>16:28:28</c:v>
                </c:pt>
                <c:pt idx="156">
                  <c:v>16:28:29</c:v>
                </c:pt>
                <c:pt idx="157">
                  <c:v>16:28:30</c:v>
                </c:pt>
                <c:pt idx="158">
                  <c:v>16:28:31</c:v>
                </c:pt>
                <c:pt idx="159">
                  <c:v>16:28:32</c:v>
                </c:pt>
                <c:pt idx="160">
                  <c:v>16:28:33</c:v>
                </c:pt>
                <c:pt idx="161">
                  <c:v>16:28:34</c:v>
                </c:pt>
                <c:pt idx="162">
                  <c:v>16:28:35</c:v>
                </c:pt>
                <c:pt idx="163">
                  <c:v>16:28:36</c:v>
                </c:pt>
                <c:pt idx="164">
                  <c:v>16:28:37</c:v>
                </c:pt>
                <c:pt idx="165">
                  <c:v>16:28:38</c:v>
                </c:pt>
                <c:pt idx="166">
                  <c:v>16:28:39</c:v>
                </c:pt>
                <c:pt idx="167">
                  <c:v>16:28:40</c:v>
                </c:pt>
                <c:pt idx="168">
                  <c:v>16:28:41</c:v>
                </c:pt>
                <c:pt idx="169">
                  <c:v>16:28:42</c:v>
                </c:pt>
                <c:pt idx="170">
                  <c:v>16:28:43</c:v>
                </c:pt>
                <c:pt idx="171">
                  <c:v>16:28:44</c:v>
                </c:pt>
                <c:pt idx="172">
                  <c:v>16:28:45</c:v>
                </c:pt>
                <c:pt idx="173">
                  <c:v>16:28:46</c:v>
                </c:pt>
                <c:pt idx="174">
                  <c:v>16:28:47</c:v>
                </c:pt>
                <c:pt idx="175">
                  <c:v>16:28:48</c:v>
                </c:pt>
                <c:pt idx="176">
                  <c:v>16:28:49</c:v>
                </c:pt>
                <c:pt idx="177">
                  <c:v>16:28:50</c:v>
                </c:pt>
                <c:pt idx="178">
                  <c:v>16:28:51</c:v>
                </c:pt>
                <c:pt idx="179">
                  <c:v>16:28:52</c:v>
                </c:pt>
                <c:pt idx="180">
                  <c:v>16:28:53</c:v>
                </c:pt>
                <c:pt idx="181">
                  <c:v>16:28:54</c:v>
                </c:pt>
                <c:pt idx="182">
                  <c:v>16:28:55</c:v>
                </c:pt>
                <c:pt idx="183">
                  <c:v>16:28:56</c:v>
                </c:pt>
                <c:pt idx="184">
                  <c:v>16:28:57</c:v>
                </c:pt>
                <c:pt idx="185">
                  <c:v>16:28:58</c:v>
                </c:pt>
                <c:pt idx="186">
                  <c:v>16:28:59</c:v>
                </c:pt>
                <c:pt idx="187">
                  <c:v>16:29:00</c:v>
                </c:pt>
                <c:pt idx="188">
                  <c:v>16:29:01</c:v>
                </c:pt>
                <c:pt idx="189">
                  <c:v>16:29:02</c:v>
                </c:pt>
                <c:pt idx="190">
                  <c:v>16:29:03</c:v>
                </c:pt>
                <c:pt idx="191">
                  <c:v>16:29:04</c:v>
                </c:pt>
                <c:pt idx="192">
                  <c:v>16:29:05</c:v>
                </c:pt>
                <c:pt idx="193">
                  <c:v>16:29:06</c:v>
                </c:pt>
                <c:pt idx="194">
                  <c:v>16:29:07</c:v>
                </c:pt>
                <c:pt idx="195">
                  <c:v>16:29:08</c:v>
                </c:pt>
                <c:pt idx="196">
                  <c:v>16:29:09</c:v>
                </c:pt>
                <c:pt idx="197">
                  <c:v>16:29:10</c:v>
                </c:pt>
                <c:pt idx="198">
                  <c:v>16:29:11</c:v>
                </c:pt>
                <c:pt idx="199">
                  <c:v>16:29:12</c:v>
                </c:pt>
                <c:pt idx="200">
                  <c:v>16:29:13</c:v>
                </c:pt>
                <c:pt idx="201">
                  <c:v>16:29:14</c:v>
                </c:pt>
                <c:pt idx="202">
                  <c:v>16:29:15</c:v>
                </c:pt>
                <c:pt idx="203">
                  <c:v>16:29:16</c:v>
                </c:pt>
                <c:pt idx="204">
                  <c:v>16:29:17</c:v>
                </c:pt>
                <c:pt idx="205">
                  <c:v>16:29:18</c:v>
                </c:pt>
                <c:pt idx="206">
                  <c:v>16:29:19</c:v>
                </c:pt>
                <c:pt idx="207">
                  <c:v>16:29:20</c:v>
                </c:pt>
                <c:pt idx="208">
                  <c:v>16:29:21</c:v>
                </c:pt>
                <c:pt idx="209">
                  <c:v>16:29:22</c:v>
                </c:pt>
                <c:pt idx="210">
                  <c:v>16:29:23</c:v>
                </c:pt>
                <c:pt idx="211">
                  <c:v>16:29:24</c:v>
                </c:pt>
                <c:pt idx="212">
                  <c:v>16:29:25</c:v>
                </c:pt>
                <c:pt idx="213">
                  <c:v>16:29:26</c:v>
                </c:pt>
                <c:pt idx="214">
                  <c:v>16:29:27</c:v>
                </c:pt>
                <c:pt idx="215">
                  <c:v>16:29:28</c:v>
                </c:pt>
                <c:pt idx="216">
                  <c:v>16:29:29</c:v>
                </c:pt>
                <c:pt idx="217">
                  <c:v>16:29:30</c:v>
                </c:pt>
                <c:pt idx="218">
                  <c:v>16:29:31</c:v>
                </c:pt>
                <c:pt idx="219">
                  <c:v>16:29:32</c:v>
                </c:pt>
                <c:pt idx="220">
                  <c:v>16:29:33</c:v>
                </c:pt>
                <c:pt idx="221">
                  <c:v>16:29:34</c:v>
                </c:pt>
                <c:pt idx="222">
                  <c:v>16:29:35</c:v>
                </c:pt>
                <c:pt idx="223">
                  <c:v>16:29:36</c:v>
                </c:pt>
                <c:pt idx="224">
                  <c:v>16:29:37</c:v>
                </c:pt>
                <c:pt idx="225">
                  <c:v>16:29:38</c:v>
                </c:pt>
                <c:pt idx="226">
                  <c:v>16:29:39</c:v>
                </c:pt>
                <c:pt idx="227">
                  <c:v>16:29:40</c:v>
                </c:pt>
                <c:pt idx="228">
                  <c:v>16:29:41</c:v>
                </c:pt>
                <c:pt idx="229">
                  <c:v>16:29:42</c:v>
                </c:pt>
                <c:pt idx="230">
                  <c:v>16:29:43</c:v>
                </c:pt>
                <c:pt idx="231">
                  <c:v>16:29:44</c:v>
                </c:pt>
                <c:pt idx="232">
                  <c:v>16:29:45</c:v>
                </c:pt>
                <c:pt idx="233">
                  <c:v>16:29:46</c:v>
                </c:pt>
                <c:pt idx="234">
                  <c:v>16:29:47</c:v>
                </c:pt>
                <c:pt idx="235">
                  <c:v>16:29:48</c:v>
                </c:pt>
                <c:pt idx="236">
                  <c:v>16:29:49</c:v>
                </c:pt>
                <c:pt idx="237">
                  <c:v>16:29:50</c:v>
                </c:pt>
                <c:pt idx="238">
                  <c:v>16:29:51</c:v>
                </c:pt>
                <c:pt idx="239">
                  <c:v>16:29:52</c:v>
                </c:pt>
                <c:pt idx="240">
                  <c:v>16:29:53</c:v>
                </c:pt>
                <c:pt idx="241">
                  <c:v>16:29:54</c:v>
                </c:pt>
                <c:pt idx="242">
                  <c:v>16:29:55</c:v>
                </c:pt>
                <c:pt idx="243">
                  <c:v>16:29:56</c:v>
                </c:pt>
                <c:pt idx="244">
                  <c:v>16:29:57</c:v>
                </c:pt>
                <c:pt idx="245">
                  <c:v>16:29:58</c:v>
                </c:pt>
                <c:pt idx="246">
                  <c:v>16:29:59</c:v>
                </c:pt>
                <c:pt idx="247">
                  <c:v>16:30:00</c:v>
                </c:pt>
                <c:pt idx="248">
                  <c:v>16:30:01</c:v>
                </c:pt>
                <c:pt idx="249">
                  <c:v>16:30:02</c:v>
                </c:pt>
                <c:pt idx="250">
                  <c:v>16:30:03</c:v>
                </c:pt>
                <c:pt idx="251">
                  <c:v>16:30:04</c:v>
                </c:pt>
                <c:pt idx="252">
                  <c:v>16:30:05</c:v>
                </c:pt>
                <c:pt idx="253">
                  <c:v>16:30:06</c:v>
                </c:pt>
                <c:pt idx="254">
                  <c:v>16:30:07</c:v>
                </c:pt>
                <c:pt idx="255">
                  <c:v>16:30:08</c:v>
                </c:pt>
                <c:pt idx="256">
                  <c:v>16:30:09</c:v>
                </c:pt>
                <c:pt idx="257">
                  <c:v>16:30:10</c:v>
                </c:pt>
                <c:pt idx="258">
                  <c:v>16:30:11</c:v>
                </c:pt>
                <c:pt idx="259">
                  <c:v>16:30:12</c:v>
                </c:pt>
                <c:pt idx="260">
                  <c:v>16:30:13</c:v>
                </c:pt>
                <c:pt idx="261">
                  <c:v>16:30:14</c:v>
                </c:pt>
                <c:pt idx="262">
                  <c:v>16:30:15</c:v>
                </c:pt>
                <c:pt idx="263">
                  <c:v>16:30:16</c:v>
                </c:pt>
                <c:pt idx="264">
                  <c:v>16:30:17</c:v>
                </c:pt>
                <c:pt idx="265">
                  <c:v>16:30:18</c:v>
                </c:pt>
                <c:pt idx="266">
                  <c:v>16:30:19</c:v>
                </c:pt>
                <c:pt idx="267">
                  <c:v>16:30:20</c:v>
                </c:pt>
                <c:pt idx="268">
                  <c:v>16:30:21</c:v>
                </c:pt>
                <c:pt idx="269">
                  <c:v>16:30:22</c:v>
                </c:pt>
                <c:pt idx="270">
                  <c:v>16:30:23</c:v>
                </c:pt>
                <c:pt idx="271">
                  <c:v>16:30:24</c:v>
                </c:pt>
                <c:pt idx="272">
                  <c:v>16:30:25</c:v>
                </c:pt>
                <c:pt idx="273">
                  <c:v>16:30:26</c:v>
                </c:pt>
                <c:pt idx="274">
                  <c:v>16:30:27</c:v>
                </c:pt>
                <c:pt idx="275">
                  <c:v>16:30:28</c:v>
                </c:pt>
                <c:pt idx="276">
                  <c:v>16:30:29</c:v>
                </c:pt>
                <c:pt idx="277">
                  <c:v>16:30:30</c:v>
                </c:pt>
                <c:pt idx="278">
                  <c:v>16:30:31</c:v>
                </c:pt>
                <c:pt idx="279">
                  <c:v>16:30:32</c:v>
                </c:pt>
                <c:pt idx="280">
                  <c:v>16:30:33</c:v>
                </c:pt>
                <c:pt idx="281">
                  <c:v>16:30:34</c:v>
                </c:pt>
                <c:pt idx="282">
                  <c:v>16:30:35</c:v>
                </c:pt>
                <c:pt idx="283">
                  <c:v>16:30:36</c:v>
                </c:pt>
                <c:pt idx="284">
                  <c:v>16:30:37</c:v>
                </c:pt>
                <c:pt idx="285">
                  <c:v>16:30:38</c:v>
                </c:pt>
                <c:pt idx="286">
                  <c:v>16:30:39</c:v>
                </c:pt>
                <c:pt idx="287">
                  <c:v>16:30:40</c:v>
                </c:pt>
                <c:pt idx="288">
                  <c:v>16:30:41</c:v>
                </c:pt>
                <c:pt idx="289">
                  <c:v>16:30:42</c:v>
                </c:pt>
                <c:pt idx="290">
                  <c:v>16:30:43</c:v>
                </c:pt>
                <c:pt idx="291">
                  <c:v>16:30:44</c:v>
                </c:pt>
                <c:pt idx="292">
                  <c:v>16:30:45</c:v>
                </c:pt>
                <c:pt idx="293">
                  <c:v>16:30:46</c:v>
                </c:pt>
                <c:pt idx="294">
                  <c:v>16:30:47</c:v>
                </c:pt>
                <c:pt idx="295">
                  <c:v>16:30:48</c:v>
                </c:pt>
                <c:pt idx="296">
                  <c:v>16:30:49</c:v>
                </c:pt>
                <c:pt idx="297">
                  <c:v>16:30:50</c:v>
                </c:pt>
                <c:pt idx="298">
                  <c:v>16:30:51</c:v>
                </c:pt>
                <c:pt idx="299">
                  <c:v>16:30:52</c:v>
                </c:pt>
                <c:pt idx="300">
                  <c:v>16:30:53</c:v>
                </c:pt>
                <c:pt idx="301">
                  <c:v>16:30:54</c:v>
                </c:pt>
                <c:pt idx="302">
                  <c:v>16:30:55</c:v>
                </c:pt>
                <c:pt idx="303">
                  <c:v>16:30:56</c:v>
                </c:pt>
                <c:pt idx="304">
                  <c:v>16:30:57</c:v>
                </c:pt>
                <c:pt idx="305">
                  <c:v>16:30:58</c:v>
                </c:pt>
                <c:pt idx="306">
                  <c:v>16:30:59</c:v>
                </c:pt>
                <c:pt idx="307">
                  <c:v>16:31:00</c:v>
                </c:pt>
                <c:pt idx="308">
                  <c:v>16:31:01</c:v>
                </c:pt>
                <c:pt idx="309">
                  <c:v>16:31:02</c:v>
                </c:pt>
                <c:pt idx="310">
                  <c:v>16:31:03</c:v>
                </c:pt>
                <c:pt idx="311">
                  <c:v>16:31:04</c:v>
                </c:pt>
                <c:pt idx="312">
                  <c:v>16:31:05</c:v>
                </c:pt>
                <c:pt idx="313">
                  <c:v>16:31:06</c:v>
                </c:pt>
                <c:pt idx="314">
                  <c:v>16:31:07</c:v>
                </c:pt>
                <c:pt idx="315">
                  <c:v>16:31:08</c:v>
                </c:pt>
                <c:pt idx="316">
                  <c:v>16:31:09</c:v>
                </c:pt>
                <c:pt idx="317">
                  <c:v>16:31:10</c:v>
                </c:pt>
                <c:pt idx="318">
                  <c:v>16:31:11</c:v>
                </c:pt>
                <c:pt idx="319">
                  <c:v>16:31:12</c:v>
                </c:pt>
                <c:pt idx="320">
                  <c:v>16:31:13</c:v>
                </c:pt>
                <c:pt idx="321">
                  <c:v>16:31:14</c:v>
                </c:pt>
                <c:pt idx="322">
                  <c:v>16:31:15</c:v>
                </c:pt>
                <c:pt idx="323">
                  <c:v>16:31:16</c:v>
                </c:pt>
                <c:pt idx="324">
                  <c:v>16:31:17</c:v>
                </c:pt>
                <c:pt idx="325">
                  <c:v>16:31:18</c:v>
                </c:pt>
                <c:pt idx="326">
                  <c:v>16:31:19</c:v>
                </c:pt>
                <c:pt idx="327">
                  <c:v>16:31:20</c:v>
                </c:pt>
                <c:pt idx="328">
                  <c:v>16:31:21</c:v>
                </c:pt>
                <c:pt idx="329">
                  <c:v>16:31:22</c:v>
                </c:pt>
                <c:pt idx="330">
                  <c:v>16:31:23</c:v>
                </c:pt>
                <c:pt idx="331">
                  <c:v>16:31:24</c:v>
                </c:pt>
                <c:pt idx="332">
                  <c:v>16:31:25</c:v>
                </c:pt>
                <c:pt idx="333">
                  <c:v>16:31:26</c:v>
                </c:pt>
                <c:pt idx="334">
                  <c:v>16:31:27</c:v>
                </c:pt>
                <c:pt idx="335">
                  <c:v>16:31:28</c:v>
                </c:pt>
                <c:pt idx="336">
                  <c:v>16:31:29</c:v>
                </c:pt>
                <c:pt idx="337">
                  <c:v>16:31:30</c:v>
                </c:pt>
                <c:pt idx="338">
                  <c:v>16:31:31</c:v>
                </c:pt>
                <c:pt idx="339">
                  <c:v>16:31:32</c:v>
                </c:pt>
                <c:pt idx="340">
                  <c:v>16:31:33</c:v>
                </c:pt>
                <c:pt idx="341">
                  <c:v>16:31:34</c:v>
                </c:pt>
                <c:pt idx="342">
                  <c:v>16:31:35</c:v>
                </c:pt>
                <c:pt idx="343">
                  <c:v>16:31:36</c:v>
                </c:pt>
                <c:pt idx="344">
                  <c:v>16:31:37</c:v>
                </c:pt>
                <c:pt idx="345">
                  <c:v>16:31:38</c:v>
                </c:pt>
                <c:pt idx="346">
                  <c:v>16:31:39</c:v>
                </c:pt>
                <c:pt idx="347">
                  <c:v>16:31:40</c:v>
                </c:pt>
                <c:pt idx="348">
                  <c:v>16:31:41</c:v>
                </c:pt>
                <c:pt idx="349">
                  <c:v>16:31:42</c:v>
                </c:pt>
                <c:pt idx="350">
                  <c:v>16:31:43</c:v>
                </c:pt>
                <c:pt idx="351">
                  <c:v>16:31:44</c:v>
                </c:pt>
                <c:pt idx="352">
                  <c:v>16:31:45</c:v>
                </c:pt>
                <c:pt idx="353">
                  <c:v>16:31:46</c:v>
                </c:pt>
                <c:pt idx="354">
                  <c:v>16:31:47</c:v>
                </c:pt>
                <c:pt idx="355">
                  <c:v>16:31:48</c:v>
                </c:pt>
                <c:pt idx="356">
                  <c:v>16:31:49</c:v>
                </c:pt>
              </c:strCache>
            </c:strRef>
          </c:xVal>
          <c:yVal>
            <c:numRef>
              <c:f>ATV_PID!$E$235:$E$591</c:f>
              <c:numCache>
                <c:formatCode>0.00</c:formatCode>
                <c:ptCount val="357"/>
                <c:pt idx="0">
                  <c:v>71.62</c:v>
                </c:pt>
                <c:pt idx="1">
                  <c:v>71.66</c:v>
                </c:pt>
                <c:pt idx="2">
                  <c:v>71.72</c:v>
                </c:pt>
                <c:pt idx="3">
                  <c:v>71.75</c:v>
                </c:pt>
                <c:pt idx="4">
                  <c:v>71.820000000000007</c:v>
                </c:pt>
                <c:pt idx="5">
                  <c:v>71.88</c:v>
                </c:pt>
                <c:pt idx="6">
                  <c:v>71.960000000000008</c:v>
                </c:pt>
                <c:pt idx="7">
                  <c:v>72.05</c:v>
                </c:pt>
                <c:pt idx="8">
                  <c:v>72.100000000000009</c:v>
                </c:pt>
                <c:pt idx="9">
                  <c:v>72.17</c:v>
                </c:pt>
                <c:pt idx="10">
                  <c:v>72.25</c:v>
                </c:pt>
                <c:pt idx="11">
                  <c:v>72.33</c:v>
                </c:pt>
                <c:pt idx="12">
                  <c:v>72.400000000000006</c:v>
                </c:pt>
                <c:pt idx="13">
                  <c:v>72.5</c:v>
                </c:pt>
                <c:pt idx="14">
                  <c:v>72.570000000000007</c:v>
                </c:pt>
                <c:pt idx="15">
                  <c:v>72.67</c:v>
                </c:pt>
                <c:pt idx="16">
                  <c:v>72.75</c:v>
                </c:pt>
                <c:pt idx="17">
                  <c:v>72.86</c:v>
                </c:pt>
                <c:pt idx="18">
                  <c:v>72.92</c:v>
                </c:pt>
                <c:pt idx="19">
                  <c:v>73.05</c:v>
                </c:pt>
                <c:pt idx="20">
                  <c:v>73.12</c:v>
                </c:pt>
                <c:pt idx="21">
                  <c:v>73.25</c:v>
                </c:pt>
                <c:pt idx="22">
                  <c:v>73.320000000000007</c:v>
                </c:pt>
                <c:pt idx="23">
                  <c:v>73.45</c:v>
                </c:pt>
                <c:pt idx="24">
                  <c:v>73.53</c:v>
                </c:pt>
                <c:pt idx="25">
                  <c:v>73.64</c:v>
                </c:pt>
                <c:pt idx="26">
                  <c:v>73.73</c:v>
                </c:pt>
                <c:pt idx="27">
                  <c:v>73.86</c:v>
                </c:pt>
                <c:pt idx="28">
                  <c:v>73.95</c:v>
                </c:pt>
                <c:pt idx="29">
                  <c:v>74.040000000000006</c:v>
                </c:pt>
                <c:pt idx="30">
                  <c:v>74.14</c:v>
                </c:pt>
                <c:pt idx="31">
                  <c:v>74.25</c:v>
                </c:pt>
                <c:pt idx="32">
                  <c:v>74.36</c:v>
                </c:pt>
                <c:pt idx="33">
                  <c:v>74.45</c:v>
                </c:pt>
                <c:pt idx="34">
                  <c:v>74.55</c:v>
                </c:pt>
                <c:pt idx="35">
                  <c:v>74.64</c:v>
                </c:pt>
                <c:pt idx="36">
                  <c:v>74.75</c:v>
                </c:pt>
                <c:pt idx="37">
                  <c:v>74.850000000000009</c:v>
                </c:pt>
                <c:pt idx="38">
                  <c:v>74.94</c:v>
                </c:pt>
                <c:pt idx="39">
                  <c:v>75.03</c:v>
                </c:pt>
                <c:pt idx="40">
                  <c:v>75.14</c:v>
                </c:pt>
                <c:pt idx="41">
                  <c:v>75.22</c:v>
                </c:pt>
                <c:pt idx="42">
                  <c:v>75.31</c:v>
                </c:pt>
                <c:pt idx="43">
                  <c:v>75.400000000000006</c:v>
                </c:pt>
                <c:pt idx="44">
                  <c:v>75.48</c:v>
                </c:pt>
                <c:pt idx="45">
                  <c:v>75.58</c:v>
                </c:pt>
                <c:pt idx="46">
                  <c:v>75.650000000000006</c:v>
                </c:pt>
                <c:pt idx="47">
                  <c:v>75.75</c:v>
                </c:pt>
                <c:pt idx="48">
                  <c:v>75.81</c:v>
                </c:pt>
                <c:pt idx="49">
                  <c:v>75.92</c:v>
                </c:pt>
                <c:pt idx="50">
                  <c:v>75.960000000000008</c:v>
                </c:pt>
                <c:pt idx="51">
                  <c:v>76.070000000000007</c:v>
                </c:pt>
                <c:pt idx="52">
                  <c:v>76.11</c:v>
                </c:pt>
                <c:pt idx="53">
                  <c:v>76.210000000000008</c:v>
                </c:pt>
                <c:pt idx="54">
                  <c:v>76.260000000000005</c:v>
                </c:pt>
                <c:pt idx="55">
                  <c:v>76.34</c:v>
                </c:pt>
                <c:pt idx="56">
                  <c:v>76.400000000000006</c:v>
                </c:pt>
                <c:pt idx="57">
                  <c:v>76.47</c:v>
                </c:pt>
                <c:pt idx="58">
                  <c:v>76.52</c:v>
                </c:pt>
                <c:pt idx="59">
                  <c:v>76.59</c:v>
                </c:pt>
                <c:pt idx="60">
                  <c:v>76.62</c:v>
                </c:pt>
                <c:pt idx="61">
                  <c:v>76.710000000000008</c:v>
                </c:pt>
                <c:pt idx="62">
                  <c:v>76.73</c:v>
                </c:pt>
                <c:pt idx="63">
                  <c:v>76.820000000000007</c:v>
                </c:pt>
                <c:pt idx="64">
                  <c:v>76.83</c:v>
                </c:pt>
                <c:pt idx="65">
                  <c:v>76.900000000000006</c:v>
                </c:pt>
                <c:pt idx="66">
                  <c:v>76.92</c:v>
                </c:pt>
                <c:pt idx="67">
                  <c:v>76.989999999999995</c:v>
                </c:pt>
                <c:pt idx="68">
                  <c:v>77.010000000000005</c:v>
                </c:pt>
                <c:pt idx="69">
                  <c:v>77.06</c:v>
                </c:pt>
                <c:pt idx="70">
                  <c:v>77.070000000000007</c:v>
                </c:pt>
                <c:pt idx="71">
                  <c:v>77.11</c:v>
                </c:pt>
                <c:pt idx="72">
                  <c:v>77.13</c:v>
                </c:pt>
                <c:pt idx="73">
                  <c:v>77.180000000000007</c:v>
                </c:pt>
                <c:pt idx="74">
                  <c:v>77.19</c:v>
                </c:pt>
                <c:pt idx="75">
                  <c:v>77.22</c:v>
                </c:pt>
                <c:pt idx="76">
                  <c:v>77.25</c:v>
                </c:pt>
                <c:pt idx="77">
                  <c:v>77.25</c:v>
                </c:pt>
                <c:pt idx="78">
                  <c:v>77.28</c:v>
                </c:pt>
                <c:pt idx="79">
                  <c:v>77.28</c:v>
                </c:pt>
                <c:pt idx="80">
                  <c:v>77.31</c:v>
                </c:pt>
                <c:pt idx="81">
                  <c:v>77.3</c:v>
                </c:pt>
                <c:pt idx="82">
                  <c:v>77.34</c:v>
                </c:pt>
                <c:pt idx="83">
                  <c:v>77.31</c:v>
                </c:pt>
                <c:pt idx="84">
                  <c:v>77.36</c:v>
                </c:pt>
                <c:pt idx="85">
                  <c:v>77.320000000000007</c:v>
                </c:pt>
                <c:pt idx="86">
                  <c:v>77.350000000000009</c:v>
                </c:pt>
                <c:pt idx="87">
                  <c:v>77.34</c:v>
                </c:pt>
                <c:pt idx="88">
                  <c:v>77.34</c:v>
                </c:pt>
                <c:pt idx="89">
                  <c:v>77.34</c:v>
                </c:pt>
                <c:pt idx="90">
                  <c:v>77.34</c:v>
                </c:pt>
                <c:pt idx="91">
                  <c:v>77.34</c:v>
                </c:pt>
                <c:pt idx="92">
                  <c:v>77.320000000000007</c:v>
                </c:pt>
                <c:pt idx="93">
                  <c:v>77.33</c:v>
                </c:pt>
                <c:pt idx="94">
                  <c:v>77.3</c:v>
                </c:pt>
                <c:pt idx="95">
                  <c:v>77.31</c:v>
                </c:pt>
                <c:pt idx="96">
                  <c:v>77.290000000000006</c:v>
                </c:pt>
                <c:pt idx="97">
                  <c:v>77.28</c:v>
                </c:pt>
                <c:pt idx="98">
                  <c:v>77.260000000000005</c:v>
                </c:pt>
                <c:pt idx="99">
                  <c:v>77.23</c:v>
                </c:pt>
                <c:pt idx="100">
                  <c:v>77.22</c:v>
                </c:pt>
                <c:pt idx="101">
                  <c:v>77.210000000000008</c:v>
                </c:pt>
                <c:pt idx="102">
                  <c:v>77.210000000000008</c:v>
                </c:pt>
                <c:pt idx="103">
                  <c:v>77.17</c:v>
                </c:pt>
                <c:pt idx="104">
                  <c:v>77.17</c:v>
                </c:pt>
                <c:pt idx="105">
                  <c:v>77.13</c:v>
                </c:pt>
                <c:pt idx="106">
                  <c:v>77.13</c:v>
                </c:pt>
                <c:pt idx="107">
                  <c:v>77.100000000000009</c:v>
                </c:pt>
                <c:pt idx="108">
                  <c:v>77.08</c:v>
                </c:pt>
                <c:pt idx="109">
                  <c:v>77.05</c:v>
                </c:pt>
                <c:pt idx="110">
                  <c:v>77.040000000000006</c:v>
                </c:pt>
                <c:pt idx="111">
                  <c:v>77</c:v>
                </c:pt>
                <c:pt idx="112">
                  <c:v>77</c:v>
                </c:pt>
                <c:pt idx="113">
                  <c:v>76.95</c:v>
                </c:pt>
                <c:pt idx="114">
                  <c:v>76.95</c:v>
                </c:pt>
                <c:pt idx="115">
                  <c:v>76.89</c:v>
                </c:pt>
                <c:pt idx="116">
                  <c:v>76.900000000000006</c:v>
                </c:pt>
                <c:pt idx="117">
                  <c:v>76.84</c:v>
                </c:pt>
                <c:pt idx="118">
                  <c:v>76.850000000000009</c:v>
                </c:pt>
                <c:pt idx="119">
                  <c:v>76.8</c:v>
                </c:pt>
                <c:pt idx="120">
                  <c:v>76.790000000000006</c:v>
                </c:pt>
                <c:pt idx="121">
                  <c:v>76.75</c:v>
                </c:pt>
                <c:pt idx="122">
                  <c:v>76.739999999999995</c:v>
                </c:pt>
                <c:pt idx="123">
                  <c:v>76.710000000000008</c:v>
                </c:pt>
                <c:pt idx="124">
                  <c:v>76.680000000000007</c:v>
                </c:pt>
                <c:pt idx="125">
                  <c:v>76.650000000000006</c:v>
                </c:pt>
                <c:pt idx="126">
                  <c:v>76.62</c:v>
                </c:pt>
                <c:pt idx="127">
                  <c:v>76.59</c:v>
                </c:pt>
                <c:pt idx="128">
                  <c:v>76.570000000000007</c:v>
                </c:pt>
                <c:pt idx="129">
                  <c:v>76.55</c:v>
                </c:pt>
                <c:pt idx="130">
                  <c:v>76.52</c:v>
                </c:pt>
                <c:pt idx="131">
                  <c:v>76.489999999999995</c:v>
                </c:pt>
                <c:pt idx="132">
                  <c:v>76.47</c:v>
                </c:pt>
                <c:pt idx="133">
                  <c:v>76.44</c:v>
                </c:pt>
                <c:pt idx="134">
                  <c:v>76.42</c:v>
                </c:pt>
                <c:pt idx="135">
                  <c:v>76.39</c:v>
                </c:pt>
                <c:pt idx="136">
                  <c:v>76.37</c:v>
                </c:pt>
                <c:pt idx="137">
                  <c:v>76.350000000000009</c:v>
                </c:pt>
                <c:pt idx="138">
                  <c:v>76.320000000000007</c:v>
                </c:pt>
                <c:pt idx="139">
                  <c:v>76.320000000000007</c:v>
                </c:pt>
                <c:pt idx="140">
                  <c:v>76.28</c:v>
                </c:pt>
                <c:pt idx="141">
                  <c:v>76.28</c:v>
                </c:pt>
                <c:pt idx="142">
                  <c:v>76.25</c:v>
                </c:pt>
                <c:pt idx="143">
                  <c:v>76.239999999999995</c:v>
                </c:pt>
                <c:pt idx="144">
                  <c:v>76.2</c:v>
                </c:pt>
                <c:pt idx="145">
                  <c:v>76.2</c:v>
                </c:pt>
                <c:pt idx="146">
                  <c:v>76.17</c:v>
                </c:pt>
                <c:pt idx="147">
                  <c:v>76.16</c:v>
                </c:pt>
                <c:pt idx="148">
                  <c:v>76.14</c:v>
                </c:pt>
                <c:pt idx="149">
                  <c:v>76.100000000000009</c:v>
                </c:pt>
                <c:pt idx="150">
                  <c:v>76.11</c:v>
                </c:pt>
                <c:pt idx="151">
                  <c:v>76.08</c:v>
                </c:pt>
                <c:pt idx="152">
                  <c:v>76.070000000000007</c:v>
                </c:pt>
                <c:pt idx="153">
                  <c:v>76.05</c:v>
                </c:pt>
                <c:pt idx="154">
                  <c:v>76.040000000000006</c:v>
                </c:pt>
                <c:pt idx="155">
                  <c:v>76.040000000000006</c:v>
                </c:pt>
                <c:pt idx="156">
                  <c:v>76.02</c:v>
                </c:pt>
                <c:pt idx="157">
                  <c:v>76.02</c:v>
                </c:pt>
                <c:pt idx="158">
                  <c:v>75.989999999999995</c:v>
                </c:pt>
                <c:pt idx="159">
                  <c:v>75.989999999999995</c:v>
                </c:pt>
                <c:pt idx="160">
                  <c:v>75.960000000000008</c:v>
                </c:pt>
                <c:pt idx="161">
                  <c:v>75.98</c:v>
                </c:pt>
                <c:pt idx="162">
                  <c:v>75.95</c:v>
                </c:pt>
                <c:pt idx="163">
                  <c:v>75.960000000000008</c:v>
                </c:pt>
                <c:pt idx="164">
                  <c:v>75.92</c:v>
                </c:pt>
                <c:pt idx="165">
                  <c:v>75.94</c:v>
                </c:pt>
                <c:pt idx="166">
                  <c:v>75.900000000000006</c:v>
                </c:pt>
                <c:pt idx="167">
                  <c:v>75.930000000000007</c:v>
                </c:pt>
                <c:pt idx="168">
                  <c:v>75.900000000000006</c:v>
                </c:pt>
                <c:pt idx="169">
                  <c:v>75.91</c:v>
                </c:pt>
                <c:pt idx="170">
                  <c:v>75.87</c:v>
                </c:pt>
                <c:pt idx="171">
                  <c:v>75.900000000000006</c:v>
                </c:pt>
                <c:pt idx="172">
                  <c:v>75.87</c:v>
                </c:pt>
                <c:pt idx="173">
                  <c:v>75.89</c:v>
                </c:pt>
                <c:pt idx="174">
                  <c:v>75.87</c:v>
                </c:pt>
                <c:pt idx="175">
                  <c:v>75.88</c:v>
                </c:pt>
                <c:pt idx="176">
                  <c:v>75.87</c:v>
                </c:pt>
                <c:pt idx="177">
                  <c:v>75.87</c:v>
                </c:pt>
                <c:pt idx="178">
                  <c:v>75.86</c:v>
                </c:pt>
                <c:pt idx="179">
                  <c:v>75.87</c:v>
                </c:pt>
                <c:pt idx="180">
                  <c:v>75.86</c:v>
                </c:pt>
                <c:pt idx="181">
                  <c:v>75.87</c:v>
                </c:pt>
                <c:pt idx="182">
                  <c:v>75.850000000000009</c:v>
                </c:pt>
                <c:pt idx="183">
                  <c:v>75.87</c:v>
                </c:pt>
                <c:pt idx="184">
                  <c:v>75.86</c:v>
                </c:pt>
                <c:pt idx="185">
                  <c:v>75.850000000000009</c:v>
                </c:pt>
                <c:pt idx="186">
                  <c:v>75.87</c:v>
                </c:pt>
                <c:pt idx="187">
                  <c:v>75.87</c:v>
                </c:pt>
                <c:pt idx="188">
                  <c:v>75.89</c:v>
                </c:pt>
                <c:pt idx="189">
                  <c:v>75.87</c:v>
                </c:pt>
                <c:pt idx="190">
                  <c:v>75.88</c:v>
                </c:pt>
                <c:pt idx="191">
                  <c:v>75.87</c:v>
                </c:pt>
                <c:pt idx="192">
                  <c:v>75.88</c:v>
                </c:pt>
                <c:pt idx="193">
                  <c:v>75.87</c:v>
                </c:pt>
                <c:pt idx="194">
                  <c:v>75.88</c:v>
                </c:pt>
                <c:pt idx="195">
                  <c:v>75.87</c:v>
                </c:pt>
                <c:pt idx="196">
                  <c:v>75.900000000000006</c:v>
                </c:pt>
                <c:pt idx="197">
                  <c:v>75.88</c:v>
                </c:pt>
                <c:pt idx="198">
                  <c:v>75.91</c:v>
                </c:pt>
                <c:pt idx="199">
                  <c:v>75.900000000000006</c:v>
                </c:pt>
                <c:pt idx="200">
                  <c:v>75.91</c:v>
                </c:pt>
                <c:pt idx="201">
                  <c:v>75.92</c:v>
                </c:pt>
                <c:pt idx="202">
                  <c:v>75.91</c:v>
                </c:pt>
                <c:pt idx="203">
                  <c:v>75.930000000000007</c:v>
                </c:pt>
                <c:pt idx="204">
                  <c:v>75.930000000000007</c:v>
                </c:pt>
                <c:pt idx="205">
                  <c:v>75.95</c:v>
                </c:pt>
                <c:pt idx="206">
                  <c:v>75.930000000000007</c:v>
                </c:pt>
                <c:pt idx="207">
                  <c:v>75.960000000000008</c:v>
                </c:pt>
                <c:pt idx="208">
                  <c:v>75.960000000000008</c:v>
                </c:pt>
                <c:pt idx="209">
                  <c:v>75.960000000000008</c:v>
                </c:pt>
                <c:pt idx="210">
                  <c:v>75.960000000000008</c:v>
                </c:pt>
                <c:pt idx="211">
                  <c:v>75.98</c:v>
                </c:pt>
                <c:pt idx="212">
                  <c:v>75.98</c:v>
                </c:pt>
                <c:pt idx="213">
                  <c:v>75.989999999999995</c:v>
                </c:pt>
                <c:pt idx="214">
                  <c:v>76.010000000000005</c:v>
                </c:pt>
                <c:pt idx="215">
                  <c:v>76</c:v>
                </c:pt>
                <c:pt idx="216">
                  <c:v>76.02</c:v>
                </c:pt>
                <c:pt idx="217">
                  <c:v>76.010000000000005</c:v>
                </c:pt>
                <c:pt idx="218">
                  <c:v>76.040000000000006</c:v>
                </c:pt>
                <c:pt idx="219">
                  <c:v>76.02</c:v>
                </c:pt>
                <c:pt idx="220">
                  <c:v>76.05</c:v>
                </c:pt>
                <c:pt idx="221">
                  <c:v>76.05</c:v>
                </c:pt>
                <c:pt idx="222">
                  <c:v>76.05</c:v>
                </c:pt>
                <c:pt idx="223">
                  <c:v>76.05</c:v>
                </c:pt>
                <c:pt idx="224">
                  <c:v>76.06</c:v>
                </c:pt>
                <c:pt idx="225">
                  <c:v>76.08</c:v>
                </c:pt>
                <c:pt idx="226">
                  <c:v>76.08</c:v>
                </c:pt>
                <c:pt idx="227">
                  <c:v>76.070000000000007</c:v>
                </c:pt>
                <c:pt idx="228">
                  <c:v>76.09</c:v>
                </c:pt>
                <c:pt idx="229">
                  <c:v>76.100000000000009</c:v>
                </c:pt>
                <c:pt idx="230">
                  <c:v>76.11</c:v>
                </c:pt>
                <c:pt idx="231">
                  <c:v>76.11</c:v>
                </c:pt>
                <c:pt idx="232">
                  <c:v>76.11</c:v>
                </c:pt>
                <c:pt idx="233">
                  <c:v>76.11</c:v>
                </c:pt>
                <c:pt idx="234">
                  <c:v>76.13</c:v>
                </c:pt>
                <c:pt idx="235">
                  <c:v>76.11</c:v>
                </c:pt>
                <c:pt idx="236">
                  <c:v>76.14</c:v>
                </c:pt>
                <c:pt idx="237">
                  <c:v>76.13</c:v>
                </c:pt>
                <c:pt idx="238">
                  <c:v>76.16</c:v>
                </c:pt>
                <c:pt idx="239">
                  <c:v>76.13</c:v>
                </c:pt>
                <c:pt idx="240">
                  <c:v>76.17</c:v>
                </c:pt>
                <c:pt idx="241">
                  <c:v>76.14</c:v>
                </c:pt>
                <c:pt idx="242">
                  <c:v>76.17</c:v>
                </c:pt>
                <c:pt idx="243">
                  <c:v>76.150000000000006</c:v>
                </c:pt>
                <c:pt idx="244">
                  <c:v>76.17</c:v>
                </c:pt>
                <c:pt idx="245">
                  <c:v>76.17</c:v>
                </c:pt>
                <c:pt idx="246">
                  <c:v>76.180000000000007</c:v>
                </c:pt>
                <c:pt idx="247">
                  <c:v>76.17</c:v>
                </c:pt>
                <c:pt idx="248">
                  <c:v>76.2</c:v>
                </c:pt>
                <c:pt idx="249">
                  <c:v>76.17</c:v>
                </c:pt>
                <c:pt idx="250">
                  <c:v>76.2</c:v>
                </c:pt>
                <c:pt idx="251">
                  <c:v>76.180000000000007</c:v>
                </c:pt>
                <c:pt idx="252">
                  <c:v>76.210000000000008</c:v>
                </c:pt>
                <c:pt idx="253">
                  <c:v>76.2</c:v>
                </c:pt>
                <c:pt idx="254">
                  <c:v>76.22</c:v>
                </c:pt>
                <c:pt idx="255">
                  <c:v>76.2</c:v>
                </c:pt>
                <c:pt idx="256">
                  <c:v>76.23</c:v>
                </c:pt>
                <c:pt idx="257">
                  <c:v>76.2</c:v>
                </c:pt>
                <c:pt idx="258">
                  <c:v>76.22</c:v>
                </c:pt>
                <c:pt idx="259">
                  <c:v>76.19</c:v>
                </c:pt>
                <c:pt idx="260">
                  <c:v>76.23</c:v>
                </c:pt>
                <c:pt idx="261">
                  <c:v>76.2</c:v>
                </c:pt>
                <c:pt idx="262">
                  <c:v>76.22</c:v>
                </c:pt>
                <c:pt idx="263">
                  <c:v>76.210000000000008</c:v>
                </c:pt>
                <c:pt idx="264">
                  <c:v>76.22</c:v>
                </c:pt>
                <c:pt idx="265">
                  <c:v>76.210000000000008</c:v>
                </c:pt>
                <c:pt idx="266">
                  <c:v>76.23</c:v>
                </c:pt>
                <c:pt idx="267">
                  <c:v>76.22</c:v>
                </c:pt>
                <c:pt idx="268">
                  <c:v>76.23</c:v>
                </c:pt>
                <c:pt idx="269">
                  <c:v>76.22</c:v>
                </c:pt>
                <c:pt idx="270">
                  <c:v>76.23</c:v>
                </c:pt>
                <c:pt idx="271">
                  <c:v>76.2</c:v>
                </c:pt>
                <c:pt idx="272">
                  <c:v>76.23</c:v>
                </c:pt>
                <c:pt idx="273">
                  <c:v>76.210000000000008</c:v>
                </c:pt>
                <c:pt idx="274">
                  <c:v>76.23</c:v>
                </c:pt>
                <c:pt idx="275">
                  <c:v>76.22</c:v>
                </c:pt>
                <c:pt idx="276">
                  <c:v>76.22</c:v>
                </c:pt>
                <c:pt idx="277">
                  <c:v>76.23</c:v>
                </c:pt>
                <c:pt idx="278">
                  <c:v>76.22</c:v>
                </c:pt>
                <c:pt idx="279">
                  <c:v>76.22</c:v>
                </c:pt>
                <c:pt idx="280">
                  <c:v>76.22</c:v>
                </c:pt>
                <c:pt idx="281">
                  <c:v>76.210000000000008</c:v>
                </c:pt>
                <c:pt idx="282">
                  <c:v>76.22</c:v>
                </c:pt>
                <c:pt idx="283">
                  <c:v>76.22</c:v>
                </c:pt>
                <c:pt idx="284">
                  <c:v>76.210000000000008</c:v>
                </c:pt>
                <c:pt idx="285">
                  <c:v>76.22</c:v>
                </c:pt>
                <c:pt idx="286">
                  <c:v>76.210000000000008</c:v>
                </c:pt>
                <c:pt idx="287">
                  <c:v>76.22</c:v>
                </c:pt>
                <c:pt idx="288">
                  <c:v>76.22</c:v>
                </c:pt>
                <c:pt idx="289">
                  <c:v>76.22</c:v>
                </c:pt>
                <c:pt idx="290">
                  <c:v>76.210000000000008</c:v>
                </c:pt>
                <c:pt idx="291">
                  <c:v>76.23</c:v>
                </c:pt>
                <c:pt idx="292">
                  <c:v>76.210000000000008</c:v>
                </c:pt>
                <c:pt idx="293">
                  <c:v>76.22</c:v>
                </c:pt>
                <c:pt idx="294">
                  <c:v>76.210000000000008</c:v>
                </c:pt>
                <c:pt idx="295">
                  <c:v>76.22</c:v>
                </c:pt>
                <c:pt idx="296">
                  <c:v>76.2</c:v>
                </c:pt>
                <c:pt idx="297">
                  <c:v>76.210000000000008</c:v>
                </c:pt>
                <c:pt idx="298">
                  <c:v>76.2</c:v>
                </c:pt>
                <c:pt idx="299">
                  <c:v>76.2</c:v>
                </c:pt>
                <c:pt idx="300">
                  <c:v>76.2</c:v>
                </c:pt>
                <c:pt idx="301">
                  <c:v>76.2</c:v>
                </c:pt>
                <c:pt idx="302">
                  <c:v>76.19</c:v>
                </c:pt>
                <c:pt idx="303">
                  <c:v>76.2</c:v>
                </c:pt>
                <c:pt idx="304">
                  <c:v>76.17</c:v>
                </c:pt>
                <c:pt idx="305">
                  <c:v>76.2</c:v>
                </c:pt>
                <c:pt idx="306">
                  <c:v>76.19</c:v>
                </c:pt>
                <c:pt idx="307">
                  <c:v>76.19</c:v>
                </c:pt>
                <c:pt idx="308">
                  <c:v>76.17</c:v>
                </c:pt>
                <c:pt idx="309">
                  <c:v>76.180000000000007</c:v>
                </c:pt>
                <c:pt idx="310">
                  <c:v>76.2</c:v>
                </c:pt>
                <c:pt idx="311">
                  <c:v>76.180000000000007</c:v>
                </c:pt>
                <c:pt idx="312">
                  <c:v>76.180000000000007</c:v>
                </c:pt>
                <c:pt idx="313">
                  <c:v>76.17</c:v>
                </c:pt>
                <c:pt idx="314">
                  <c:v>76.180000000000007</c:v>
                </c:pt>
                <c:pt idx="315">
                  <c:v>76.180000000000007</c:v>
                </c:pt>
                <c:pt idx="316">
                  <c:v>76.17</c:v>
                </c:pt>
                <c:pt idx="317">
                  <c:v>76.17</c:v>
                </c:pt>
                <c:pt idx="318">
                  <c:v>76.17</c:v>
                </c:pt>
                <c:pt idx="319">
                  <c:v>76.17</c:v>
                </c:pt>
                <c:pt idx="320">
                  <c:v>76.17</c:v>
                </c:pt>
                <c:pt idx="321">
                  <c:v>76.150000000000006</c:v>
                </c:pt>
                <c:pt idx="322">
                  <c:v>76.180000000000007</c:v>
                </c:pt>
                <c:pt idx="323">
                  <c:v>76.150000000000006</c:v>
                </c:pt>
                <c:pt idx="324">
                  <c:v>76.180000000000007</c:v>
                </c:pt>
                <c:pt idx="325">
                  <c:v>76.16</c:v>
                </c:pt>
                <c:pt idx="326">
                  <c:v>76.16</c:v>
                </c:pt>
                <c:pt idx="327">
                  <c:v>76.16</c:v>
                </c:pt>
                <c:pt idx="328">
                  <c:v>76.17</c:v>
                </c:pt>
                <c:pt idx="329">
                  <c:v>76.150000000000006</c:v>
                </c:pt>
                <c:pt idx="330">
                  <c:v>76.17</c:v>
                </c:pt>
                <c:pt idx="331">
                  <c:v>76.150000000000006</c:v>
                </c:pt>
                <c:pt idx="332">
                  <c:v>76.16</c:v>
                </c:pt>
                <c:pt idx="333">
                  <c:v>76.14</c:v>
                </c:pt>
                <c:pt idx="334">
                  <c:v>76.17</c:v>
                </c:pt>
                <c:pt idx="335">
                  <c:v>76.14</c:v>
                </c:pt>
                <c:pt idx="336">
                  <c:v>76.17</c:v>
                </c:pt>
                <c:pt idx="337">
                  <c:v>76.150000000000006</c:v>
                </c:pt>
                <c:pt idx="338">
                  <c:v>76.16</c:v>
                </c:pt>
                <c:pt idx="339">
                  <c:v>76.17</c:v>
                </c:pt>
                <c:pt idx="340">
                  <c:v>76.150000000000006</c:v>
                </c:pt>
                <c:pt idx="341">
                  <c:v>76.17</c:v>
                </c:pt>
                <c:pt idx="342">
                  <c:v>76.14</c:v>
                </c:pt>
                <c:pt idx="343">
                  <c:v>76.17</c:v>
                </c:pt>
                <c:pt idx="344">
                  <c:v>76.14</c:v>
                </c:pt>
                <c:pt idx="345">
                  <c:v>76.17</c:v>
                </c:pt>
                <c:pt idx="346">
                  <c:v>76.16</c:v>
                </c:pt>
                <c:pt idx="347">
                  <c:v>76.17</c:v>
                </c:pt>
                <c:pt idx="348">
                  <c:v>76.150000000000006</c:v>
                </c:pt>
                <c:pt idx="349">
                  <c:v>76.17</c:v>
                </c:pt>
                <c:pt idx="350">
                  <c:v>76.16</c:v>
                </c:pt>
                <c:pt idx="351">
                  <c:v>76.17</c:v>
                </c:pt>
                <c:pt idx="352">
                  <c:v>76.16</c:v>
                </c:pt>
                <c:pt idx="353">
                  <c:v>76.16</c:v>
                </c:pt>
                <c:pt idx="354">
                  <c:v>76.14</c:v>
                </c:pt>
                <c:pt idx="355">
                  <c:v>76.150000000000006</c:v>
                </c:pt>
                <c:pt idx="356">
                  <c:v>76.150000000000006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09D-490D-A2F3-C4978975C2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8875424"/>
        <c:axId val="258875032"/>
      </c:scatterChart>
      <c:valAx>
        <c:axId val="258875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 dirty="0">
                    <a:solidFill>
                      <a:schemeClr val="tx1"/>
                    </a:solidFill>
                  </a:rPr>
                  <a:t>t (s)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8875032"/>
        <c:crosses val="autoZero"/>
        <c:crossBetween val="midCat"/>
      </c:valAx>
      <c:valAx>
        <c:axId val="258875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dirty="0">
                    <a:solidFill>
                      <a:schemeClr val="tx1"/>
                    </a:solidFill>
                  </a:rPr>
                  <a:t>y (%)</a:t>
                </a:r>
                <a:endParaRPr lang="zh-TW" altLang="en-US" sz="16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_);[Red]\(#,##0\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588754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141659790037708"/>
          <c:y val="0.93208821828198674"/>
          <c:w val="0.70700528051095524"/>
          <c:h val="5.30957008703630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8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手動控制!$B$147:$B$318</c:f>
              <c:strCache>
                <c:ptCount val="172"/>
                <c:pt idx="0">
                  <c:v>16:59:57</c:v>
                </c:pt>
                <c:pt idx="1">
                  <c:v>16:59:58</c:v>
                </c:pt>
                <c:pt idx="2">
                  <c:v>16:59:59</c:v>
                </c:pt>
                <c:pt idx="3">
                  <c:v>17:00:00</c:v>
                </c:pt>
                <c:pt idx="4">
                  <c:v>17:00:01</c:v>
                </c:pt>
                <c:pt idx="5">
                  <c:v>17:00:02</c:v>
                </c:pt>
                <c:pt idx="6">
                  <c:v>17:00:03</c:v>
                </c:pt>
                <c:pt idx="7">
                  <c:v>17:00:04</c:v>
                </c:pt>
                <c:pt idx="8">
                  <c:v>17:00:05</c:v>
                </c:pt>
                <c:pt idx="9">
                  <c:v>17:00:06</c:v>
                </c:pt>
                <c:pt idx="10">
                  <c:v>17:00:07</c:v>
                </c:pt>
                <c:pt idx="11">
                  <c:v>17:00:08</c:v>
                </c:pt>
                <c:pt idx="12">
                  <c:v>17:00:09</c:v>
                </c:pt>
                <c:pt idx="13">
                  <c:v>17:00:10</c:v>
                </c:pt>
                <c:pt idx="14">
                  <c:v>17:00:11</c:v>
                </c:pt>
                <c:pt idx="15">
                  <c:v>17:00:12</c:v>
                </c:pt>
                <c:pt idx="16">
                  <c:v>17:00:13</c:v>
                </c:pt>
                <c:pt idx="17">
                  <c:v>17:00:14</c:v>
                </c:pt>
                <c:pt idx="18">
                  <c:v>17:00:15</c:v>
                </c:pt>
                <c:pt idx="19">
                  <c:v>17:00:16</c:v>
                </c:pt>
                <c:pt idx="20">
                  <c:v>17:00:17</c:v>
                </c:pt>
                <c:pt idx="21">
                  <c:v>17:00:18</c:v>
                </c:pt>
                <c:pt idx="22">
                  <c:v>17:00:19</c:v>
                </c:pt>
                <c:pt idx="23">
                  <c:v>17:00:20</c:v>
                </c:pt>
                <c:pt idx="24">
                  <c:v>17:00:21</c:v>
                </c:pt>
                <c:pt idx="25">
                  <c:v>17:00:22</c:v>
                </c:pt>
                <c:pt idx="26">
                  <c:v>17:00:23</c:v>
                </c:pt>
                <c:pt idx="27">
                  <c:v>17:00:24</c:v>
                </c:pt>
                <c:pt idx="28">
                  <c:v>17:00:25</c:v>
                </c:pt>
                <c:pt idx="29">
                  <c:v>17:00:26</c:v>
                </c:pt>
                <c:pt idx="30">
                  <c:v>17:00:27</c:v>
                </c:pt>
                <c:pt idx="31">
                  <c:v>17:00:28</c:v>
                </c:pt>
                <c:pt idx="32">
                  <c:v>17:00:29</c:v>
                </c:pt>
                <c:pt idx="33">
                  <c:v>17:00:30</c:v>
                </c:pt>
                <c:pt idx="34">
                  <c:v>17:00:31</c:v>
                </c:pt>
                <c:pt idx="35">
                  <c:v>17:00:32</c:v>
                </c:pt>
                <c:pt idx="36">
                  <c:v>17:00:33</c:v>
                </c:pt>
                <c:pt idx="37">
                  <c:v>17:00:34</c:v>
                </c:pt>
                <c:pt idx="38">
                  <c:v>17:00:35</c:v>
                </c:pt>
                <c:pt idx="39">
                  <c:v>17:00:36</c:v>
                </c:pt>
                <c:pt idx="40">
                  <c:v>17:00:37</c:v>
                </c:pt>
                <c:pt idx="41">
                  <c:v>17:00:38</c:v>
                </c:pt>
                <c:pt idx="42">
                  <c:v>17:00:39</c:v>
                </c:pt>
                <c:pt idx="43">
                  <c:v>17:00:40</c:v>
                </c:pt>
                <c:pt idx="44">
                  <c:v>17:00:41</c:v>
                </c:pt>
                <c:pt idx="45">
                  <c:v>17:00:42</c:v>
                </c:pt>
                <c:pt idx="46">
                  <c:v>17:00:43</c:v>
                </c:pt>
                <c:pt idx="47">
                  <c:v>17:00:44</c:v>
                </c:pt>
                <c:pt idx="48">
                  <c:v>17:00:45</c:v>
                </c:pt>
                <c:pt idx="49">
                  <c:v>17:00:46</c:v>
                </c:pt>
                <c:pt idx="50">
                  <c:v>17:00:47</c:v>
                </c:pt>
                <c:pt idx="51">
                  <c:v>17:00:48</c:v>
                </c:pt>
                <c:pt idx="52">
                  <c:v>17:00:49</c:v>
                </c:pt>
                <c:pt idx="53">
                  <c:v>17:00:50</c:v>
                </c:pt>
                <c:pt idx="54">
                  <c:v>17:00:51</c:v>
                </c:pt>
                <c:pt idx="55">
                  <c:v>17:00:52</c:v>
                </c:pt>
                <c:pt idx="56">
                  <c:v>17:00:53</c:v>
                </c:pt>
                <c:pt idx="57">
                  <c:v>17:00:54</c:v>
                </c:pt>
                <c:pt idx="58">
                  <c:v>17:00:55</c:v>
                </c:pt>
                <c:pt idx="59">
                  <c:v>17:00:56</c:v>
                </c:pt>
                <c:pt idx="60">
                  <c:v>17:00:57</c:v>
                </c:pt>
                <c:pt idx="61">
                  <c:v>17:00:58</c:v>
                </c:pt>
                <c:pt idx="62">
                  <c:v>17:00:59</c:v>
                </c:pt>
                <c:pt idx="63">
                  <c:v>17:01:00</c:v>
                </c:pt>
                <c:pt idx="64">
                  <c:v>17:01:01</c:v>
                </c:pt>
                <c:pt idx="65">
                  <c:v>17:01:02</c:v>
                </c:pt>
                <c:pt idx="66">
                  <c:v>17:01:03</c:v>
                </c:pt>
                <c:pt idx="67">
                  <c:v>17:01:04</c:v>
                </c:pt>
                <c:pt idx="68">
                  <c:v>17:01:05</c:v>
                </c:pt>
                <c:pt idx="69">
                  <c:v>17:01:06</c:v>
                </c:pt>
                <c:pt idx="70">
                  <c:v>17:01:07</c:v>
                </c:pt>
                <c:pt idx="71">
                  <c:v>17:01:08</c:v>
                </c:pt>
                <c:pt idx="72">
                  <c:v>17:01:09</c:v>
                </c:pt>
                <c:pt idx="73">
                  <c:v>17:01:10</c:v>
                </c:pt>
                <c:pt idx="74">
                  <c:v>17:01:11</c:v>
                </c:pt>
                <c:pt idx="75">
                  <c:v>17:01:12</c:v>
                </c:pt>
                <c:pt idx="76">
                  <c:v>17:01:13</c:v>
                </c:pt>
                <c:pt idx="77">
                  <c:v>17:01:14</c:v>
                </c:pt>
                <c:pt idx="78">
                  <c:v>17:01:15</c:v>
                </c:pt>
                <c:pt idx="79">
                  <c:v>17:01:16</c:v>
                </c:pt>
                <c:pt idx="80">
                  <c:v>17:01:17</c:v>
                </c:pt>
                <c:pt idx="81">
                  <c:v>17:01:18</c:v>
                </c:pt>
                <c:pt idx="82">
                  <c:v>17:01:19</c:v>
                </c:pt>
                <c:pt idx="83">
                  <c:v>17:01:20</c:v>
                </c:pt>
                <c:pt idx="84">
                  <c:v>17:01:21</c:v>
                </c:pt>
                <c:pt idx="85">
                  <c:v>17:01:22</c:v>
                </c:pt>
                <c:pt idx="86">
                  <c:v>17:01:23</c:v>
                </c:pt>
                <c:pt idx="87">
                  <c:v>17:01:24</c:v>
                </c:pt>
                <c:pt idx="88">
                  <c:v>17:01:25</c:v>
                </c:pt>
                <c:pt idx="89">
                  <c:v>17:01:26</c:v>
                </c:pt>
                <c:pt idx="90">
                  <c:v>17:01:27</c:v>
                </c:pt>
                <c:pt idx="91">
                  <c:v>17:01:28</c:v>
                </c:pt>
                <c:pt idx="92">
                  <c:v>17:01:29</c:v>
                </c:pt>
                <c:pt idx="93">
                  <c:v>17:01:30</c:v>
                </c:pt>
                <c:pt idx="94">
                  <c:v>17:01:31</c:v>
                </c:pt>
                <c:pt idx="95">
                  <c:v>17:01:32</c:v>
                </c:pt>
                <c:pt idx="96">
                  <c:v>17:01:33</c:v>
                </c:pt>
                <c:pt idx="97">
                  <c:v>17:01:34</c:v>
                </c:pt>
                <c:pt idx="98">
                  <c:v>17:01:35</c:v>
                </c:pt>
                <c:pt idx="99">
                  <c:v>17:01:36</c:v>
                </c:pt>
                <c:pt idx="100">
                  <c:v>17:01:37</c:v>
                </c:pt>
                <c:pt idx="101">
                  <c:v>17:01:38</c:v>
                </c:pt>
                <c:pt idx="102">
                  <c:v>17:01:39</c:v>
                </c:pt>
                <c:pt idx="103">
                  <c:v>17:01:40</c:v>
                </c:pt>
                <c:pt idx="104">
                  <c:v>17:01:41</c:v>
                </c:pt>
                <c:pt idx="105">
                  <c:v>17:01:42</c:v>
                </c:pt>
                <c:pt idx="106">
                  <c:v>17:01:43</c:v>
                </c:pt>
                <c:pt idx="107">
                  <c:v>17:01:44</c:v>
                </c:pt>
                <c:pt idx="108">
                  <c:v>17:01:45</c:v>
                </c:pt>
                <c:pt idx="109">
                  <c:v>17:01:46</c:v>
                </c:pt>
                <c:pt idx="110">
                  <c:v>17:01:47</c:v>
                </c:pt>
                <c:pt idx="111">
                  <c:v>17:01:48</c:v>
                </c:pt>
                <c:pt idx="112">
                  <c:v>17:01:49</c:v>
                </c:pt>
                <c:pt idx="113">
                  <c:v>17:01:50</c:v>
                </c:pt>
                <c:pt idx="114">
                  <c:v>17:01:51</c:v>
                </c:pt>
                <c:pt idx="115">
                  <c:v>17:01:52</c:v>
                </c:pt>
                <c:pt idx="116">
                  <c:v>17:01:53</c:v>
                </c:pt>
                <c:pt idx="117">
                  <c:v>17:01:54</c:v>
                </c:pt>
                <c:pt idx="118">
                  <c:v>17:01:55</c:v>
                </c:pt>
                <c:pt idx="119">
                  <c:v>17:01:56</c:v>
                </c:pt>
                <c:pt idx="120">
                  <c:v>17:01:57</c:v>
                </c:pt>
                <c:pt idx="121">
                  <c:v>17:01:58</c:v>
                </c:pt>
                <c:pt idx="122">
                  <c:v>17:01:59</c:v>
                </c:pt>
                <c:pt idx="123">
                  <c:v>17:02:00</c:v>
                </c:pt>
                <c:pt idx="124">
                  <c:v>17:02:01</c:v>
                </c:pt>
                <c:pt idx="125">
                  <c:v>17:02:02</c:v>
                </c:pt>
                <c:pt idx="126">
                  <c:v>17:02:03</c:v>
                </c:pt>
                <c:pt idx="127">
                  <c:v>17:02:04</c:v>
                </c:pt>
                <c:pt idx="128">
                  <c:v>17:02:05</c:v>
                </c:pt>
                <c:pt idx="129">
                  <c:v>17:02:06</c:v>
                </c:pt>
                <c:pt idx="130">
                  <c:v>17:02:07</c:v>
                </c:pt>
                <c:pt idx="131">
                  <c:v>17:02:08</c:v>
                </c:pt>
                <c:pt idx="132">
                  <c:v>17:02:09</c:v>
                </c:pt>
                <c:pt idx="133">
                  <c:v>17:02:10</c:v>
                </c:pt>
                <c:pt idx="134">
                  <c:v>17:02:11</c:v>
                </c:pt>
                <c:pt idx="135">
                  <c:v>17:02:12</c:v>
                </c:pt>
                <c:pt idx="136">
                  <c:v>17:02:13</c:v>
                </c:pt>
                <c:pt idx="137">
                  <c:v>17:02:14</c:v>
                </c:pt>
                <c:pt idx="138">
                  <c:v>17:02:15</c:v>
                </c:pt>
                <c:pt idx="139">
                  <c:v>17:02:16</c:v>
                </c:pt>
                <c:pt idx="140">
                  <c:v>17:02:17</c:v>
                </c:pt>
                <c:pt idx="141">
                  <c:v>17:02:18</c:v>
                </c:pt>
                <c:pt idx="142">
                  <c:v>17:02:19</c:v>
                </c:pt>
                <c:pt idx="143">
                  <c:v>17:02:20</c:v>
                </c:pt>
                <c:pt idx="144">
                  <c:v>17:02:21</c:v>
                </c:pt>
                <c:pt idx="145">
                  <c:v>17:02:22</c:v>
                </c:pt>
                <c:pt idx="146">
                  <c:v>17:02:23</c:v>
                </c:pt>
                <c:pt idx="147">
                  <c:v>17:02:24</c:v>
                </c:pt>
                <c:pt idx="148">
                  <c:v>17:02:25</c:v>
                </c:pt>
                <c:pt idx="149">
                  <c:v>17:02:26</c:v>
                </c:pt>
                <c:pt idx="150">
                  <c:v>17:02:27</c:v>
                </c:pt>
                <c:pt idx="151">
                  <c:v>17:02:28</c:v>
                </c:pt>
                <c:pt idx="152">
                  <c:v>17:02:29</c:v>
                </c:pt>
                <c:pt idx="153">
                  <c:v>17:02:30</c:v>
                </c:pt>
                <c:pt idx="154">
                  <c:v>17:02:31</c:v>
                </c:pt>
                <c:pt idx="155">
                  <c:v>17:02:32</c:v>
                </c:pt>
                <c:pt idx="156">
                  <c:v>17:02:33</c:v>
                </c:pt>
                <c:pt idx="157">
                  <c:v>17:02:34</c:v>
                </c:pt>
                <c:pt idx="158">
                  <c:v>17:02:35</c:v>
                </c:pt>
                <c:pt idx="159">
                  <c:v>17:02:36</c:v>
                </c:pt>
                <c:pt idx="160">
                  <c:v>17:02:37</c:v>
                </c:pt>
                <c:pt idx="161">
                  <c:v>17:02:38</c:v>
                </c:pt>
                <c:pt idx="162">
                  <c:v>17:02:39</c:v>
                </c:pt>
                <c:pt idx="163">
                  <c:v>17:02:40</c:v>
                </c:pt>
                <c:pt idx="164">
                  <c:v>17:02:41</c:v>
                </c:pt>
                <c:pt idx="165">
                  <c:v>17:02:42</c:v>
                </c:pt>
                <c:pt idx="166">
                  <c:v>17:02:43</c:v>
                </c:pt>
                <c:pt idx="167">
                  <c:v>17:02:44</c:v>
                </c:pt>
                <c:pt idx="168">
                  <c:v>17:02:45</c:v>
                </c:pt>
                <c:pt idx="169">
                  <c:v>17:02:46</c:v>
                </c:pt>
                <c:pt idx="170">
                  <c:v>17:02:47</c:v>
                </c:pt>
                <c:pt idx="171">
                  <c:v>17:02:48</c:v>
                </c:pt>
              </c:strCache>
            </c:strRef>
          </c:xVal>
          <c:yVal>
            <c:numRef>
              <c:f>手動控制!$E$147:$E$318</c:f>
              <c:numCache>
                <c:formatCode>0.00</c:formatCode>
                <c:ptCount val="172"/>
                <c:pt idx="0">
                  <c:v>73.5</c:v>
                </c:pt>
                <c:pt idx="1">
                  <c:v>73.53</c:v>
                </c:pt>
                <c:pt idx="2">
                  <c:v>73.52</c:v>
                </c:pt>
                <c:pt idx="3">
                  <c:v>73.53</c:v>
                </c:pt>
                <c:pt idx="4">
                  <c:v>73.5</c:v>
                </c:pt>
                <c:pt idx="5">
                  <c:v>73.53</c:v>
                </c:pt>
                <c:pt idx="6">
                  <c:v>73.5</c:v>
                </c:pt>
                <c:pt idx="7">
                  <c:v>73.53</c:v>
                </c:pt>
                <c:pt idx="8">
                  <c:v>73.5</c:v>
                </c:pt>
                <c:pt idx="9">
                  <c:v>73.510000000000005</c:v>
                </c:pt>
                <c:pt idx="10">
                  <c:v>73.510000000000005</c:v>
                </c:pt>
                <c:pt idx="11">
                  <c:v>73.489999999999995</c:v>
                </c:pt>
                <c:pt idx="12">
                  <c:v>73.56</c:v>
                </c:pt>
                <c:pt idx="13">
                  <c:v>73.5</c:v>
                </c:pt>
                <c:pt idx="14">
                  <c:v>73.63</c:v>
                </c:pt>
                <c:pt idx="15">
                  <c:v>73.53</c:v>
                </c:pt>
                <c:pt idx="16">
                  <c:v>73.69</c:v>
                </c:pt>
                <c:pt idx="17">
                  <c:v>73.62</c:v>
                </c:pt>
                <c:pt idx="18">
                  <c:v>73.75</c:v>
                </c:pt>
                <c:pt idx="19">
                  <c:v>73.73</c:v>
                </c:pt>
                <c:pt idx="20">
                  <c:v>73.86</c:v>
                </c:pt>
                <c:pt idx="21">
                  <c:v>73.84</c:v>
                </c:pt>
                <c:pt idx="22">
                  <c:v>73.97</c:v>
                </c:pt>
                <c:pt idx="23">
                  <c:v>73.97</c:v>
                </c:pt>
                <c:pt idx="24">
                  <c:v>74.069999999999993</c:v>
                </c:pt>
                <c:pt idx="25">
                  <c:v>74.099999999999994</c:v>
                </c:pt>
                <c:pt idx="26">
                  <c:v>74.19</c:v>
                </c:pt>
                <c:pt idx="27">
                  <c:v>74.23</c:v>
                </c:pt>
                <c:pt idx="28">
                  <c:v>74.290000000000006</c:v>
                </c:pt>
                <c:pt idx="29">
                  <c:v>74.36</c:v>
                </c:pt>
                <c:pt idx="30">
                  <c:v>74.400000000000006</c:v>
                </c:pt>
                <c:pt idx="31">
                  <c:v>74.459999999999994</c:v>
                </c:pt>
                <c:pt idx="32">
                  <c:v>74.52</c:v>
                </c:pt>
                <c:pt idx="33">
                  <c:v>74.56</c:v>
                </c:pt>
                <c:pt idx="34">
                  <c:v>74.64</c:v>
                </c:pt>
                <c:pt idx="35">
                  <c:v>74.680000000000007</c:v>
                </c:pt>
                <c:pt idx="36">
                  <c:v>74.760000000000005</c:v>
                </c:pt>
                <c:pt idx="37">
                  <c:v>74.790000000000006</c:v>
                </c:pt>
                <c:pt idx="38">
                  <c:v>74.87</c:v>
                </c:pt>
                <c:pt idx="39">
                  <c:v>74.91</c:v>
                </c:pt>
                <c:pt idx="40">
                  <c:v>75</c:v>
                </c:pt>
                <c:pt idx="41">
                  <c:v>75</c:v>
                </c:pt>
                <c:pt idx="42">
                  <c:v>75.099999999999994</c:v>
                </c:pt>
                <c:pt idx="43">
                  <c:v>75.09</c:v>
                </c:pt>
                <c:pt idx="44">
                  <c:v>75.19</c:v>
                </c:pt>
                <c:pt idx="45">
                  <c:v>75.19</c:v>
                </c:pt>
                <c:pt idx="46">
                  <c:v>75.3</c:v>
                </c:pt>
                <c:pt idx="47">
                  <c:v>75.27</c:v>
                </c:pt>
                <c:pt idx="48">
                  <c:v>75.38</c:v>
                </c:pt>
                <c:pt idx="49">
                  <c:v>75.36</c:v>
                </c:pt>
                <c:pt idx="50">
                  <c:v>75.45</c:v>
                </c:pt>
                <c:pt idx="51">
                  <c:v>75.459999999999994</c:v>
                </c:pt>
                <c:pt idx="52">
                  <c:v>75.510000000000005</c:v>
                </c:pt>
                <c:pt idx="53">
                  <c:v>75.55</c:v>
                </c:pt>
                <c:pt idx="54">
                  <c:v>75.58</c:v>
                </c:pt>
                <c:pt idx="55">
                  <c:v>75.63</c:v>
                </c:pt>
                <c:pt idx="56">
                  <c:v>75.650000000000006</c:v>
                </c:pt>
                <c:pt idx="57">
                  <c:v>75.709999999999994</c:v>
                </c:pt>
                <c:pt idx="58">
                  <c:v>75.73</c:v>
                </c:pt>
                <c:pt idx="59">
                  <c:v>75.78</c:v>
                </c:pt>
                <c:pt idx="60">
                  <c:v>75.8</c:v>
                </c:pt>
                <c:pt idx="61">
                  <c:v>75.84</c:v>
                </c:pt>
                <c:pt idx="62">
                  <c:v>75.849999999999994</c:v>
                </c:pt>
                <c:pt idx="63">
                  <c:v>75.92</c:v>
                </c:pt>
                <c:pt idx="64">
                  <c:v>75.900000000000006</c:v>
                </c:pt>
                <c:pt idx="65">
                  <c:v>75.959999999999994</c:v>
                </c:pt>
                <c:pt idx="66">
                  <c:v>75.959999999999994</c:v>
                </c:pt>
                <c:pt idx="67">
                  <c:v>76.02</c:v>
                </c:pt>
                <c:pt idx="68">
                  <c:v>76</c:v>
                </c:pt>
                <c:pt idx="69">
                  <c:v>76.05</c:v>
                </c:pt>
                <c:pt idx="70">
                  <c:v>76.05</c:v>
                </c:pt>
                <c:pt idx="71">
                  <c:v>76.08</c:v>
                </c:pt>
                <c:pt idx="72">
                  <c:v>76.11</c:v>
                </c:pt>
                <c:pt idx="73">
                  <c:v>76.14</c:v>
                </c:pt>
                <c:pt idx="74">
                  <c:v>76.17</c:v>
                </c:pt>
                <c:pt idx="75">
                  <c:v>76.16</c:v>
                </c:pt>
                <c:pt idx="76">
                  <c:v>76.2</c:v>
                </c:pt>
                <c:pt idx="77">
                  <c:v>76.19</c:v>
                </c:pt>
                <c:pt idx="78">
                  <c:v>76.22</c:v>
                </c:pt>
                <c:pt idx="79">
                  <c:v>76.23</c:v>
                </c:pt>
                <c:pt idx="80">
                  <c:v>76.23</c:v>
                </c:pt>
                <c:pt idx="81">
                  <c:v>76.239999999999995</c:v>
                </c:pt>
                <c:pt idx="82">
                  <c:v>76.260000000000005</c:v>
                </c:pt>
                <c:pt idx="83">
                  <c:v>76.260000000000005</c:v>
                </c:pt>
                <c:pt idx="84">
                  <c:v>76.3</c:v>
                </c:pt>
                <c:pt idx="85">
                  <c:v>76.290000000000006</c:v>
                </c:pt>
                <c:pt idx="86">
                  <c:v>76.33</c:v>
                </c:pt>
                <c:pt idx="87">
                  <c:v>76.3</c:v>
                </c:pt>
                <c:pt idx="88">
                  <c:v>76.37</c:v>
                </c:pt>
                <c:pt idx="89">
                  <c:v>76.349999999999994</c:v>
                </c:pt>
                <c:pt idx="90">
                  <c:v>76.38</c:v>
                </c:pt>
                <c:pt idx="91">
                  <c:v>76.37</c:v>
                </c:pt>
                <c:pt idx="92">
                  <c:v>76.41</c:v>
                </c:pt>
                <c:pt idx="93">
                  <c:v>76.400000000000006</c:v>
                </c:pt>
                <c:pt idx="94">
                  <c:v>76.430000000000007</c:v>
                </c:pt>
                <c:pt idx="95">
                  <c:v>76.41</c:v>
                </c:pt>
                <c:pt idx="96">
                  <c:v>76.400000000000006</c:v>
                </c:pt>
                <c:pt idx="97">
                  <c:v>76.400000000000006</c:v>
                </c:pt>
                <c:pt idx="98">
                  <c:v>76.38</c:v>
                </c:pt>
                <c:pt idx="99">
                  <c:v>76.38</c:v>
                </c:pt>
                <c:pt idx="100">
                  <c:v>76.37</c:v>
                </c:pt>
                <c:pt idx="101">
                  <c:v>76.349999999999994</c:v>
                </c:pt>
                <c:pt idx="102">
                  <c:v>76.349999999999994</c:v>
                </c:pt>
                <c:pt idx="103">
                  <c:v>76.349999999999994</c:v>
                </c:pt>
                <c:pt idx="104">
                  <c:v>76.319999999999993</c:v>
                </c:pt>
                <c:pt idx="105">
                  <c:v>76.319999999999993</c:v>
                </c:pt>
                <c:pt idx="106">
                  <c:v>76.319999999999993</c:v>
                </c:pt>
                <c:pt idx="107">
                  <c:v>76.3</c:v>
                </c:pt>
                <c:pt idx="108">
                  <c:v>76.290000000000006</c:v>
                </c:pt>
                <c:pt idx="109">
                  <c:v>76.290000000000006</c:v>
                </c:pt>
                <c:pt idx="110">
                  <c:v>76.260000000000005</c:v>
                </c:pt>
                <c:pt idx="111">
                  <c:v>76.27</c:v>
                </c:pt>
                <c:pt idx="112">
                  <c:v>76.239999999999995</c:v>
                </c:pt>
                <c:pt idx="113">
                  <c:v>76.260000000000005</c:v>
                </c:pt>
                <c:pt idx="114">
                  <c:v>76.23</c:v>
                </c:pt>
                <c:pt idx="115">
                  <c:v>76.239999999999995</c:v>
                </c:pt>
                <c:pt idx="116">
                  <c:v>76.209999999999994</c:v>
                </c:pt>
                <c:pt idx="117">
                  <c:v>76.22</c:v>
                </c:pt>
                <c:pt idx="118">
                  <c:v>76.180000000000007</c:v>
                </c:pt>
                <c:pt idx="119">
                  <c:v>76.2</c:v>
                </c:pt>
                <c:pt idx="120">
                  <c:v>76.16</c:v>
                </c:pt>
                <c:pt idx="121">
                  <c:v>76.19</c:v>
                </c:pt>
                <c:pt idx="122">
                  <c:v>76.14</c:v>
                </c:pt>
                <c:pt idx="123">
                  <c:v>76.16</c:v>
                </c:pt>
                <c:pt idx="124">
                  <c:v>76.13</c:v>
                </c:pt>
                <c:pt idx="125">
                  <c:v>76.13</c:v>
                </c:pt>
                <c:pt idx="126">
                  <c:v>76.12</c:v>
                </c:pt>
                <c:pt idx="127">
                  <c:v>76.099999999999994</c:v>
                </c:pt>
                <c:pt idx="128">
                  <c:v>76.099999999999994</c:v>
                </c:pt>
                <c:pt idx="129">
                  <c:v>76.09</c:v>
                </c:pt>
                <c:pt idx="130">
                  <c:v>76.069999999999993</c:v>
                </c:pt>
                <c:pt idx="131">
                  <c:v>76.08</c:v>
                </c:pt>
                <c:pt idx="132">
                  <c:v>76.05</c:v>
                </c:pt>
                <c:pt idx="133">
                  <c:v>76.06</c:v>
                </c:pt>
                <c:pt idx="134">
                  <c:v>76.02</c:v>
                </c:pt>
                <c:pt idx="135">
                  <c:v>76.05</c:v>
                </c:pt>
                <c:pt idx="136">
                  <c:v>76.010000000000005</c:v>
                </c:pt>
                <c:pt idx="137">
                  <c:v>76.03</c:v>
                </c:pt>
                <c:pt idx="138">
                  <c:v>75.989999999999995</c:v>
                </c:pt>
                <c:pt idx="139">
                  <c:v>76</c:v>
                </c:pt>
                <c:pt idx="140">
                  <c:v>75.97</c:v>
                </c:pt>
                <c:pt idx="141">
                  <c:v>76</c:v>
                </c:pt>
                <c:pt idx="142">
                  <c:v>75.930000000000007</c:v>
                </c:pt>
                <c:pt idx="143">
                  <c:v>75.959999999999994</c:v>
                </c:pt>
                <c:pt idx="144">
                  <c:v>75.930000000000007</c:v>
                </c:pt>
                <c:pt idx="145">
                  <c:v>75.95</c:v>
                </c:pt>
                <c:pt idx="146">
                  <c:v>75.92</c:v>
                </c:pt>
                <c:pt idx="147">
                  <c:v>75.92</c:v>
                </c:pt>
                <c:pt idx="148">
                  <c:v>75.900000000000006</c:v>
                </c:pt>
                <c:pt idx="149">
                  <c:v>75.900000000000006</c:v>
                </c:pt>
                <c:pt idx="150">
                  <c:v>75.900000000000006</c:v>
                </c:pt>
                <c:pt idx="151">
                  <c:v>75.87</c:v>
                </c:pt>
                <c:pt idx="152">
                  <c:v>75.88</c:v>
                </c:pt>
                <c:pt idx="153">
                  <c:v>75.84</c:v>
                </c:pt>
                <c:pt idx="154">
                  <c:v>75.87</c:v>
                </c:pt>
                <c:pt idx="155">
                  <c:v>75.81</c:v>
                </c:pt>
                <c:pt idx="156">
                  <c:v>75.849999999999994</c:v>
                </c:pt>
                <c:pt idx="157">
                  <c:v>75.790000000000006</c:v>
                </c:pt>
                <c:pt idx="158">
                  <c:v>75.84</c:v>
                </c:pt>
                <c:pt idx="159">
                  <c:v>75.760000000000005</c:v>
                </c:pt>
                <c:pt idx="160">
                  <c:v>75.81</c:v>
                </c:pt>
                <c:pt idx="161">
                  <c:v>75.75</c:v>
                </c:pt>
                <c:pt idx="162">
                  <c:v>75.790000000000006</c:v>
                </c:pt>
                <c:pt idx="163">
                  <c:v>75.73</c:v>
                </c:pt>
                <c:pt idx="164">
                  <c:v>75.77</c:v>
                </c:pt>
                <c:pt idx="165">
                  <c:v>75.72</c:v>
                </c:pt>
                <c:pt idx="166">
                  <c:v>75.75</c:v>
                </c:pt>
                <c:pt idx="167">
                  <c:v>75.709999999999994</c:v>
                </c:pt>
                <c:pt idx="168">
                  <c:v>75.739999999999995</c:v>
                </c:pt>
                <c:pt idx="169">
                  <c:v>75.69</c:v>
                </c:pt>
                <c:pt idx="170">
                  <c:v>75.72</c:v>
                </c:pt>
                <c:pt idx="171">
                  <c:v>75.69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6DC-42F9-877C-C78C46B8F788}"/>
            </c:ext>
          </c:extLst>
        </c:ser>
        <c:ser>
          <c:idx val="1"/>
          <c:order val="1"/>
          <c:tx>
            <c:v>ysp</c:v>
          </c:tx>
          <c:spPr>
            <a:ln w="19050" cap="rnd">
              <a:solidFill>
                <a:schemeClr val="bg2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strRef>
              <c:f>手動控制!$B$147:$B$318</c:f>
              <c:strCache>
                <c:ptCount val="172"/>
                <c:pt idx="0">
                  <c:v>16:59:57</c:v>
                </c:pt>
                <c:pt idx="1">
                  <c:v>16:59:58</c:v>
                </c:pt>
                <c:pt idx="2">
                  <c:v>16:59:59</c:v>
                </c:pt>
                <c:pt idx="3">
                  <c:v>17:00:00</c:v>
                </c:pt>
                <c:pt idx="4">
                  <c:v>17:00:01</c:v>
                </c:pt>
                <c:pt idx="5">
                  <c:v>17:00:02</c:v>
                </c:pt>
                <c:pt idx="6">
                  <c:v>17:00:03</c:v>
                </c:pt>
                <c:pt idx="7">
                  <c:v>17:00:04</c:v>
                </c:pt>
                <c:pt idx="8">
                  <c:v>17:00:05</c:v>
                </c:pt>
                <c:pt idx="9">
                  <c:v>17:00:06</c:v>
                </c:pt>
                <c:pt idx="10">
                  <c:v>17:00:07</c:v>
                </c:pt>
                <c:pt idx="11">
                  <c:v>17:00:08</c:v>
                </c:pt>
                <c:pt idx="12">
                  <c:v>17:00:09</c:v>
                </c:pt>
                <c:pt idx="13">
                  <c:v>17:00:10</c:v>
                </c:pt>
                <c:pt idx="14">
                  <c:v>17:00:11</c:v>
                </c:pt>
                <c:pt idx="15">
                  <c:v>17:00:12</c:v>
                </c:pt>
                <c:pt idx="16">
                  <c:v>17:00:13</c:v>
                </c:pt>
                <c:pt idx="17">
                  <c:v>17:00:14</c:v>
                </c:pt>
                <c:pt idx="18">
                  <c:v>17:00:15</c:v>
                </c:pt>
                <c:pt idx="19">
                  <c:v>17:00:16</c:v>
                </c:pt>
                <c:pt idx="20">
                  <c:v>17:00:17</c:v>
                </c:pt>
                <c:pt idx="21">
                  <c:v>17:00:18</c:v>
                </c:pt>
                <c:pt idx="22">
                  <c:v>17:00:19</c:v>
                </c:pt>
                <c:pt idx="23">
                  <c:v>17:00:20</c:v>
                </c:pt>
                <c:pt idx="24">
                  <c:v>17:00:21</c:v>
                </c:pt>
                <c:pt idx="25">
                  <c:v>17:00:22</c:v>
                </c:pt>
                <c:pt idx="26">
                  <c:v>17:00:23</c:v>
                </c:pt>
                <c:pt idx="27">
                  <c:v>17:00:24</c:v>
                </c:pt>
                <c:pt idx="28">
                  <c:v>17:00:25</c:v>
                </c:pt>
                <c:pt idx="29">
                  <c:v>17:00:26</c:v>
                </c:pt>
                <c:pt idx="30">
                  <c:v>17:00:27</c:v>
                </c:pt>
                <c:pt idx="31">
                  <c:v>17:00:28</c:v>
                </c:pt>
                <c:pt idx="32">
                  <c:v>17:00:29</c:v>
                </c:pt>
                <c:pt idx="33">
                  <c:v>17:00:30</c:v>
                </c:pt>
                <c:pt idx="34">
                  <c:v>17:00:31</c:v>
                </c:pt>
                <c:pt idx="35">
                  <c:v>17:00:32</c:v>
                </c:pt>
                <c:pt idx="36">
                  <c:v>17:00:33</c:v>
                </c:pt>
                <c:pt idx="37">
                  <c:v>17:00:34</c:v>
                </c:pt>
                <c:pt idx="38">
                  <c:v>17:00:35</c:v>
                </c:pt>
                <c:pt idx="39">
                  <c:v>17:00:36</c:v>
                </c:pt>
                <c:pt idx="40">
                  <c:v>17:00:37</c:v>
                </c:pt>
                <c:pt idx="41">
                  <c:v>17:00:38</c:v>
                </c:pt>
                <c:pt idx="42">
                  <c:v>17:00:39</c:v>
                </c:pt>
                <c:pt idx="43">
                  <c:v>17:00:40</c:v>
                </c:pt>
                <c:pt idx="44">
                  <c:v>17:00:41</c:v>
                </c:pt>
                <c:pt idx="45">
                  <c:v>17:00:42</c:v>
                </c:pt>
                <c:pt idx="46">
                  <c:v>17:00:43</c:v>
                </c:pt>
                <c:pt idx="47">
                  <c:v>17:00:44</c:v>
                </c:pt>
                <c:pt idx="48">
                  <c:v>17:00:45</c:v>
                </c:pt>
                <c:pt idx="49">
                  <c:v>17:00:46</c:v>
                </c:pt>
                <c:pt idx="50">
                  <c:v>17:00:47</c:v>
                </c:pt>
                <c:pt idx="51">
                  <c:v>17:00:48</c:v>
                </c:pt>
                <c:pt idx="52">
                  <c:v>17:00:49</c:v>
                </c:pt>
                <c:pt idx="53">
                  <c:v>17:00:50</c:v>
                </c:pt>
                <c:pt idx="54">
                  <c:v>17:00:51</c:v>
                </c:pt>
                <c:pt idx="55">
                  <c:v>17:00:52</c:v>
                </c:pt>
                <c:pt idx="56">
                  <c:v>17:00:53</c:v>
                </c:pt>
                <c:pt idx="57">
                  <c:v>17:00:54</c:v>
                </c:pt>
                <c:pt idx="58">
                  <c:v>17:00:55</c:v>
                </c:pt>
                <c:pt idx="59">
                  <c:v>17:00:56</c:v>
                </c:pt>
                <c:pt idx="60">
                  <c:v>17:00:57</c:v>
                </c:pt>
                <c:pt idx="61">
                  <c:v>17:00:58</c:v>
                </c:pt>
                <c:pt idx="62">
                  <c:v>17:00:59</c:v>
                </c:pt>
                <c:pt idx="63">
                  <c:v>17:01:00</c:v>
                </c:pt>
                <c:pt idx="64">
                  <c:v>17:01:01</c:v>
                </c:pt>
                <c:pt idx="65">
                  <c:v>17:01:02</c:v>
                </c:pt>
                <c:pt idx="66">
                  <c:v>17:01:03</c:v>
                </c:pt>
                <c:pt idx="67">
                  <c:v>17:01:04</c:v>
                </c:pt>
                <c:pt idx="68">
                  <c:v>17:01:05</c:v>
                </c:pt>
                <c:pt idx="69">
                  <c:v>17:01:06</c:v>
                </c:pt>
                <c:pt idx="70">
                  <c:v>17:01:07</c:v>
                </c:pt>
                <c:pt idx="71">
                  <c:v>17:01:08</c:v>
                </c:pt>
                <c:pt idx="72">
                  <c:v>17:01:09</c:v>
                </c:pt>
                <c:pt idx="73">
                  <c:v>17:01:10</c:v>
                </c:pt>
                <c:pt idx="74">
                  <c:v>17:01:11</c:v>
                </c:pt>
                <c:pt idx="75">
                  <c:v>17:01:12</c:v>
                </c:pt>
                <c:pt idx="76">
                  <c:v>17:01:13</c:v>
                </c:pt>
                <c:pt idx="77">
                  <c:v>17:01:14</c:v>
                </c:pt>
                <c:pt idx="78">
                  <c:v>17:01:15</c:v>
                </c:pt>
                <c:pt idx="79">
                  <c:v>17:01:16</c:v>
                </c:pt>
                <c:pt idx="80">
                  <c:v>17:01:17</c:v>
                </c:pt>
                <c:pt idx="81">
                  <c:v>17:01:18</c:v>
                </c:pt>
                <c:pt idx="82">
                  <c:v>17:01:19</c:v>
                </c:pt>
                <c:pt idx="83">
                  <c:v>17:01:20</c:v>
                </c:pt>
                <c:pt idx="84">
                  <c:v>17:01:21</c:v>
                </c:pt>
                <c:pt idx="85">
                  <c:v>17:01:22</c:v>
                </c:pt>
                <c:pt idx="86">
                  <c:v>17:01:23</c:v>
                </c:pt>
                <c:pt idx="87">
                  <c:v>17:01:24</c:v>
                </c:pt>
                <c:pt idx="88">
                  <c:v>17:01:25</c:v>
                </c:pt>
                <c:pt idx="89">
                  <c:v>17:01:26</c:v>
                </c:pt>
                <c:pt idx="90">
                  <c:v>17:01:27</c:v>
                </c:pt>
                <c:pt idx="91">
                  <c:v>17:01:28</c:v>
                </c:pt>
                <c:pt idx="92">
                  <c:v>17:01:29</c:v>
                </c:pt>
                <c:pt idx="93">
                  <c:v>17:01:30</c:v>
                </c:pt>
                <c:pt idx="94">
                  <c:v>17:01:31</c:v>
                </c:pt>
                <c:pt idx="95">
                  <c:v>17:01:32</c:v>
                </c:pt>
                <c:pt idx="96">
                  <c:v>17:01:33</c:v>
                </c:pt>
                <c:pt idx="97">
                  <c:v>17:01:34</c:v>
                </c:pt>
                <c:pt idx="98">
                  <c:v>17:01:35</c:v>
                </c:pt>
                <c:pt idx="99">
                  <c:v>17:01:36</c:v>
                </c:pt>
                <c:pt idx="100">
                  <c:v>17:01:37</c:v>
                </c:pt>
                <c:pt idx="101">
                  <c:v>17:01:38</c:v>
                </c:pt>
                <c:pt idx="102">
                  <c:v>17:01:39</c:v>
                </c:pt>
                <c:pt idx="103">
                  <c:v>17:01:40</c:v>
                </c:pt>
                <c:pt idx="104">
                  <c:v>17:01:41</c:v>
                </c:pt>
                <c:pt idx="105">
                  <c:v>17:01:42</c:v>
                </c:pt>
                <c:pt idx="106">
                  <c:v>17:01:43</c:v>
                </c:pt>
                <c:pt idx="107">
                  <c:v>17:01:44</c:v>
                </c:pt>
                <c:pt idx="108">
                  <c:v>17:01:45</c:v>
                </c:pt>
                <c:pt idx="109">
                  <c:v>17:01:46</c:v>
                </c:pt>
                <c:pt idx="110">
                  <c:v>17:01:47</c:v>
                </c:pt>
                <c:pt idx="111">
                  <c:v>17:01:48</c:v>
                </c:pt>
                <c:pt idx="112">
                  <c:v>17:01:49</c:v>
                </c:pt>
                <c:pt idx="113">
                  <c:v>17:01:50</c:v>
                </c:pt>
                <c:pt idx="114">
                  <c:v>17:01:51</c:v>
                </c:pt>
                <c:pt idx="115">
                  <c:v>17:01:52</c:v>
                </c:pt>
                <c:pt idx="116">
                  <c:v>17:01:53</c:v>
                </c:pt>
                <c:pt idx="117">
                  <c:v>17:01:54</c:v>
                </c:pt>
                <c:pt idx="118">
                  <c:v>17:01:55</c:v>
                </c:pt>
                <c:pt idx="119">
                  <c:v>17:01:56</c:v>
                </c:pt>
                <c:pt idx="120">
                  <c:v>17:01:57</c:v>
                </c:pt>
                <c:pt idx="121">
                  <c:v>17:01:58</c:v>
                </c:pt>
                <c:pt idx="122">
                  <c:v>17:01:59</c:v>
                </c:pt>
                <c:pt idx="123">
                  <c:v>17:02:00</c:v>
                </c:pt>
                <c:pt idx="124">
                  <c:v>17:02:01</c:v>
                </c:pt>
                <c:pt idx="125">
                  <c:v>17:02:02</c:v>
                </c:pt>
                <c:pt idx="126">
                  <c:v>17:02:03</c:v>
                </c:pt>
                <c:pt idx="127">
                  <c:v>17:02:04</c:v>
                </c:pt>
                <c:pt idx="128">
                  <c:v>17:02:05</c:v>
                </c:pt>
                <c:pt idx="129">
                  <c:v>17:02:06</c:v>
                </c:pt>
                <c:pt idx="130">
                  <c:v>17:02:07</c:v>
                </c:pt>
                <c:pt idx="131">
                  <c:v>17:02:08</c:v>
                </c:pt>
                <c:pt idx="132">
                  <c:v>17:02:09</c:v>
                </c:pt>
                <c:pt idx="133">
                  <c:v>17:02:10</c:v>
                </c:pt>
                <c:pt idx="134">
                  <c:v>17:02:11</c:v>
                </c:pt>
                <c:pt idx="135">
                  <c:v>17:02:12</c:v>
                </c:pt>
                <c:pt idx="136">
                  <c:v>17:02:13</c:v>
                </c:pt>
                <c:pt idx="137">
                  <c:v>17:02:14</c:v>
                </c:pt>
                <c:pt idx="138">
                  <c:v>17:02:15</c:v>
                </c:pt>
                <c:pt idx="139">
                  <c:v>17:02:16</c:v>
                </c:pt>
                <c:pt idx="140">
                  <c:v>17:02:17</c:v>
                </c:pt>
                <c:pt idx="141">
                  <c:v>17:02:18</c:v>
                </c:pt>
                <c:pt idx="142">
                  <c:v>17:02:19</c:v>
                </c:pt>
                <c:pt idx="143">
                  <c:v>17:02:20</c:v>
                </c:pt>
                <c:pt idx="144">
                  <c:v>17:02:21</c:v>
                </c:pt>
                <c:pt idx="145">
                  <c:v>17:02:22</c:v>
                </c:pt>
                <c:pt idx="146">
                  <c:v>17:02:23</c:v>
                </c:pt>
                <c:pt idx="147">
                  <c:v>17:02:24</c:v>
                </c:pt>
                <c:pt idx="148">
                  <c:v>17:02:25</c:v>
                </c:pt>
                <c:pt idx="149">
                  <c:v>17:02:26</c:v>
                </c:pt>
                <c:pt idx="150">
                  <c:v>17:02:27</c:v>
                </c:pt>
                <c:pt idx="151">
                  <c:v>17:02:28</c:v>
                </c:pt>
                <c:pt idx="152">
                  <c:v>17:02:29</c:v>
                </c:pt>
                <c:pt idx="153">
                  <c:v>17:02:30</c:v>
                </c:pt>
                <c:pt idx="154">
                  <c:v>17:02:31</c:v>
                </c:pt>
                <c:pt idx="155">
                  <c:v>17:02:32</c:v>
                </c:pt>
                <c:pt idx="156">
                  <c:v>17:02:33</c:v>
                </c:pt>
                <c:pt idx="157">
                  <c:v>17:02:34</c:v>
                </c:pt>
                <c:pt idx="158">
                  <c:v>17:02:35</c:v>
                </c:pt>
                <c:pt idx="159">
                  <c:v>17:02:36</c:v>
                </c:pt>
                <c:pt idx="160">
                  <c:v>17:02:37</c:v>
                </c:pt>
                <c:pt idx="161">
                  <c:v>17:02:38</c:v>
                </c:pt>
                <c:pt idx="162">
                  <c:v>17:02:39</c:v>
                </c:pt>
                <c:pt idx="163">
                  <c:v>17:02:40</c:v>
                </c:pt>
                <c:pt idx="164">
                  <c:v>17:02:41</c:v>
                </c:pt>
                <c:pt idx="165">
                  <c:v>17:02:42</c:v>
                </c:pt>
                <c:pt idx="166">
                  <c:v>17:02:43</c:v>
                </c:pt>
                <c:pt idx="167">
                  <c:v>17:02:44</c:v>
                </c:pt>
                <c:pt idx="168">
                  <c:v>17:02:45</c:v>
                </c:pt>
                <c:pt idx="169">
                  <c:v>17:02:46</c:v>
                </c:pt>
                <c:pt idx="170">
                  <c:v>17:02:47</c:v>
                </c:pt>
                <c:pt idx="171">
                  <c:v>17:02:48</c:v>
                </c:pt>
              </c:strCache>
            </c:strRef>
          </c:xVal>
          <c:yVal>
            <c:numRef>
              <c:f>手動控制!$F$147:$F$318</c:f>
              <c:numCache>
                <c:formatCode>General</c:formatCode>
                <c:ptCount val="172"/>
                <c:pt idx="0">
                  <c:v>76.2</c:v>
                </c:pt>
                <c:pt idx="1">
                  <c:v>76.2</c:v>
                </c:pt>
                <c:pt idx="2">
                  <c:v>76.2</c:v>
                </c:pt>
                <c:pt idx="3">
                  <c:v>76.2</c:v>
                </c:pt>
                <c:pt idx="4">
                  <c:v>76.2</c:v>
                </c:pt>
                <c:pt idx="5">
                  <c:v>76.2</c:v>
                </c:pt>
                <c:pt idx="6">
                  <c:v>76.2</c:v>
                </c:pt>
                <c:pt idx="7">
                  <c:v>76.2</c:v>
                </c:pt>
                <c:pt idx="8">
                  <c:v>76.2</c:v>
                </c:pt>
                <c:pt idx="9">
                  <c:v>76.2</c:v>
                </c:pt>
                <c:pt idx="10">
                  <c:v>76.2</c:v>
                </c:pt>
                <c:pt idx="11">
                  <c:v>76.2</c:v>
                </c:pt>
                <c:pt idx="12">
                  <c:v>76.2</c:v>
                </c:pt>
                <c:pt idx="13">
                  <c:v>76.2</c:v>
                </c:pt>
                <c:pt idx="14">
                  <c:v>76.2</c:v>
                </c:pt>
                <c:pt idx="15">
                  <c:v>76.2</c:v>
                </c:pt>
                <c:pt idx="16">
                  <c:v>76.2</c:v>
                </c:pt>
                <c:pt idx="17">
                  <c:v>76.2</c:v>
                </c:pt>
                <c:pt idx="18">
                  <c:v>76.2</c:v>
                </c:pt>
                <c:pt idx="19">
                  <c:v>76.2</c:v>
                </c:pt>
                <c:pt idx="20">
                  <c:v>76.2</c:v>
                </c:pt>
                <c:pt idx="21">
                  <c:v>76.2</c:v>
                </c:pt>
                <c:pt idx="22">
                  <c:v>76.2</c:v>
                </c:pt>
                <c:pt idx="23">
                  <c:v>76.2</c:v>
                </c:pt>
                <c:pt idx="24">
                  <c:v>76.2</c:v>
                </c:pt>
                <c:pt idx="25">
                  <c:v>76.2</c:v>
                </c:pt>
                <c:pt idx="26">
                  <c:v>76.2</c:v>
                </c:pt>
                <c:pt idx="27">
                  <c:v>76.2</c:v>
                </c:pt>
                <c:pt idx="28">
                  <c:v>76.2</c:v>
                </c:pt>
                <c:pt idx="29">
                  <c:v>76.2</c:v>
                </c:pt>
                <c:pt idx="30">
                  <c:v>76.2</c:v>
                </c:pt>
                <c:pt idx="31">
                  <c:v>76.2</c:v>
                </c:pt>
                <c:pt idx="32">
                  <c:v>76.2</c:v>
                </c:pt>
                <c:pt idx="33">
                  <c:v>76.2</c:v>
                </c:pt>
                <c:pt idx="34">
                  <c:v>76.2</c:v>
                </c:pt>
                <c:pt idx="35">
                  <c:v>76.2</c:v>
                </c:pt>
                <c:pt idx="36">
                  <c:v>76.2</c:v>
                </c:pt>
                <c:pt idx="37">
                  <c:v>76.2</c:v>
                </c:pt>
                <c:pt idx="38">
                  <c:v>76.2</c:v>
                </c:pt>
                <c:pt idx="39">
                  <c:v>76.2</c:v>
                </c:pt>
                <c:pt idx="40">
                  <c:v>76.2</c:v>
                </c:pt>
                <c:pt idx="41">
                  <c:v>76.2</c:v>
                </c:pt>
                <c:pt idx="42">
                  <c:v>76.2</c:v>
                </c:pt>
                <c:pt idx="43">
                  <c:v>76.2</c:v>
                </c:pt>
                <c:pt idx="44">
                  <c:v>76.2</c:v>
                </c:pt>
                <c:pt idx="45">
                  <c:v>76.2</c:v>
                </c:pt>
                <c:pt idx="46">
                  <c:v>76.2</c:v>
                </c:pt>
                <c:pt idx="47">
                  <c:v>76.2</c:v>
                </c:pt>
                <c:pt idx="48">
                  <c:v>76.2</c:v>
                </c:pt>
                <c:pt idx="49">
                  <c:v>76.2</c:v>
                </c:pt>
                <c:pt idx="50">
                  <c:v>76.2</c:v>
                </c:pt>
                <c:pt idx="51">
                  <c:v>76.2</c:v>
                </c:pt>
                <c:pt idx="52">
                  <c:v>76.2</c:v>
                </c:pt>
                <c:pt idx="53">
                  <c:v>76.2</c:v>
                </c:pt>
                <c:pt idx="54">
                  <c:v>76.2</c:v>
                </c:pt>
                <c:pt idx="55">
                  <c:v>76.2</c:v>
                </c:pt>
                <c:pt idx="56">
                  <c:v>76.2</c:v>
                </c:pt>
                <c:pt idx="57">
                  <c:v>76.2</c:v>
                </c:pt>
                <c:pt idx="58">
                  <c:v>76.2</c:v>
                </c:pt>
                <c:pt idx="59">
                  <c:v>76.2</c:v>
                </c:pt>
                <c:pt idx="60">
                  <c:v>76.2</c:v>
                </c:pt>
                <c:pt idx="61">
                  <c:v>76.2</c:v>
                </c:pt>
                <c:pt idx="62">
                  <c:v>76.2</c:v>
                </c:pt>
                <c:pt idx="63">
                  <c:v>76.2</c:v>
                </c:pt>
                <c:pt idx="64">
                  <c:v>76.2</c:v>
                </c:pt>
                <c:pt idx="65">
                  <c:v>76.2</c:v>
                </c:pt>
                <c:pt idx="66">
                  <c:v>76.2</c:v>
                </c:pt>
                <c:pt idx="67">
                  <c:v>76.2</c:v>
                </c:pt>
                <c:pt idx="68">
                  <c:v>76.2</c:v>
                </c:pt>
                <c:pt idx="69">
                  <c:v>76.2</c:v>
                </c:pt>
                <c:pt idx="70">
                  <c:v>76.2</c:v>
                </c:pt>
                <c:pt idx="71">
                  <c:v>76.2</c:v>
                </c:pt>
                <c:pt idx="72">
                  <c:v>76.2</c:v>
                </c:pt>
                <c:pt idx="73">
                  <c:v>76.2</c:v>
                </c:pt>
                <c:pt idx="74">
                  <c:v>76.2</c:v>
                </c:pt>
                <c:pt idx="75">
                  <c:v>76.2</c:v>
                </c:pt>
                <c:pt idx="76">
                  <c:v>76.2</c:v>
                </c:pt>
                <c:pt idx="77">
                  <c:v>76.2</c:v>
                </c:pt>
                <c:pt idx="78">
                  <c:v>76.2</c:v>
                </c:pt>
                <c:pt idx="79">
                  <c:v>76.2</c:v>
                </c:pt>
                <c:pt idx="80">
                  <c:v>76.2</c:v>
                </c:pt>
                <c:pt idx="81">
                  <c:v>76.2</c:v>
                </c:pt>
                <c:pt idx="82">
                  <c:v>76.2</c:v>
                </c:pt>
                <c:pt idx="83">
                  <c:v>76.2</c:v>
                </c:pt>
                <c:pt idx="84">
                  <c:v>76.2</c:v>
                </c:pt>
                <c:pt idx="85">
                  <c:v>76.2</c:v>
                </c:pt>
                <c:pt idx="86">
                  <c:v>76.2</c:v>
                </c:pt>
                <c:pt idx="87">
                  <c:v>76.2</c:v>
                </c:pt>
                <c:pt idx="88">
                  <c:v>76.2</c:v>
                </c:pt>
                <c:pt idx="89">
                  <c:v>76.2</c:v>
                </c:pt>
                <c:pt idx="90">
                  <c:v>76.2</c:v>
                </c:pt>
                <c:pt idx="91">
                  <c:v>76.2</c:v>
                </c:pt>
                <c:pt idx="92">
                  <c:v>76.2</c:v>
                </c:pt>
                <c:pt idx="93">
                  <c:v>76.2</c:v>
                </c:pt>
                <c:pt idx="94">
                  <c:v>76.2</c:v>
                </c:pt>
                <c:pt idx="95">
                  <c:v>76.2</c:v>
                </c:pt>
                <c:pt idx="96">
                  <c:v>76.2</c:v>
                </c:pt>
                <c:pt idx="97">
                  <c:v>76.2</c:v>
                </c:pt>
                <c:pt idx="98">
                  <c:v>76.2</c:v>
                </c:pt>
                <c:pt idx="99">
                  <c:v>76.2</c:v>
                </c:pt>
                <c:pt idx="100">
                  <c:v>76.2</c:v>
                </c:pt>
                <c:pt idx="101">
                  <c:v>76.2</c:v>
                </c:pt>
                <c:pt idx="102">
                  <c:v>76.2</c:v>
                </c:pt>
                <c:pt idx="103">
                  <c:v>76.2</c:v>
                </c:pt>
                <c:pt idx="104">
                  <c:v>76.2</c:v>
                </c:pt>
                <c:pt idx="105">
                  <c:v>76.2</c:v>
                </c:pt>
                <c:pt idx="106">
                  <c:v>76.2</c:v>
                </c:pt>
                <c:pt idx="107">
                  <c:v>76.2</c:v>
                </c:pt>
                <c:pt idx="108">
                  <c:v>76.2</c:v>
                </c:pt>
                <c:pt idx="109">
                  <c:v>76.2</c:v>
                </c:pt>
                <c:pt idx="110">
                  <c:v>76.2</c:v>
                </c:pt>
                <c:pt idx="111">
                  <c:v>76.2</c:v>
                </c:pt>
                <c:pt idx="112">
                  <c:v>76.2</c:v>
                </c:pt>
                <c:pt idx="113">
                  <c:v>76.2</c:v>
                </c:pt>
                <c:pt idx="114">
                  <c:v>76.2</c:v>
                </c:pt>
                <c:pt idx="115">
                  <c:v>76.2</c:v>
                </c:pt>
                <c:pt idx="116">
                  <c:v>76.2</c:v>
                </c:pt>
                <c:pt idx="117">
                  <c:v>76.2</c:v>
                </c:pt>
                <c:pt idx="118">
                  <c:v>76.2</c:v>
                </c:pt>
                <c:pt idx="119">
                  <c:v>76.2</c:v>
                </c:pt>
                <c:pt idx="120">
                  <c:v>76.2</c:v>
                </c:pt>
                <c:pt idx="121">
                  <c:v>76.2</c:v>
                </c:pt>
                <c:pt idx="122">
                  <c:v>76.2</c:v>
                </c:pt>
                <c:pt idx="123">
                  <c:v>76.2</c:v>
                </c:pt>
                <c:pt idx="124">
                  <c:v>76.2</c:v>
                </c:pt>
                <c:pt idx="125">
                  <c:v>76.2</c:v>
                </c:pt>
                <c:pt idx="126">
                  <c:v>76.2</c:v>
                </c:pt>
                <c:pt idx="127">
                  <c:v>76.2</c:v>
                </c:pt>
                <c:pt idx="128">
                  <c:v>76.2</c:v>
                </c:pt>
                <c:pt idx="129">
                  <c:v>76.2</c:v>
                </c:pt>
                <c:pt idx="130">
                  <c:v>76.2</c:v>
                </c:pt>
                <c:pt idx="131">
                  <c:v>76.2</c:v>
                </c:pt>
                <c:pt idx="132">
                  <c:v>76.2</c:v>
                </c:pt>
                <c:pt idx="133">
                  <c:v>76.2</c:v>
                </c:pt>
                <c:pt idx="134">
                  <c:v>76.2</c:v>
                </c:pt>
                <c:pt idx="135">
                  <c:v>76.2</c:v>
                </c:pt>
                <c:pt idx="136">
                  <c:v>76.2</c:v>
                </c:pt>
                <c:pt idx="137">
                  <c:v>76.2</c:v>
                </c:pt>
                <c:pt idx="138">
                  <c:v>76.2</c:v>
                </c:pt>
                <c:pt idx="139">
                  <c:v>76.2</c:v>
                </c:pt>
                <c:pt idx="140">
                  <c:v>76.2</c:v>
                </c:pt>
                <c:pt idx="141">
                  <c:v>76.2</c:v>
                </c:pt>
                <c:pt idx="142">
                  <c:v>76.2</c:v>
                </c:pt>
                <c:pt idx="143">
                  <c:v>76.2</c:v>
                </c:pt>
                <c:pt idx="144">
                  <c:v>76.2</c:v>
                </c:pt>
                <c:pt idx="145">
                  <c:v>76.2</c:v>
                </c:pt>
                <c:pt idx="146">
                  <c:v>76.2</c:v>
                </c:pt>
                <c:pt idx="147">
                  <c:v>76.2</c:v>
                </c:pt>
                <c:pt idx="148">
                  <c:v>76.2</c:v>
                </c:pt>
                <c:pt idx="149">
                  <c:v>76.2</c:v>
                </c:pt>
                <c:pt idx="150">
                  <c:v>76.2</c:v>
                </c:pt>
                <c:pt idx="151">
                  <c:v>76.2</c:v>
                </c:pt>
                <c:pt idx="152">
                  <c:v>76.2</c:v>
                </c:pt>
                <c:pt idx="153">
                  <c:v>76.2</c:v>
                </c:pt>
                <c:pt idx="154">
                  <c:v>76.2</c:v>
                </c:pt>
                <c:pt idx="155">
                  <c:v>76.2</c:v>
                </c:pt>
                <c:pt idx="156">
                  <c:v>76.2</c:v>
                </c:pt>
                <c:pt idx="157">
                  <c:v>76.2</c:v>
                </c:pt>
                <c:pt idx="158">
                  <c:v>76.2</c:v>
                </c:pt>
                <c:pt idx="159">
                  <c:v>76.2</c:v>
                </c:pt>
                <c:pt idx="160">
                  <c:v>76.2</c:v>
                </c:pt>
                <c:pt idx="161">
                  <c:v>76.2</c:v>
                </c:pt>
                <c:pt idx="162">
                  <c:v>76.2</c:v>
                </c:pt>
                <c:pt idx="163">
                  <c:v>76.2</c:v>
                </c:pt>
                <c:pt idx="164">
                  <c:v>76.2</c:v>
                </c:pt>
                <c:pt idx="165">
                  <c:v>76.2</c:v>
                </c:pt>
                <c:pt idx="166">
                  <c:v>76.2</c:v>
                </c:pt>
                <c:pt idx="167">
                  <c:v>76.2</c:v>
                </c:pt>
                <c:pt idx="168">
                  <c:v>76.2</c:v>
                </c:pt>
                <c:pt idx="169">
                  <c:v>76.2</c:v>
                </c:pt>
                <c:pt idx="170">
                  <c:v>76.2</c:v>
                </c:pt>
                <c:pt idx="171">
                  <c:v>76.2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6DC-42F9-877C-C78C46B8F7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6490256"/>
        <c:axId val="2083559200"/>
      </c:scatterChart>
      <c:valAx>
        <c:axId val="2046490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83559200"/>
        <c:crosses val="autoZero"/>
        <c:crossBetween val="midCat"/>
      </c:valAx>
      <c:valAx>
        <c:axId val="2083559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46490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y=62.3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手動控制!$B$812:$B$1083</c:f>
              <c:strCache>
                <c:ptCount val="272"/>
                <c:pt idx="0">
                  <c:v>17:11:02</c:v>
                </c:pt>
                <c:pt idx="1">
                  <c:v>17:11:03</c:v>
                </c:pt>
                <c:pt idx="2">
                  <c:v>17:11:04</c:v>
                </c:pt>
                <c:pt idx="3">
                  <c:v>17:11:05</c:v>
                </c:pt>
                <c:pt idx="4">
                  <c:v>17:11:06</c:v>
                </c:pt>
                <c:pt idx="5">
                  <c:v>17:11:07</c:v>
                </c:pt>
                <c:pt idx="6">
                  <c:v>17:11:08</c:v>
                </c:pt>
                <c:pt idx="7">
                  <c:v>17:11:09</c:v>
                </c:pt>
                <c:pt idx="8">
                  <c:v>17:11:10</c:v>
                </c:pt>
                <c:pt idx="9">
                  <c:v>17:11:11</c:v>
                </c:pt>
                <c:pt idx="10">
                  <c:v>17:11:12</c:v>
                </c:pt>
                <c:pt idx="11">
                  <c:v>17:11:13</c:v>
                </c:pt>
                <c:pt idx="12">
                  <c:v>17:11:14</c:v>
                </c:pt>
                <c:pt idx="13">
                  <c:v>17:11:15</c:v>
                </c:pt>
                <c:pt idx="14">
                  <c:v>17:11:16</c:v>
                </c:pt>
                <c:pt idx="15">
                  <c:v>17:11:17</c:v>
                </c:pt>
                <c:pt idx="16">
                  <c:v>17:11:18</c:v>
                </c:pt>
                <c:pt idx="17">
                  <c:v>17:11:19</c:v>
                </c:pt>
                <c:pt idx="18">
                  <c:v>17:11:20</c:v>
                </c:pt>
                <c:pt idx="19">
                  <c:v>17:11:21</c:v>
                </c:pt>
                <c:pt idx="20">
                  <c:v>17:11:22</c:v>
                </c:pt>
                <c:pt idx="21">
                  <c:v>17:11:23</c:v>
                </c:pt>
                <c:pt idx="22">
                  <c:v>17:11:24</c:v>
                </c:pt>
                <c:pt idx="23">
                  <c:v>17:11:25</c:v>
                </c:pt>
                <c:pt idx="24">
                  <c:v>17:11:26</c:v>
                </c:pt>
                <c:pt idx="25">
                  <c:v>17:11:27</c:v>
                </c:pt>
                <c:pt idx="26">
                  <c:v>17:11:28</c:v>
                </c:pt>
                <c:pt idx="27">
                  <c:v>17:11:29</c:v>
                </c:pt>
                <c:pt idx="28">
                  <c:v>17:11:30</c:v>
                </c:pt>
                <c:pt idx="29">
                  <c:v>17:11:31</c:v>
                </c:pt>
                <c:pt idx="30">
                  <c:v>17:11:32</c:v>
                </c:pt>
                <c:pt idx="31">
                  <c:v>17:11:33</c:v>
                </c:pt>
                <c:pt idx="32">
                  <c:v>17:11:34</c:v>
                </c:pt>
                <c:pt idx="33">
                  <c:v>17:11:35</c:v>
                </c:pt>
                <c:pt idx="34">
                  <c:v>17:11:36</c:v>
                </c:pt>
                <c:pt idx="35">
                  <c:v>17:11:37</c:v>
                </c:pt>
                <c:pt idx="36">
                  <c:v>17:11:38</c:v>
                </c:pt>
                <c:pt idx="37">
                  <c:v>17:11:39</c:v>
                </c:pt>
                <c:pt idx="38">
                  <c:v>17:11:40</c:v>
                </c:pt>
                <c:pt idx="39">
                  <c:v>17:11:41</c:v>
                </c:pt>
                <c:pt idx="40">
                  <c:v>17:11:42</c:v>
                </c:pt>
                <c:pt idx="41">
                  <c:v>17:11:43</c:v>
                </c:pt>
                <c:pt idx="42">
                  <c:v>17:11:44</c:v>
                </c:pt>
                <c:pt idx="43">
                  <c:v>17:11:45</c:v>
                </c:pt>
                <c:pt idx="44">
                  <c:v>17:11:46</c:v>
                </c:pt>
                <c:pt idx="45">
                  <c:v>17:11:47</c:v>
                </c:pt>
                <c:pt idx="46">
                  <c:v>17:11:48</c:v>
                </c:pt>
                <c:pt idx="47">
                  <c:v>17:11:49</c:v>
                </c:pt>
                <c:pt idx="48">
                  <c:v>17:11:50</c:v>
                </c:pt>
                <c:pt idx="49">
                  <c:v>17:11:51</c:v>
                </c:pt>
                <c:pt idx="50">
                  <c:v>17:11:52</c:v>
                </c:pt>
                <c:pt idx="51">
                  <c:v>17:11:53</c:v>
                </c:pt>
                <c:pt idx="52">
                  <c:v>17:11:54</c:v>
                </c:pt>
                <c:pt idx="53">
                  <c:v>17:11:55</c:v>
                </c:pt>
                <c:pt idx="54">
                  <c:v>17:11:56</c:v>
                </c:pt>
                <c:pt idx="55">
                  <c:v>17:11:57</c:v>
                </c:pt>
                <c:pt idx="56">
                  <c:v>17:11:58</c:v>
                </c:pt>
                <c:pt idx="57">
                  <c:v>17:11:59</c:v>
                </c:pt>
                <c:pt idx="58">
                  <c:v>17:12:00</c:v>
                </c:pt>
                <c:pt idx="59">
                  <c:v>17:12:01</c:v>
                </c:pt>
                <c:pt idx="60">
                  <c:v>17:12:02</c:v>
                </c:pt>
                <c:pt idx="61">
                  <c:v>17:12:03</c:v>
                </c:pt>
                <c:pt idx="62">
                  <c:v>17:12:04</c:v>
                </c:pt>
                <c:pt idx="63">
                  <c:v>17:12:05</c:v>
                </c:pt>
                <c:pt idx="64">
                  <c:v>17:12:06</c:v>
                </c:pt>
                <c:pt idx="65">
                  <c:v>17:12:07</c:v>
                </c:pt>
                <c:pt idx="66">
                  <c:v>17:12:08</c:v>
                </c:pt>
                <c:pt idx="67">
                  <c:v>17:12:09</c:v>
                </c:pt>
                <c:pt idx="68">
                  <c:v>17:12:10</c:v>
                </c:pt>
                <c:pt idx="69">
                  <c:v>17:12:11</c:v>
                </c:pt>
                <c:pt idx="70">
                  <c:v>17:12:12</c:v>
                </c:pt>
                <c:pt idx="71">
                  <c:v>17:12:13</c:v>
                </c:pt>
                <c:pt idx="72">
                  <c:v>17:12:14</c:v>
                </c:pt>
                <c:pt idx="73">
                  <c:v>17:12:15</c:v>
                </c:pt>
                <c:pt idx="74">
                  <c:v>17:12:16</c:v>
                </c:pt>
                <c:pt idx="75">
                  <c:v>17:12:17</c:v>
                </c:pt>
                <c:pt idx="76">
                  <c:v>17:12:18</c:v>
                </c:pt>
                <c:pt idx="77">
                  <c:v>17:12:19</c:v>
                </c:pt>
                <c:pt idx="78">
                  <c:v>17:12:20</c:v>
                </c:pt>
                <c:pt idx="79">
                  <c:v>17:12:21</c:v>
                </c:pt>
                <c:pt idx="80">
                  <c:v>17:12:22</c:v>
                </c:pt>
                <c:pt idx="81">
                  <c:v>17:12:23</c:v>
                </c:pt>
                <c:pt idx="82">
                  <c:v>17:12:24</c:v>
                </c:pt>
                <c:pt idx="83">
                  <c:v>17:12:25</c:v>
                </c:pt>
                <c:pt idx="84">
                  <c:v>17:12:26</c:v>
                </c:pt>
                <c:pt idx="85">
                  <c:v>17:12:27</c:v>
                </c:pt>
                <c:pt idx="86">
                  <c:v>17:12:28</c:v>
                </c:pt>
                <c:pt idx="87">
                  <c:v>17:12:29</c:v>
                </c:pt>
                <c:pt idx="88">
                  <c:v>17:12:30</c:v>
                </c:pt>
                <c:pt idx="89">
                  <c:v>17:12:31</c:v>
                </c:pt>
                <c:pt idx="90">
                  <c:v>17:12:32</c:v>
                </c:pt>
                <c:pt idx="91">
                  <c:v>17:12:33</c:v>
                </c:pt>
                <c:pt idx="92">
                  <c:v>17:12:34</c:v>
                </c:pt>
                <c:pt idx="93">
                  <c:v>17:12:35</c:v>
                </c:pt>
                <c:pt idx="94">
                  <c:v>17:12:36</c:v>
                </c:pt>
                <c:pt idx="95">
                  <c:v>17:12:37</c:v>
                </c:pt>
                <c:pt idx="96">
                  <c:v>17:12:38</c:v>
                </c:pt>
                <c:pt idx="97">
                  <c:v>17:12:39</c:v>
                </c:pt>
                <c:pt idx="98">
                  <c:v>17:12:40</c:v>
                </c:pt>
                <c:pt idx="99">
                  <c:v>17:12:41</c:v>
                </c:pt>
                <c:pt idx="100">
                  <c:v>17:12:42</c:v>
                </c:pt>
                <c:pt idx="101">
                  <c:v>17:12:43</c:v>
                </c:pt>
                <c:pt idx="102">
                  <c:v>17:12:44</c:v>
                </c:pt>
                <c:pt idx="103">
                  <c:v>17:12:45</c:v>
                </c:pt>
                <c:pt idx="104">
                  <c:v>17:12:46</c:v>
                </c:pt>
                <c:pt idx="105">
                  <c:v>17:12:47</c:v>
                </c:pt>
                <c:pt idx="106">
                  <c:v>17:12:48</c:v>
                </c:pt>
                <c:pt idx="107">
                  <c:v>17:12:49</c:v>
                </c:pt>
                <c:pt idx="108">
                  <c:v>17:12:50</c:v>
                </c:pt>
                <c:pt idx="109">
                  <c:v>17:12:51</c:v>
                </c:pt>
                <c:pt idx="110">
                  <c:v>17:12:52</c:v>
                </c:pt>
                <c:pt idx="111">
                  <c:v>17:12:53</c:v>
                </c:pt>
                <c:pt idx="112">
                  <c:v>17:12:54</c:v>
                </c:pt>
                <c:pt idx="113">
                  <c:v>17:12:55</c:v>
                </c:pt>
                <c:pt idx="114">
                  <c:v>17:12:56</c:v>
                </c:pt>
                <c:pt idx="115">
                  <c:v>17:12:57</c:v>
                </c:pt>
                <c:pt idx="116">
                  <c:v>17:12:58</c:v>
                </c:pt>
                <c:pt idx="117">
                  <c:v>17:12:59</c:v>
                </c:pt>
                <c:pt idx="118">
                  <c:v>17:13:00</c:v>
                </c:pt>
                <c:pt idx="119">
                  <c:v>17:13:01</c:v>
                </c:pt>
                <c:pt idx="120">
                  <c:v>17:13:02</c:v>
                </c:pt>
                <c:pt idx="121">
                  <c:v>17:13:03</c:v>
                </c:pt>
                <c:pt idx="122">
                  <c:v>17:13:04</c:v>
                </c:pt>
                <c:pt idx="123">
                  <c:v>17:13:05</c:v>
                </c:pt>
                <c:pt idx="124">
                  <c:v>17:13:06</c:v>
                </c:pt>
                <c:pt idx="125">
                  <c:v>17:13:07</c:v>
                </c:pt>
                <c:pt idx="126">
                  <c:v>17:13:08</c:v>
                </c:pt>
                <c:pt idx="127">
                  <c:v>17:13:09</c:v>
                </c:pt>
                <c:pt idx="128">
                  <c:v>17:13:10</c:v>
                </c:pt>
                <c:pt idx="129">
                  <c:v>17:13:11</c:v>
                </c:pt>
                <c:pt idx="130">
                  <c:v>17:13:12</c:v>
                </c:pt>
                <c:pt idx="131">
                  <c:v>17:13:13</c:v>
                </c:pt>
                <c:pt idx="132">
                  <c:v>17:13:14</c:v>
                </c:pt>
                <c:pt idx="133">
                  <c:v>17:13:15</c:v>
                </c:pt>
                <c:pt idx="134">
                  <c:v>17:13:16</c:v>
                </c:pt>
                <c:pt idx="135">
                  <c:v>17:13:17</c:v>
                </c:pt>
                <c:pt idx="136">
                  <c:v>17:13:18</c:v>
                </c:pt>
                <c:pt idx="137">
                  <c:v>17:13:19</c:v>
                </c:pt>
                <c:pt idx="138">
                  <c:v>17:13:20</c:v>
                </c:pt>
                <c:pt idx="139">
                  <c:v>17:13:21</c:v>
                </c:pt>
                <c:pt idx="140">
                  <c:v>17:13:22</c:v>
                </c:pt>
                <c:pt idx="141">
                  <c:v>17:13:23</c:v>
                </c:pt>
                <c:pt idx="142">
                  <c:v>17:13:24</c:v>
                </c:pt>
                <c:pt idx="143">
                  <c:v>17:13:25</c:v>
                </c:pt>
                <c:pt idx="144">
                  <c:v>17:13:26</c:v>
                </c:pt>
                <c:pt idx="145">
                  <c:v>17:13:27</c:v>
                </c:pt>
                <c:pt idx="146">
                  <c:v>17:13:28</c:v>
                </c:pt>
                <c:pt idx="147">
                  <c:v>17:13:29</c:v>
                </c:pt>
                <c:pt idx="148">
                  <c:v>17:13:30</c:v>
                </c:pt>
                <c:pt idx="149">
                  <c:v>17:13:31</c:v>
                </c:pt>
                <c:pt idx="150">
                  <c:v>17:13:32</c:v>
                </c:pt>
                <c:pt idx="151">
                  <c:v>17:13:33</c:v>
                </c:pt>
                <c:pt idx="152">
                  <c:v>17:13:34</c:v>
                </c:pt>
                <c:pt idx="153">
                  <c:v>17:13:35</c:v>
                </c:pt>
                <c:pt idx="154">
                  <c:v>17:13:36</c:v>
                </c:pt>
                <c:pt idx="155">
                  <c:v>17:13:37</c:v>
                </c:pt>
                <c:pt idx="156">
                  <c:v>17:13:38</c:v>
                </c:pt>
                <c:pt idx="157">
                  <c:v>17:13:39</c:v>
                </c:pt>
                <c:pt idx="158">
                  <c:v>17:13:40</c:v>
                </c:pt>
                <c:pt idx="159">
                  <c:v>17:13:41</c:v>
                </c:pt>
                <c:pt idx="160">
                  <c:v>17:13:42</c:v>
                </c:pt>
                <c:pt idx="161">
                  <c:v>17:13:43</c:v>
                </c:pt>
                <c:pt idx="162">
                  <c:v>17:13:44</c:v>
                </c:pt>
                <c:pt idx="163">
                  <c:v>17:13:45</c:v>
                </c:pt>
                <c:pt idx="164">
                  <c:v>17:13:46</c:v>
                </c:pt>
                <c:pt idx="165">
                  <c:v>17:13:47</c:v>
                </c:pt>
                <c:pt idx="166">
                  <c:v>17:13:48</c:v>
                </c:pt>
                <c:pt idx="167">
                  <c:v>17:13:49</c:v>
                </c:pt>
                <c:pt idx="168">
                  <c:v>17:13:50</c:v>
                </c:pt>
                <c:pt idx="169">
                  <c:v>17:13:51</c:v>
                </c:pt>
                <c:pt idx="170">
                  <c:v>17:13:52</c:v>
                </c:pt>
                <c:pt idx="171">
                  <c:v>17:13:53</c:v>
                </c:pt>
                <c:pt idx="172">
                  <c:v>17:13:54</c:v>
                </c:pt>
                <c:pt idx="173">
                  <c:v>17:13:55</c:v>
                </c:pt>
                <c:pt idx="174">
                  <c:v>17:13:56</c:v>
                </c:pt>
                <c:pt idx="175">
                  <c:v>17:13:57</c:v>
                </c:pt>
                <c:pt idx="176">
                  <c:v>17:13:58</c:v>
                </c:pt>
                <c:pt idx="177">
                  <c:v>17:13:59</c:v>
                </c:pt>
                <c:pt idx="178">
                  <c:v>17:14:00</c:v>
                </c:pt>
                <c:pt idx="179">
                  <c:v>17:14:01</c:v>
                </c:pt>
                <c:pt idx="180">
                  <c:v>17:14:02</c:v>
                </c:pt>
                <c:pt idx="181">
                  <c:v>17:14:03</c:v>
                </c:pt>
                <c:pt idx="182">
                  <c:v>17:14:04</c:v>
                </c:pt>
                <c:pt idx="183">
                  <c:v>17:14:05</c:v>
                </c:pt>
                <c:pt idx="184">
                  <c:v>17:14:06</c:v>
                </c:pt>
                <c:pt idx="185">
                  <c:v>17:14:07</c:v>
                </c:pt>
                <c:pt idx="186">
                  <c:v>17:14:08</c:v>
                </c:pt>
                <c:pt idx="187">
                  <c:v>17:14:09</c:v>
                </c:pt>
                <c:pt idx="188">
                  <c:v>17:14:10</c:v>
                </c:pt>
                <c:pt idx="189">
                  <c:v>17:14:11</c:v>
                </c:pt>
                <c:pt idx="190">
                  <c:v>17:14:12</c:v>
                </c:pt>
                <c:pt idx="191">
                  <c:v>17:14:13</c:v>
                </c:pt>
                <c:pt idx="192">
                  <c:v>17:14:14</c:v>
                </c:pt>
                <c:pt idx="193">
                  <c:v>17:14:15</c:v>
                </c:pt>
                <c:pt idx="194">
                  <c:v>17:14:16</c:v>
                </c:pt>
                <c:pt idx="195">
                  <c:v>17:14:17</c:v>
                </c:pt>
                <c:pt idx="196">
                  <c:v>17:14:18</c:v>
                </c:pt>
                <c:pt idx="197">
                  <c:v>17:14:19</c:v>
                </c:pt>
                <c:pt idx="198">
                  <c:v>17:14:20</c:v>
                </c:pt>
                <c:pt idx="199">
                  <c:v>17:14:21</c:v>
                </c:pt>
                <c:pt idx="200">
                  <c:v>17:14:22</c:v>
                </c:pt>
                <c:pt idx="201">
                  <c:v>17:14:23</c:v>
                </c:pt>
                <c:pt idx="202">
                  <c:v>17:14:24</c:v>
                </c:pt>
                <c:pt idx="203">
                  <c:v>17:14:25</c:v>
                </c:pt>
                <c:pt idx="204">
                  <c:v>17:14:26</c:v>
                </c:pt>
                <c:pt idx="205">
                  <c:v>17:14:27</c:v>
                </c:pt>
                <c:pt idx="206">
                  <c:v>17:14:28</c:v>
                </c:pt>
                <c:pt idx="207">
                  <c:v>17:14:29</c:v>
                </c:pt>
                <c:pt idx="208">
                  <c:v>17:14:30</c:v>
                </c:pt>
                <c:pt idx="209">
                  <c:v>17:14:31</c:v>
                </c:pt>
                <c:pt idx="210">
                  <c:v>17:14:32</c:v>
                </c:pt>
                <c:pt idx="211">
                  <c:v>17:14:33</c:v>
                </c:pt>
                <c:pt idx="212">
                  <c:v>17:14:34</c:v>
                </c:pt>
                <c:pt idx="213">
                  <c:v>17:14:35</c:v>
                </c:pt>
                <c:pt idx="214">
                  <c:v>17:14:36</c:v>
                </c:pt>
                <c:pt idx="215">
                  <c:v>17:14:37</c:v>
                </c:pt>
                <c:pt idx="216">
                  <c:v>17:14:38</c:v>
                </c:pt>
                <c:pt idx="217">
                  <c:v>17:14:39</c:v>
                </c:pt>
                <c:pt idx="218">
                  <c:v>17:14:40</c:v>
                </c:pt>
                <c:pt idx="219">
                  <c:v>17:14:41</c:v>
                </c:pt>
                <c:pt idx="220">
                  <c:v>17:14:42</c:v>
                </c:pt>
                <c:pt idx="221">
                  <c:v>17:14:43</c:v>
                </c:pt>
                <c:pt idx="222">
                  <c:v>17:14:44</c:v>
                </c:pt>
                <c:pt idx="223">
                  <c:v>17:14:45</c:v>
                </c:pt>
                <c:pt idx="224">
                  <c:v>17:14:46</c:v>
                </c:pt>
                <c:pt idx="225">
                  <c:v>17:14:47</c:v>
                </c:pt>
                <c:pt idx="226">
                  <c:v>17:14:48</c:v>
                </c:pt>
                <c:pt idx="227">
                  <c:v>17:14:49</c:v>
                </c:pt>
                <c:pt idx="228">
                  <c:v>17:14:50</c:v>
                </c:pt>
                <c:pt idx="229">
                  <c:v>17:14:51</c:v>
                </c:pt>
                <c:pt idx="230">
                  <c:v>17:14:52</c:v>
                </c:pt>
                <c:pt idx="231">
                  <c:v>17:14:53</c:v>
                </c:pt>
                <c:pt idx="232">
                  <c:v>17:14:54</c:v>
                </c:pt>
                <c:pt idx="233">
                  <c:v>17:14:55</c:v>
                </c:pt>
                <c:pt idx="234">
                  <c:v>17:14:56</c:v>
                </c:pt>
                <c:pt idx="235">
                  <c:v>17:14:57</c:v>
                </c:pt>
                <c:pt idx="236">
                  <c:v>17:14:58</c:v>
                </c:pt>
                <c:pt idx="237">
                  <c:v>17:14:59</c:v>
                </c:pt>
                <c:pt idx="238">
                  <c:v>17:15:00</c:v>
                </c:pt>
                <c:pt idx="239">
                  <c:v>17:15:01</c:v>
                </c:pt>
                <c:pt idx="240">
                  <c:v>17:15:02</c:v>
                </c:pt>
                <c:pt idx="241">
                  <c:v>17:15:03</c:v>
                </c:pt>
                <c:pt idx="242">
                  <c:v>17:15:04</c:v>
                </c:pt>
                <c:pt idx="243">
                  <c:v>17:15:05</c:v>
                </c:pt>
                <c:pt idx="244">
                  <c:v>17:15:06</c:v>
                </c:pt>
                <c:pt idx="245">
                  <c:v>17:15:07</c:v>
                </c:pt>
                <c:pt idx="246">
                  <c:v>17:15:08</c:v>
                </c:pt>
                <c:pt idx="247">
                  <c:v>17:15:09</c:v>
                </c:pt>
                <c:pt idx="248">
                  <c:v>17:15:10</c:v>
                </c:pt>
                <c:pt idx="249">
                  <c:v>17:15:11</c:v>
                </c:pt>
                <c:pt idx="250">
                  <c:v>17:15:12</c:v>
                </c:pt>
                <c:pt idx="251">
                  <c:v>17:15:13</c:v>
                </c:pt>
                <c:pt idx="252">
                  <c:v>17:15:14</c:v>
                </c:pt>
                <c:pt idx="253">
                  <c:v>17:15:15</c:v>
                </c:pt>
                <c:pt idx="254">
                  <c:v>17:15:16</c:v>
                </c:pt>
                <c:pt idx="255">
                  <c:v>17:15:17</c:v>
                </c:pt>
                <c:pt idx="256">
                  <c:v>17:15:18</c:v>
                </c:pt>
                <c:pt idx="257">
                  <c:v>17:15:19</c:v>
                </c:pt>
                <c:pt idx="258">
                  <c:v>17:15:20</c:v>
                </c:pt>
                <c:pt idx="259">
                  <c:v>17:15:21</c:v>
                </c:pt>
                <c:pt idx="260">
                  <c:v>17:15:22</c:v>
                </c:pt>
                <c:pt idx="261">
                  <c:v>17:15:23</c:v>
                </c:pt>
                <c:pt idx="262">
                  <c:v>17:15:24</c:v>
                </c:pt>
                <c:pt idx="263">
                  <c:v>17:15:25</c:v>
                </c:pt>
                <c:pt idx="264">
                  <c:v>17:15:26</c:v>
                </c:pt>
                <c:pt idx="265">
                  <c:v>17:15:27</c:v>
                </c:pt>
                <c:pt idx="266">
                  <c:v>17:15:28</c:v>
                </c:pt>
                <c:pt idx="267">
                  <c:v>17:15:29</c:v>
                </c:pt>
                <c:pt idx="268">
                  <c:v>17:15:30</c:v>
                </c:pt>
                <c:pt idx="269">
                  <c:v>17:15:31</c:v>
                </c:pt>
                <c:pt idx="270">
                  <c:v>17:15:32</c:v>
                </c:pt>
                <c:pt idx="271">
                  <c:v>17:15:33</c:v>
                </c:pt>
              </c:strCache>
            </c:strRef>
          </c:xVal>
          <c:yVal>
            <c:numRef>
              <c:f>手動控制!$E$812:$E$1083</c:f>
              <c:numCache>
                <c:formatCode>0.00</c:formatCode>
                <c:ptCount val="272"/>
                <c:pt idx="0">
                  <c:v>68.52</c:v>
                </c:pt>
                <c:pt idx="1">
                  <c:v>68.5</c:v>
                </c:pt>
                <c:pt idx="2">
                  <c:v>68.5</c:v>
                </c:pt>
                <c:pt idx="3">
                  <c:v>68.53</c:v>
                </c:pt>
                <c:pt idx="4">
                  <c:v>68.5</c:v>
                </c:pt>
                <c:pt idx="5">
                  <c:v>68.53</c:v>
                </c:pt>
                <c:pt idx="6">
                  <c:v>68.53</c:v>
                </c:pt>
                <c:pt idx="7">
                  <c:v>68.53</c:v>
                </c:pt>
                <c:pt idx="8">
                  <c:v>68.53</c:v>
                </c:pt>
                <c:pt idx="9">
                  <c:v>68.53</c:v>
                </c:pt>
                <c:pt idx="10">
                  <c:v>68.540000000000006</c:v>
                </c:pt>
                <c:pt idx="11">
                  <c:v>68.540000000000006</c:v>
                </c:pt>
                <c:pt idx="12">
                  <c:v>68.55</c:v>
                </c:pt>
                <c:pt idx="13">
                  <c:v>68.540000000000006</c:v>
                </c:pt>
                <c:pt idx="14">
                  <c:v>68.56</c:v>
                </c:pt>
                <c:pt idx="15">
                  <c:v>68.55</c:v>
                </c:pt>
                <c:pt idx="16">
                  <c:v>68.56</c:v>
                </c:pt>
                <c:pt idx="17">
                  <c:v>68.56</c:v>
                </c:pt>
                <c:pt idx="18">
                  <c:v>68.569999999999993</c:v>
                </c:pt>
                <c:pt idx="19">
                  <c:v>68.56</c:v>
                </c:pt>
                <c:pt idx="20">
                  <c:v>68.56</c:v>
                </c:pt>
                <c:pt idx="21">
                  <c:v>68.59</c:v>
                </c:pt>
                <c:pt idx="22">
                  <c:v>68.56</c:v>
                </c:pt>
                <c:pt idx="23">
                  <c:v>68.59</c:v>
                </c:pt>
                <c:pt idx="24">
                  <c:v>68.56</c:v>
                </c:pt>
                <c:pt idx="25">
                  <c:v>68.59</c:v>
                </c:pt>
                <c:pt idx="26">
                  <c:v>68.569999999999993</c:v>
                </c:pt>
                <c:pt idx="27">
                  <c:v>68.59</c:v>
                </c:pt>
                <c:pt idx="28">
                  <c:v>68.59</c:v>
                </c:pt>
                <c:pt idx="29">
                  <c:v>68.59</c:v>
                </c:pt>
                <c:pt idx="30">
                  <c:v>68.62</c:v>
                </c:pt>
                <c:pt idx="31">
                  <c:v>68.599999999999994</c:v>
                </c:pt>
                <c:pt idx="32">
                  <c:v>68.62</c:v>
                </c:pt>
                <c:pt idx="33">
                  <c:v>68.599999999999994</c:v>
                </c:pt>
                <c:pt idx="34">
                  <c:v>68.63</c:v>
                </c:pt>
                <c:pt idx="35">
                  <c:v>68.59</c:v>
                </c:pt>
                <c:pt idx="36">
                  <c:v>68.64</c:v>
                </c:pt>
                <c:pt idx="37">
                  <c:v>68.62</c:v>
                </c:pt>
                <c:pt idx="38">
                  <c:v>68.62</c:v>
                </c:pt>
                <c:pt idx="39">
                  <c:v>68.650000000000006</c:v>
                </c:pt>
                <c:pt idx="40">
                  <c:v>68.61</c:v>
                </c:pt>
                <c:pt idx="41">
                  <c:v>68.680000000000007</c:v>
                </c:pt>
                <c:pt idx="42">
                  <c:v>68.62</c:v>
                </c:pt>
                <c:pt idx="43">
                  <c:v>68.66</c:v>
                </c:pt>
                <c:pt idx="44">
                  <c:v>68.650000000000006</c:v>
                </c:pt>
                <c:pt idx="45">
                  <c:v>68.64</c:v>
                </c:pt>
                <c:pt idx="46">
                  <c:v>68.69</c:v>
                </c:pt>
                <c:pt idx="47">
                  <c:v>68.62</c:v>
                </c:pt>
                <c:pt idx="48">
                  <c:v>68.69</c:v>
                </c:pt>
                <c:pt idx="49">
                  <c:v>68.64</c:v>
                </c:pt>
                <c:pt idx="50">
                  <c:v>68.680000000000007</c:v>
                </c:pt>
                <c:pt idx="51">
                  <c:v>68.680000000000007</c:v>
                </c:pt>
                <c:pt idx="52">
                  <c:v>68.680000000000007</c:v>
                </c:pt>
                <c:pt idx="53">
                  <c:v>68.709999999999994</c:v>
                </c:pt>
                <c:pt idx="54">
                  <c:v>68.680000000000007</c:v>
                </c:pt>
                <c:pt idx="55">
                  <c:v>68.709999999999994</c:v>
                </c:pt>
                <c:pt idx="56">
                  <c:v>68.680000000000007</c:v>
                </c:pt>
                <c:pt idx="57">
                  <c:v>68.709999999999994</c:v>
                </c:pt>
                <c:pt idx="58">
                  <c:v>68.7</c:v>
                </c:pt>
                <c:pt idx="59">
                  <c:v>68.709999999999994</c:v>
                </c:pt>
                <c:pt idx="60">
                  <c:v>68.709999999999994</c:v>
                </c:pt>
                <c:pt idx="61">
                  <c:v>68.69</c:v>
                </c:pt>
                <c:pt idx="62">
                  <c:v>68.739999999999995</c:v>
                </c:pt>
                <c:pt idx="63">
                  <c:v>68.680000000000007</c:v>
                </c:pt>
                <c:pt idx="64">
                  <c:v>68.75</c:v>
                </c:pt>
                <c:pt idx="65">
                  <c:v>68.7</c:v>
                </c:pt>
                <c:pt idx="66">
                  <c:v>68.739999999999995</c:v>
                </c:pt>
                <c:pt idx="67">
                  <c:v>68.739999999999995</c:v>
                </c:pt>
                <c:pt idx="68">
                  <c:v>68.709999999999994</c:v>
                </c:pt>
                <c:pt idx="69">
                  <c:v>68.760000000000005</c:v>
                </c:pt>
                <c:pt idx="70">
                  <c:v>68.709999999999994</c:v>
                </c:pt>
                <c:pt idx="71">
                  <c:v>68.77</c:v>
                </c:pt>
                <c:pt idx="72">
                  <c:v>68.73</c:v>
                </c:pt>
                <c:pt idx="73">
                  <c:v>68.77</c:v>
                </c:pt>
                <c:pt idx="74">
                  <c:v>68.75</c:v>
                </c:pt>
                <c:pt idx="75">
                  <c:v>68.75</c:v>
                </c:pt>
                <c:pt idx="76">
                  <c:v>68.78</c:v>
                </c:pt>
                <c:pt idx="77">
                  <c:v>68.739999999999995</c:v>
                </c:pt>
                <c:pt idx="78">
                  <c:v>68.760000000000005</c:v>
                </c:pt>
                <c:pt idx="79">
                  <c:v>68.709999999999994</c:v>
                </c:pt>
                <c:pt idx="80">
                  <c:v>68.709999999999994</c:v>
                </c:pt>
                <c:pt idx="81">
                  <c:v>68.650000000000006</c:v>
                </c:pt>
                <c:pt idx="82">
                  <c:v>68.59</c:v>
                </c:pt>
                <c:pt idx="83">
                  <c:v>68.56</c:v>
                </c:pt>
                <c:pt idx="84">
                  <c:v>68.44</c:v>
                </c:pt>
                <c:pt idx="85">
                  <c:v>68.44</c:v>
                </c:pt>
                <c:pt idx="86">
                  <c:v>68.33</c:v>
                </c:pt>
                <c:pt idx="87">
                  <c:v>68.319999999999993</c:v>
                </c:pt>
                <c:pt idx="88">
                  <c:v>68.22</c:v>
                </c:pt>
                <c:pt idx="89">
                  <c:v>68.17</c:v>
                </c:pt>
                <c:pt idx="90">
                  <c:v>68.11</c:v>
                </c:pt>
                <c:pt idx="91">
                  <c:v>68.02</c:v>
                </c:pt>
                <c:pt idx="92">
                  <c:v>68.040000000000006</c:v>
                </c:pt>
                <c:pt idx="93">
                  <c:v>66.88</c:v>
                </c:pt>
                <c:pt idx="94">
                  <c:v>66.89</c:v>
                </c:pt>
                <c:pt idx="95">
                  <c:v>66.790000000000006</c:v>
                </c:pt>
                <c:pt idx="96">
                  <c:v>66.739999999999995</c:v>
                </c:pt>
                <c:pt idx="97">
                  <c:v>66.69</c:v>
                </c:pt>
                <c:pt idx="98">
                  <c:v>66.59</c:v>
                </c:pt>
                <c:pt idx="99">
                  <c:v>66.59</c:v>
                </c:pt>
                <c:pt idx="100">
                  <c:v>66.48</c:v>
                </c:pt>
                <c:pt idx="101">
                  <c:v>66.45</c:v>
                </c:pt>
                <c:pt idx="102">
                  <c:v>66.38</c:v>
                </c:pt>
                <c:pt idx="103">
                  <c:v>66.3</c:v>
                </c:pt>
                <c:pt idx="104">
                  <c:v>66.27</c:v>
                </c:pt>
                <c:pt idx="105">
                  <c:v>66.180000000000007</c:v>
                </c:pt>
                <c:pt idx="106">
                  <c:v>66.150000000000006</c:v>
                </c:pt>
                <c:pt idx="107">
                  <c:v>66.06</c:v>
                </c:pt>
                <c:pt idx="108">
                  <c:v>66.010000000000005</c:v>
                </c:pt>
                <c:pt idx="109">
                  <c:v>65.95</c:v>
                </c:pt>
                <c:pt idx="110">
                  <c:v>65.89</c:v>
                </c:pt>
                <c:pt idx="111">
                  <c:v>65.83</c:v>
                </c:pt>
                <c:pt idx="112">
                  <c:v>65.760000000000005</c:v>
                </c:pt>
                <c:pt idx="113">
                  <c:v>65.7</c:v>
                </c:pt>
                <c:pt idx="114">
                  <c:v>65.64</c:v>
                </c:pt>
                <c:pt idx="115">
                  <c:v>65.58</c:v>
                </c:pt>
                <c:pt idx="116">
                  <c:v>65.52</c:v>
                </c:pt>
                <c:pt idx="117">
                  <c:v>65.459999999999994</c:v>
                </c:pt>
                <c:pt idx="118">
                  <c:v>65.400000000000006</c:v>
                </c:pt>
                <c:pt idx="119">
                  <c:v>65.34</c:v>
                </c:pt>
                <c:pt idx="120">
                  <c:v>65.28</c:v>
                </c:pt>
                <c:pt idx="121">
                  <c:v>65.22</c:v>
                </c:pt>
                <c:pt idx="122">
                  <c:v>65.16</c:v>
                </c:pt>
                <c:pt idx="123">
                  <c:v>65.099999999999994</c:v>
                </c:pt>
                <c:pt idx="124">
                  <c:v>65.040000000000006</c:v>
                </c:pt>
                <c:pt idx="125">
                  <c:v>64.98</c:v>
                </c:pt>
                <c:pt idx="126">
                  <c:v>64.92</c:v>
                </c:pt>
                <c:pt idx="127">
                  <c:v>64.87</c:v>
                </c:pt>
                <c:pt idx="128">
                  <c:v>64.8</c:v>
                </c:pt>
                <c:pt idx="129">
                  <c:v>64.73</c:v>
                </c:pt>
                <c:pt idx="130">
                  <c:v>64.69</c:v>
                </c:pt>
                <c:pt idx="131">
                  <c:v>64.61</c:v>
                </c:pt>
                <c:pt idx="132">
                  <c:v>64.569999999999993</c:v>
                </c:pt>
                <c:pt idx="133">
                  <c:v>64.510000000000005</c:v>
                </c:pt>
                <c:pt idx="134">
                  <c:v>64.44</c:v>
                </c:pt>
                <c:pt idx="135">
                  <c:v>64.39</c:v>
                </c:pt>
                <c:pt idx="136">
                  <c:v>64.319999999999993</c:v>
                </c:pt>
                <c:pt idx="137">
                  <c:v>64.28</c:v>
                </c:pt>
                <c:pt idx="138">
                  <c:v>64.22</c:v>
                </c:pt>
                <c:pt idx="139">
                  <c:v>64.16</c:v>
                </c:pt>
                <c:pt idx="140">
                  <c:v>64.11</c:v>
                </c:pt>
                <c:pt idx="141">
                  <c:v>64.03</c:v>
                </c:pt>
                <c:pt idx="142">
                  <c:v>63.99</c:v>
                </c:pt>
                <c:pt idx="143">
                  <c:v>63.93</c:v>
                </c:pt>
                <c:pt idx="144">
                  <c:v>63.89</c:v>
                </c:pt>
                <c:pt idx="145">
                  <c:v>63.8</c:v>
                </c:pt>
                <c:pt idx="146">
                  <c:v>63.76</c:v>
                </c:pt>
                <c:pt idx="147">
                  <c:v>63.72</c:v>
                </c:pt>
                <c:pt idx="148">
                  <c:v>63.6</c:v>
                </c:pt>
                <c:pt idx="149">
                  <c:v>63.63</c:v>
                </c:pt>
                <c:pt idx="150">
                  <c:v>63.48</c:v>
                </c:pt>
                <c:pt idx="151">
                  <c:v>63.48</c:v>
                </c:pt>
                <c:pt idx="152">
                  <c:v>63.41</c:v>
                </c:pt>
                <c:pt idx="153">
                  <c:v>63.34</c:v>
                </c:pt>
                <c:pt idx="154">
                  <c:v>63.33</c:v>
                </c:pt>
                <c:pt idx="155">
                  <c:v>63.21</c:v>
                </c:pt>
                <c:pt idx="156">
                  <c:v>63.2</c:v>
                </c:pt>
                <c:pt idx="157">
                  <c:v>63.12</c:v>
                </c:pt>
                <c:pt idx="158">
                  <c:v>63.06</c:v>
                </c:pt>
                <c:pt idx="159">
                  <c:v>63.03</c:v>
                </c:pt>
                <c:pt idx="160">
                  <c:v>62.93</c:v>
                </c:pt>
                <c:pt idx="161">
                  <c:v>62.91</c:v>
                </c:pt>
                <c:pt idx="162">
                  <c:v>62.85</c:v>
                </c:pt>
                <c:pt idx="163">
                  <c:v>62.78</c:v>
                </c:pt>
                <c:pt idx="164">
                  <c:v>62.75</c:v>
                </c:pt>
                <c:pt idx="165">
                  <c:v>62.65</c:v>
                </c:pt>
                <c:pt idx="166">
                  <c:v>62.62</c:v>
                </c:pt>
                <c:pt idx="167">
                  <c:v>62.55</c:v>
                </c:pt>
                <c:pt idx="168">
                  <c:v>62.5</c:v>
                </c:pt>
                <c:pt idx="169">
                  <c:v>62.44</c:v>
                </c:pt>
                <c:pt idx="170">
                  <c:v>62.37</c:v>
                </c:pt>
                <c:pt idx="171">
                  <c:v>62.34</c:v>
                </c:pt>
                <c:pt idx="172">
                  <c:v>62.27</c:v>
                </c:pt>
                <c:pt idx="173">
                  <c:v>62.22</c:v>
                </c:pt>
                <c:pt idx="174">
                  <c:v>62.17</c:v>
                </c:pt>
                <c:pt idx="175">
                  <c:v>62.1</c:v>
                </c:pt>
                <c:pt idx="176">
                  <c:v>62.07</c:v>
                </c:pt>
                <c:pt idx="177">
                  <c:v>62.01</c:v>
                </c:pt>
                <c:pt idx="178">
                  <c:v>61.98</c:v>
                </c:pt>
                <c:pt idx="179">
                  <c:v>61.92</c:v>
                </c:pt>
                <c:pt idx="180">
                  <c:v>61.89</c:v>
                </c:pt>
                <c:pt idx="181">
                  <c:v>61.86</c:v>
                </c:pt>
                <c:pt idx="182">
                  <c:v>61.85</c:v>
                </c:pt>
                <c:pt idx="183">
                  <c:v>61.83</c:v>
                </c:pt>
                <c:pt idx="184">
                  <c:v>61.82</c:v>
                </c:pt>
                <c:pt idx="185">
                  <c:v>61.79</c:v>
                </c:pt>
                <c:pt idx="186">
                  <c:v>61.78</c:v>
                </c:pt>
                <c:pt idx="187">
                  <c:v>61.77</c:v>
                </c:pt>
                <c:pt idx="188">
                  <c:v>61.76</c:v>
                </c:pt>
                <c:pt idx="189">
                  <c:v>61.75</c:v>
                </c:pt>
                <c:pt idx="190">
                  <c:v>61.73</c:v>
                </c:pt>
                <c:pt idx="191">
                  <c:v>61.72</c:v>
                </c:pt>
                <c:pt idx="192">
                  <c:v>61.71</c:v>
                </c:pt>
                <c:pt idx="193">
                  <c:v>61.7</c:v>
                </c:pt>
                <c:pt idx="194">
                  <c:v>61.71</c:v>
                </c:pt>
                <c:pt idx="195">
                  <c:v>61.68</c:v>
                </c:pt>
                <c:pt idx="196">
                  <c:v>61.68</c:v>
                </c:pt>
                <c:pt idx="197">
                  <c:v>61.68</c:v>
                </c:pt>
                <c:pt idx="198">
                  <c:v>61.68</c:v>
                </c:pt>
                <c:pt idx="199">
                  <c:v>61.69</c:v>
                </c:pt>
                <c:pt idx="200">
                  <c:v>61.68</c:v>
                </c:pt>
                <c:pt idx="201">
                  <c:v>61.69</c:v>
                </c:pt>
                <c:pt idx="202">
                  <c:v>61.69</c:v>
                </c:pt>
                <c:pt idx="203">
                  <c:v>61.68</c:v>
                </c:pt>
                <c:pt idx="204">
                  <c:v>61.71</c:v>
                </c:pt>
                <c:pt idx="205">
                  <c:v>61.68</c:v>
                </c:pt>
                <c:pt idx="206">
                  <c:v>61.71</c:v>
                </c:pt>
                <c:pt idx="207">
                  <c:v>61.72</c:v>
                </c:pt>
                <c:pt idx="208">
                  <c:v>61.7</c:v>
                </c:pt>
                <c:pt idx="209">
                  <c:v>61.71</c:v>
                </c:pt>
                <c:pt idx="210">
                  <c:v>61.71</c:v>
                </c:pt>
                <c:pt idx="211">
                  <c:v>61.71</c:v>
                </c:pt>
                <c:pt idx="212">
                  <c:v>61.68</c:v>
                </c:pt>
                <c:pt idx="213">
                  <c:v>61.7</c:v>
                </c:pt>
                <c:pt idx="214">
                  <c:v>61.68</c:v>
                </c:pt>
                <c:pt idx="215">
                  <c:v>61.68</c:v>
                </c:pt>
                <c:pt idx="216">
                  <c:v>61.68</c:v>
                </c:pt>
                <c:pt idx="217">
                  <c:v>61.65</c:v>
                </c:pt>
                <c:pt idx="218">
                  <c:v>61.65</c:v>
                </c:pt>
                <c:pt idx="219">
                  <c:v>61.64</c:v>
                </c:pt>
                <c:pt idx="220">
                  <c:v>61.65</c:v>
                </c:pt>
                <c:pt idx="221">
                  <c:v>61.63</c:v>
                </c:pt>
                <c:pt idx="222">
                  <c:v>61.63</c:v>
                </c:pt>
                <c:pt idx="223">
                  <c:v>61.62</c:v>
                </c:pt>
                <c:pt idx="224">
                  <c:v>61.6</c:v>
                </c:pt>
                <c:pt idx="225">
                  <c:v>61.61</c:v>
                </c:pt>
                <c:pt idx="226">
                  <c:v>61.59</c:v>
                </c:pt>
                <c:pt idx="227">
                  <c:v>61.59</c:v>
                </c:pt>
                <c:pt idx="228">
                  <c:v>61.59</c:v>
                </c:pt>
                <c:pt idx="229">
                  <c:v>61.58</c:v>
                </c:pt>
                <c:pt idx="230">
                  <c:v>61.59</c:v>
                </c:pt>
                <c:pt idx="231">
                  <c:v>61.56</c:v>
                </c:pt>
                <c:pt idx="232">
                  <c:v>61.56</c:v>
                </c:pt>
                <c:pt idx="233">
                  <c:v>61.55</c:v>
                </c:pt>
                <c:pt idx="234">
                  <c:v>61.54</c:v>
                </c:pt>
                <c:pt idx="235">
                  <c:v>61.55</c:v>
                </c:pt>
                <c:pt idx="236">
                  <c:v>61.53</c:v>
                </c:pt>
                <c:pt idx="237">
                  <c:v>61.53</c:v>
                </c:pt>
                <c:pt idx="238">
                  <c:v>61.52</c:v>
                </c:pt>
                <c:pt idx="239">
                  <c:v>61.51</c:v>
                </c:pt>
                <c:pt idx="240">
                  <c:v>61.52</c:v>
                </c:pt>
                <c:pt idx="241">
                  <c:v>61.49</c:v>
                </c:pt>
                <c:pt idx="242">
                  <c:v>61.5</c:v>
                </c:pt>
                <c:pt idx="243">
                  <c:v>61.5</c:v>
                </c:pt>
                <c:pt idx="244">
                  <c:v>61.48</c:v>
                </c:pt>
                <c:pt idx="245">
                  <c:v>61.49</c:v>
                </c:pt>
                <c:pt idx="246">
                  <c:v>61.47</c:v>
                </c:pt>
                <c:pt idx="247">
                  <c:v>61.46</c:v>
                </c:pt>
                <c:pt idx="248">
                  <c:v>61.46</c:v>
                </c:pt>
                <c:pt idx="249">
                  <c:v>61.44</c:v>
                </c:pt>
                <c:pt idx="250">
                  <c:v>61.44</c:v>
                </c:pt>
                <c:pt idx="251">
                  <c:v>61.44</c:v>
                </c:pt>
                <c:pt idx="252">
                  <c:v>61.42</c:v>
                </c:pt>
                <c:pt idx="253">
                  <c:v>61.43</c:v>
                </c:pt>
                <c:pt idx="254">
                  <c:v>61.41</c:v>
                </c:pt>
                <c:pt idx="255">
                  <c:v>61.41</c:v>
                </c:pt>
                <c:pt idx="256">
                  <c:v>61.41</c:v>
                </c:pt>
                <c:pt idx="257">
                  <c:v>61.41</c:v>
                </c:pt>
                <c:pt idx="258">
                  <c:v>62.38</c:v>
                </c:pt>
                <c:pt idx="259">
                  <c:v>61.41</c:v>
                </c:pt>
                <c:pt idx="260">
                  <c:v>62.38</c:v>
                </c:pt>
                <c:pt idx="261">
                  <c:v>62.37</c:v>
                </c:pt>
                <c:pt idx="262">
                  <c:v>62.37</c:v>
                </c:pt>
                <c:pt idx="263">
                  <c:v>62.37</c:v>
                </c:pt>
                <c:pt idx="264">
                  <c:v>62.35</c:v>
                </c:pt>
                <c:pt idx="265">
                  <c:v>62.35</c:v>
                </c:pt>
                <c:pt idx="266">
                  <c:v>62.34</c:v>
                </c:pt>
                <c:pt idx="267">
                  <c:v>62.33</c:v>
                </c:pt>
                <c:pt idx="268">
                  <c:v>62.34</c:v>
                </c:pt>
                <c:pt idx="269">
                  <c:v>62.32</c:v>
                </c:pt>
                <c:pt idx="270">
                  <c:v>62.32</c:v>
                </c:pt>
                <c:pt idx="271">
                  <c:v>62.32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90C-47BB-9370-B1BEBBCEBEFC}"/>
            </c:ext>
          </c:extLst>
        </c:ser>
        <c:ser>
          <c:idx val="1"/>
          <c:order val="1"/>
          <c:tx>
            <c:v>ysp</c:v>
          </c:tx>
          <c:spPr>
            <a:ln w="19050" cap="rnd">
              <a:solidFill>
                <a:schemeClr val="bg2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strRef>
              <c:f>手動控制!$B$812:$B$1083</c:f>
              <c:strCache>
                <c:ptCount val="272"/>
                <c:pt idx="0">
                  <c:v>17:11:02</c:v>
                </c:pt>
                <c:pt idx="1">
                  <c:v>17:11:03</c:v>
                </c:pt>
                <c:pt idx="2">
                  <c:v>17:11:04</c:v>
                </c:pt>
                <c:pt idx="3">
                  <c:v>17:11:05</c:v>
                </c:pt>
                <c:pt idx="4">
                  <c:v>17:11:06</c:v>
                </c:pt>
                <c:pt idx="5">
                  <c:v>17:11:07</c:v>
                </c:pt>
                <c:pt idx="6">
                  <c:v>17:11:08</c:v>
                </c:pt>
                <c:pt idx="7">
                  <c:v>17:11:09</c:v>
                </c:pt>
                <c:pt idx="8">
                  <c:v>17:11:10</c:v>
                </c:pt>
                <c:pt idx="9">
                  <c:v>17:11:11</c:v>
                </c:pt>
                <c:pt idx="10">
                  <c:v>17:11:12</c:v>
                </c:pt>
                <c:pt idx="11">
                  <c:v>17:11:13</c:v>
                </c:pt>
                <c:pt idx="12">
                  <c:v>17:11:14</c:v>
                </c:pt>
                <c:pt idx="13">
                  <c:v>17:11:15</c:v>
                </c:pt>
                <c:pt idx="14">
                  <c:v>17:11:16</c:v>
                </c:pt>
                <c:pt idx="15">
                  <c:v>17:11:17</c:v>
                </c:pt>
                <c:pt idx="16">
                  <c:v>17:11:18</c:v>
                </c:pt>
                <c:pt idx="17">
                  <c:v>17:11:19</c:v>
                </c:pt>
                <c:pt idx="18">
                  <c:v>17:11:20</c:v>
                </c:pt>
                <c:pt idx="19">
                  <c:v>17:11:21</c:v>
                </c:pt>
                <c:pt idx="20">
                  <c:v>17:11:22</c:v>
                </c:pt>
                <c:pt idx="21">
                  <c:v>17:11:23</c:v>
                </c:pt>
                <c:pt idx="22">
                  <c:v>17:11:24</c:v>
                </c:pt>
                <c:pt idx="23">
                  <c:v>17:11:25</c:v>
                </c:pt>
                <c:pt idx="24">
                  <c:v>17:11:26</c:v>
                </c:pt>
                <c:pt idx="25">
                  <c:v>17:11:27</c:v>
                </c:pt>
                <c:pt idx="26">
                  <c:v>17:11:28</c:v>
                </c:pt>
                <c:pt idx="27">
                  <c:v>17:11:29</c:v>
                </c:pt>
                <c:pt idx="28">
                  <c:v>17:11:30</c:v>
                </c:pt>
                <c:pt idx="29">
                  <c:v>17:11:31</c:v>
                </c:pt>
                <c:pt idx="30">
                  <c:v>17:11:32</c:v>
                </c:pt>
                <c:pt idx="31">
                  <c:v>17:11:33</c:v>
                </c:pt>
                <c:pt idx="32">
                  <c:v>17:11:34</c:v>
                </c:pt>
                <c:pt idx="33">
                  <c:v>17:11:35</c:v>
                </c:pt>
                <c:pt idx="34">
                  <c:v>17:11:36</c:v>
                </c:pt>
                <c:pt idx="35">
                  <c:v>17:11:37</c:v>
                </c:pt>
                <c:pt idx="36">
                  <c:v>17:11:38</c:v>
                </c:pt>
                <c:pt idx="37">
                  <c:v>17:11:39</c:v>
                </c:pt>
                <c:pt idx="38">
                  <c:v>17:11:40</c:v>
                </c:pt>
                <c:pt idx="39">
                  <c:v>17:11:41</c:v>
                </c:pt>
                <c:pt idx="40">
                  <c:v>17:11:42</c:v>
                </c:pt>
                <c:pt idx="41">
                  <c:v>17:11:43</c:v>
                </c:pt>
                <c:pt idx="42">
                  <c:v>17:11:44</c:v>
                </c:pt>
                <c:pt idx="43">
                  <c:v>17:11:45</c:v>
                </c:pt>
                <c:pt idx="44">
                  <c:v>17:11:46</c:v>
                </c:pt>
                <c:pt idx="45">
                  <c:v>17:11:47</c:v>
                </c:pt>
                <c:pt idx="46">
                  <c:v>17:11:48</c:v>
                </c:pt>
                <c:pt idx="47">
                  <c:v>17:11:49</c:v>
                </c:pt>
                <c:pt idx="48">
                  <c:v>17:11:50</c:v>
                </c:pt>
                <c:pt idx="49">
                  <c:v>17:11:51</c:v>
                </c:pt>
                <c:pt idx="50">
                  <c:v>17:11:52</c:v>
                </c:pt>
                <c:pt idx="51">
                  <c:v>17:11:53</c:v>
                </c:pt>
                <c:pt idx="52">
                  <c:v>17:11:54</c:v>
                </c:pt>
                <c:pt idx="53">
                  <c:v>17:11:55</c:v>
                </c:pt>
                <c:pt idx="54">
                  <c:v>17:11:56</c:v>
                </c:pt>
                <c:pt idx="55">
                  <c:v>17:11:57</c:v>
                </c:pt>
                <c:pt idx="56">
                  <c:v>17:11:58</c:v>
                </c:pt>
                <c:pt idx="57">
                  <c:v>17:11:59</c:v>
                </c:pt>
                <c:pt idx="58">
                  <c:v>17:12:00</c:v>
                </c:pt>
                <c:pt idx="59">
                  <c:v>17:12:01</c:v>
                </c:pt>
                <c:pt idx="60">
                  <c:v>17:12:02</c:v>
                </c:pt>
                <c:pt idx="61">
                  <c:v>17:12:03</c:v>
                </c:pt>
                <c:pt idx="62">
                  <c:v>17:12:04</c:v>
                </c:pt>
                <c:pt idx="63">
                  <c:v>17:12:05</c:v>
                </c:pt>
                <c:pt idx="64">
                  <c:v>17:12:06</c:v>
                </c:pt>
                <c:pt idx="65">
                  <c:v>17:12:07</c:v>
                </c:pt>
                <c:pt idx="66">
                  <c:v>17:12:08</c:v>
                </c:pt>
                <c:pt idx="67">
                  <c:v>17:12:09</c:v>
                </c:pt>
                <c:pt idx="68">
                  <c:v>17:12:10</c:v>
                </c:pt>
                <c:pt idx="69">
                  <c:v>17:12:11</c:v>
                </c:pt>
                <c:pt idx="70">
                  <c:v>17:12:12</c:v>
                </c:pt>
                <c:pt idx="71">
                  <c:v>17:12:13</c:v>
                </c:pt>
                <c:pt idx="72">
                  <c:v>17:12:14</c:v>
                </c:pt>
                <c:pt idx="73">
                  <c:v>17:12:15</c:v>
                </c:pt>
                <c:pt idx="74">
                  <c:v>17:12:16</c:v>
                </c:pt>
                <c:pt idx="75">
                  <c:v>17:12:17</c:v>
                </c:pt>
                <c:pt idx="76">
                  <c:v>17:12:18</c:v>
                </c:pt>
                <c:pt idx="77">
                  <c:v>17:12:19</c:v>
                </c:pt>
                <c:pt idx="78">
                  <c:v>17:12:20</c:v>
                </c:pt>
                <c:pt idx="79">
                  <c:v>17:12:21</c:v>
                </c:pt>
                <c:pt idx="80">
                  <c:v>17:12:22</c:v>
                </c:pt>
                <c:pt idx="81">
                  <c:v>17:12:23</c:v>
                </c:pt>
                <c:pt idx="82">
                  <c:v>17:12:24</c:v>
                </c:pt>
                <c:pt idx="83">
                  <c:v>17:12:25</c:v>
                </c:pt>
                <c:pt idx="84">
                  <c:v>17:12:26</c:v>
                </c:pt>
                <c:pt idx="85">
                  <c:v>17:12:27</c:v>
                </c:pt>
                <c:pt idx="86">
                  <c:v>17:12:28</c:v>
                </c:pt>
                <c:pt idx="87">
                  <c:v>17:12:29</c:v>
                </c:pt>
                <c:pt idx="88">
                  <c:v>17:12:30</c:v>
                </c:pt>
                <c:pt idx="89">
                  <c:v>17:12:31</c:v>
                </c:pt>
                <c:pt idx="90">
                  <c:v>17:12:32</c:v>
                </c:pt>
                <c:pt idx="91">
                  <c:v>17:12:33</c:v>
                </c:pt>
                <c:pt idx="92">
                  <c:v>17:12:34</c:v>
                </c:pt>
                <c:pt idx="93">
                  <c:v>17:12:35</c:v>
                </c:pt>
                <c:pt idx="94">
                  <c:v>17:12:36</c:v>
                </c:pt>
                <c:pt idx="95">
                  <c:v>17:12:37</c:v>
                </c:pt>
                <c:pt idx="96">
                  <c:v>17:12:38</c:v>
                </c:pt>
                <c:pt idx="97">
                  <c:v>17:12:39</c:v>
                </c:pt>
                <c:pt idx="98">
                  <c:v>17:12:40</c:v>
                </c:pt>
                <c:pt idx="99">
                  <c:v>17:12:41</c:v>
                </c:pt>
                <c:pt idx="100">
                  <c:v>17:12:42</c:v>
                </c:pt>
                <c:pt idx="101">
                  <c:v>17:12:43</c:v>
                </c:pt>
                <c:pt idx="102">
                  <c:v>17:12:44</c:v>
                </c:pt>
                <c:pt idx="103">
                  <c:v>17:12:45</c:v>
                </c:pt>
                <c:pt idx="104">
                  <c:v>17:12:46</c:v>
                </c:pt>
                <c:pt idx="105">
                  <c:v>17:12:47</c:v>
                </c:pt>
                <c:pt idx="106">
                  <c:v>17:12:48</c:v>
                </c:pt>
                <c:pt idx="107">
                  <c:v>17:12:49</c:v>
                </c:pt>
                <c:pt idx="108">
                  <c:v>17:12:50</c:v>
                </c:pt>
                <c:pt idx="109">
                  <c:v>17:12:51</c:v>
                </c:pt>
                <c:pt idx="110">
                  <c:v>17:12:52</c:v>
                </c:pt>
                <c:pt idx="111">
                  <c:v>17:12:53</c:v>
                </c:pt>
                <c:pt idx="112">
                  <c:v>17:12:54</c:v>
                </c:pt>
                <c:pt idx="113">
                  <c:v>17:12:55</c:v>
                </c:pt>
                <c:pt idx="114">
                  <c:v>17:12:56</c:v>
                </c:pt>
                <c:pt idx="115">
                  <c:v>17:12:57</c:v>
                </c:pt>
                <c:pt idx="116">
                  <c:v>17:12:58</c:v>
                </c:pt>
                <c:pt idx="117">
                  <c:v>17:12:59</c:v>
                </c:pt>
                <c:pt idx="118">
                  <c:v>17:13:00</c:v>
                </c:pt>
                <c:pt idx="119">
                  <c:v>17:13:01</c:v>
                </c:pt>
                <c:pt idx="120">
                  <c:v>17:13:02</c:v>
                </c:pt>
                <c:pt idx="121">
                  <c:v>17:13:03</c:v>
                </c:pt>
                <c:pt idx="122">
                  <c:v>17:13:04</c:v>
                </c:pt>
                <c:pt idx="123">
                  <c:v>17:13:05</c:v>
                </c:pt>
                <c:pt idx="124">
                  <c:v>17:13:06</c:v>
                </c:pt>
                <c:pt idx="125">
                  <c:v>17:13:07</c:v>
                </c:pt>
                <c:pt idx="126">
                  <c:v>17:13:08</c:v>
                </c:pt>
                <c:pt idx="127">
                  <c:v>17:13:09</c:v>
                </c:pt>
                <c:pt idx="128">
                  <c:v>17:13:10</c:v>
                </c:pt>
                <c:pt idx="129">
                  <c:v>17:13:11</c:v>
                </c:pt>
                <c:pt idx="130">
                  <c:v>17:13:12</c:v>
                </c:pt>
                <c:pt idx="131">
                  <c:v>17:13:13</c:v>
                </c:pt>
                <c:pt idx="132">
                  <c:v>17:13:14</c:v>
                </c:pt>
                <c:pt idx="133">
                  <c:v>17:13:15</c:v>
                </c:pt>
                <c:pt idx="134">
                  <c:v>17:13:16</c:v>
                </c:pt>
                <c:pt idx="135">
                  <c:v>17:13:17</c:v>
                </c:pt>
                <c:pt idx="136">
                  <c:v>17:13:18</c:v>
                </c:pt>
                <c:pt idx="137">
                  <c:v>17:13:19</c:v>
                </c:pt>
                <c:pt idx="138">
                  <c:v>17:13:20</c:v>
                </c:pt>
                <c:pt idx="139">
                  <c:v>17:13:21</c:v>
                </c:pt>
                <c:pt idx="140">
                  <c:v>17:13:22</c:v>
                </c:pt>
                <c:pt idx="141">
                  <c:v>17:13:23</c:v>
                </c:pt>
                <c:pt idx="142">
                  <c:v>17:13:24</c:v>
                </c:pt>
                <c:pt idx="143">
                  <c:v>17:13:25</c:v>
                </c:pt>
                <c:pt idx="144">
                  <c:v>17:13:26</c:v>
                </c:pt>
                <c:pt idx="145">
                  <c:v>17:13:27</c:v>
                </c:pt>
                <c:pt idx="146">
                  <c:v>17:13:28</c:v>
                </c:pt>
                <c:pt idx="147">
                  <c:v>17:13:29</c:v>
                </c:pt>
                <c:pt idx="148">
                  <c:v>17:13:30</c:v>
                </c:pt>
                <c:pt idx="149">
                  <c:v>17:13:31</c:v>
                </c:pt>
                <c:pt idx="150">
                  <c:v>17:13:32</c:v>
                </c:pt>
                <c:pt idx="151">
                  <c:v>17:13:33</c:v>
                </c:pt>
                <c:pt idx="152">
                  <c:v>17:13:34</c:v>
                </c:pt>
                <c:pt idx="153">
                  <c:v>17:13:35</c:v>
                </c:pt>
                <c:pt idx="154">
                  <c:v>17:13:36</c:v>
                </c:pt>
                <c:pt idx="155">
                  <c:v>17:13:37</c:v>
                </c:pt>
                <c:pt idx="156">
                  <c:v>17:13:38</c:v>
                </c:pt>
                <c:pt idx="157">
                  <c:v>17:13:39</c:v>
                </c:pt>
                <c:pt idx="158">
                  <c:v>17:13:40</c:v>
                </c:pt>
                <c:pt idx="159">
                  <c:v>17:13:41</c:v>
                </c:pt>
                <c:pt idx="160">
                  <c:v>17:13:42</c:v>
                </c:pt>
                <c:pt idx="161">
                  <c:v>17:13:43</c:v>
                </c:pt>
                <c:pt idx="162">
                  <c:v>17:13:44</c:v>
                </c:pt>
                <c:pt idx="163">
                  <c:v>17:13:45</c:v>
                </c:pt>
                <c:pt idx="164">
                  <c:v>17:13:46</c:v>
                </c:pt>
                <c:pt idx="165">
                  <c:v>17:13:47</c:v>
                </c:pt>
                <c:pt idx="166">
                  <c:v>17:13:48</c:v>
                </c:pt>
                <c:pt idx="167">
                  <c:v>17:13:49</c:v>
                </c:pt>
                <c:pt idx="168">
                  <c:v>17:13:50</c:v>
                </c:pt>
                <c:pt idx="169">
                  <c:v>17:13:51</c:v>
                </c:pt>
                <c:pt idx="170">
                  <c:v>17:13:52</c:v>
                </c:pt>
                <c:pt idx="171">
                  <c:v>17:13:53</c:v>
                </c:pt>
                <c:pt idx="172">
                  <c:v>17:13:54</c:v>
                </c:pt>
                <c:pt idx="173">
                  <c:v>17:13:55</c:v>
                </c:pt>
                <c:pt idx="174">
                  <c:v>17:13:56</c:v>
                </c:pt>
                <c:pt idx="175">
                  <c:v>17:13:57</c:v>
                </c:pt>
                <c:pt idx="176">
                  <c:v>17:13:58</c:v>
                </c:pt>
                <c:pt idx="177">
                  <c:v>17:13:59</c:v>
                </c:pt>
                <c:pt idx="178">
                  <c:v>17:14:00</c:v>
                </c:pt>
                <c:pt idx="179">
                  <c:v>17:14:01</c:v>
                </c:pt>
                <c:pt idx="180">
                  <c:v>17:14:02</c:v>
                </c:pt>
                <c:pt idx="181">
                  <c:v>17:14:03</c:v>
                </c:pt>
                <c:pt idx="182">
                  <c:v>17:14:04</c:v>
                </c:pt>
                <c:pt idx="183">
                  <c:v>17:14:05</c:v>
                </c:pt>
                <c:pt idx="184">
                  <c:v>17:14:06</c:v>
                </c:pt>
                <c:pt idx="185">
                  <c:v>17:14:07</c:v>
                </c:pt>
                <c:pt idx="186">
                  <c:v>17:14:08</c:v>
                </c:pt>
                <c:pt idx="187">
                  <c:v>17:14:09</c:v>
                </c:pt>
                <c:pt idx="188">
                  <c:v>17:14:10</c:v>
                </c:pt>
                <c:pt idx="189">
                  <c:v>17:14:11</c:v>
                </c:pt>
                <c:pt idx="190">
                  <c:v>17:14:12</c:v>
                </c:pt>
                <c:pt idx="191">
                  <c:v>17:14:13</c:v>
                </c:pt>
                <c:pt idx="192">
                  <c:v>17:14:14</c:v>
                </c:pt>
                <c:pt idx="193">
                  <c:v>17:14:15</c:v>
                </c:pt>
                <c:pt idx="194">
                  <c:v>17:14:16</c:v>
                </c:pt>
                <c:pt idx="195">
                  <c:v>17:14:17</c:v>
                </c:pt>
                <c:pt idx="196">
                  <c:v>17:14:18</c:v>
                </c:pt>
                <c:pt idx="197">
                  <c:v>17:14:19</c:v>
                </c:pt>
                <c:pt idx="198">
                  <c:v>17:14:20</c:v>
                </c:pt>
                <c:pt idx="199">
                  <c:v>17:14:21</c:v>
                </c:pt>
                <c:pt idx="200">
                  <c:v>17:14:22</c:v>
                </c:pt>
                <c:pt idx="201">
                  <c:v>17:14:23</c:v>
                </c:pt>
                <c:pt idx="202">
                  <c:v>17:14:24</c:v>
                </c:pt>
                <c:pt idx="203">
                  <c:v>17:14:25</c:v>
                </c:pt>
                <c:pt idx="204">
                  <c:v>17:14:26</c:v>
                </c:pt>
                <c:pt idx="205">
                  <c:v>17:14:27</c:v>
                </c:pt>
                <c:pt idx="206">
                  <c:v>17:14:28</c:v>
                </c:pt>
                <c:pt idx="207">
                  <c:v>17:14:29</c:v>
                </c:pt>
                <c:pt idx="208">
                  <c:v>17:14:30</c:v>
                </c:pt>
                <c:pt idx="209">
                  <c:v>17:14:31</c:v>
                </c:pt>
                <c:pt idx="210">
                  <c:v>17:14:32</c:v>
                </c:pt>
                <c:pt idx="211">
                  <c:v>17:14:33</c:v>
                </c:pt>
                <c:pt idx="212">
                  <c:v>17:14:34</c:v>
                </c:pt>
                <c:pt idx="213">
                  <c:v>17:14:35</c:v>
                </c:pt>
                <c:pt idx="214">
                  <c:v>17:14:36</c:v>
                </c:pt>
                <c:pt idx="215">
                  <c:v>17:14:37</c:v>
                </c:pt>
                <c:pt idx="216">
                  <c:v>17:14:38</c:v>
                </c:pt>
                <c:pt idx="217">
                  <c:v>17:14:39</c:v>
                </c:pt>
                <c:pt idx="218">
                  <c:v>17:14:40</c:v>
                </c:pt>
                <c:pt idx="219">
                  <c:v>17:14:41</c:v>
                </c:pt>
                <c:pt idx="220">
                  <c:v>17:14:42</c:v>
                </c:pt>
                <c:pt idx="221">
                  <c:v>17:14:43</c:v>
                </c:pt>
                <c:pt idx="222">
                  <c:v>17:14:44</c:v>
                </c:pt>
                <c:pt idx="223">
                  <c:v>17:14:45</c:v>
                </c:pt>
                <c:pt idx="224">
                  <c:v>17:14:46</c:v>
                </c:pt>
                <c:pt idx="225">
                  <c:v>17:14:47</c:v>
                </c:pt>
                <c:pt idx="226">
                  <c:v>17:14:48</c:v>
                </c:pt>
                <c:pt idx="227">
                  <c:v>17:14:49</c:v>
                </c:pt>
                <c:pt idx="228">
                  <c:v>17:14:50</c:v>
                </c:pt>
                <c:pt idx="229">
                  <c:v>17:14:51</c:v>
                </c:pt>
                <c:pt idx="230">
                  <c:v>17:14:52</c:v>
                </c:pt>
                <c:pt idx="231">
                  <c:v>17:14:53</c:v>
                </c:pt>
                <c:pt idx="232">
                  <c:v>17:14:54</c:v>
                </c:pt>
                <c:pt idx="233">
                  <c:v>17:14:55</c:v>
                </c:pt>
                <c:pt idx="234">
                  <c:v>17:14:56</c:v>
                </c:pt>
                <c:pt idx="235">
                  <c:v>17:14:57</c:v>
                </c:pt>
                <c:pt idx="236">
                  <c:v>17:14:58</c:v>
                </c:pt>
                <c:pt idx="237">
                  <c:v>17:14:59</c:v>
                </c:pt>
                <c:pt idx="238">
                  <c:v>17:15:00</c:v>
                </c:pt>
                <c:pt idx="239">
                  <c:v>17:15:01</c:v>
                </c:pt>
                <c:pt idx="240">
                  <c:v>17:15:02</c:v>
                </c:pt>
                <c:pt idx="241">
                  <c:v>17:15:03</c:v>
                </c:pt>
                <c:pt idx="242">
                  <c:v>17:15:04</c:v>
                </c:pt>
                <c:pt idx="243">
                  <c:v>17:15:05</c:v>
                </c:pt>
                <c:pt idx="244">
                  <c:v>17:15:06</c:v>
                </c:pt>
                <c:pt idx="245">
                  <c:v>17:15:07</c:v>
                </c:pt>
                <c:pt idx="246">
                  <c:v>17:15:08</c:v>
                </c:pt>
                <c:pt idx="247">
                  <c:v>17:15:09</c:v>
                </c:pt>
                <c:pt idx="248">
                  <c:v>17:15:10</c:v>
                </c:pt>
                <c:pt idx="249">
                  <c:v>17:15:11</c:v>
                </c:pt>
                <c:pt idx="250">
                  <c:v>17:15:12</c:v>
                </c:pt>
                <c:pt idx="251">
                  <c:v>17:15:13</c:v>
                </c:pt>
                <c:pt idx="252">
                  <c:v>17:15:14</c:v>
                </c:pt>
                <c:pt idx="253">
                  <c:v>17:15:15</c:v>
                </c:pt>
                <c:pt idx="254">
                  <c:v>17:15:16</c:v>
                </c:pt>
                <c:pt idx="255">
                  <c:v>17:15:17</c:v>
                </c:pt>
                <c:pt idx="256">
                  <c:v>17:15:18</c:v>
                </c:pt>
                <c:pt idx="257">
                  <c:v>17:15:19</c:v>
                </c:pt>
                <c:pt idx="258">
                  <c:v>17:15:20</c:v>
                </c:pt>
                <c:pt idx="259">
                  <c:v>17:15:21</c:v>
                </c:pt>
                <c:pt idx="260">
                  <c:v>17:15:22</c:v>
                </c:pt>
                <c:pt idx="261">
                  <c:v>17:15:23</c:v>
                </c:pt>
                <c:pt idx="262">
                  <c:v>17:15:24</c:v>
                </c:pt>
                <c:pt idx="263">
                  <c:v>17:15:25</c:v>
                </c:pt>
                <c:pt idx="264">
                  <c:v>17:15:26</c:v>
                </c:pt>
                <c:pt idx="265">
                  <c:v>17:15:27</c:v>
                </c:pt>
                <c:pt idx="266">
                  <c:v>17:15:28</c:v>
                </c:pt>
                <c:pt idx="267">
                  <c:v>17:15:29</c:v>
                </c:pt>
                <c:pt idx="268">
                  <c:v>17:15:30</c:v>
                </c:pt>
                <c:pt idx="269">
                  <c:v>17:15:31</c:v>
                </c:pt>
                <c:pt idx="270">
                  <c:v>17:15:32</c:v>
                </c:pt>
                <c:pt idx="271">
                  <c:v>17:15:33</c:v>
                </c:pt>
              </c:strCache>
            </c:strRef>
          </c:xVal>
          <c:yVal>
            <c:numRef>
              <c:f>手動控制!$H$812:$H$1083</c:f>
              <c:numCache>
                <c:formatCode>General</c:formatCode>
                <c:ptCount val="272"/>
                <c:pt idx="0">
                  <c:v>62.3</c:v>
                </c:pt>
                <c:pt idx="1">
                  <c:v>62.3</c:v>
                </c:pt>
                <c:pt idx="2">
                  <c:v>62.3</c:v>
                </c:pt>
                <c:pt idx="3">
                  <c:v>62.3</c:v>
                </c:pt>
                <c:pt idx="4">
                  <c:v>62.3</c:v>
                </c:pt>
                <c:pt idx="5">
                  <c:v>62.3</c:v>
                </c:pt>
                <c:pt idx="6">
                  <c:v>62.3</c:v>
                </c:pt>
                <c:pt idx="7">
                  <c:v>62.3</c:v>
                </c:pt>
                <c:pt idx="8">
                  <c:v>62.3</c:v>
                </c:pt>
                <c:pt idx="9">
                  <c:v>62.3</c:v>
                </c:pt>
                <c:pt idx="10">
                  <c:v>62.3</c:v>
                </c:pt>
                <c:pt idx="11">
                  <c:v>62.3</c:v>
                </c:pt>
                <c:pt idx="12">
                  <c:v>62.3</c:v>
                </c:pt>
                <c:pt idx="13">
                  <c:v>62.3</c:v>
                </c:pt>
                <c:pt idx="14">
                  <c:v>62.3</c:v>
                </c:pt>
                <c:pt idx="15">
                  <c:v>62.3</c:v>
                </c:pt>
                <c:pt idx="16">
                  <c:v>62.3</c:v>
                </c:pt>
                <c:pt idx="17">
                  <c:v>62.3</c:v>
                </c:pt>
                <c:pt idx="18">
                  <c:v>62.3</c:v>
                </c:pt>
                <c:pt idx="19">
                  <c:v>62.3</c:v>
                </c:pt>
                <c:pt idx="20">
                  <c:v>62.3</c:v>
                </c:pt>
                <c:pt idx="21">
                  <c:v>62.3</c:v>
                </c:pt>
                <c:pt idx="22">
                  <c:v>62.3</c:v>
                </c:pt>
                <c:pt idx="23">
                  <c:v>62.3</c:v>
                </c:pt>
                <c:pt idx="24">
                  <c:v>62.3</c:v>
                </c:pt>
                <c:pt idx="25">
                  <c:v>62.3</c:v>
                </c:pt>
                <c:pt idx="26">
                  <c:v>62.3</c:v>
                </c:pt>
                <c:pt idx="27">
                  <c:v>62.3</c:v>
                </c:pt>
                <c:pt idx="28">
                  <c:v>62.3</c:v>
                </c:pt>
                <c:pt idx="29">
                  <c:v>62.3</c:v>
                </c:pt>
                <c:pt idx="30">
                  <c:v>62.3</c:v>
                </c:pt>
                <c:pt idx="31">
                  <c:v>62.3</c:v>
                </c:pt>
                <c:pt idx="32">
                  <c:v>62.3</c:v>
                </c:pt>
                <c:pt idx="33">
                  <c:v>62.3</c:v>
                </c:pt>
                <c:pt idx="34">
                  <c:v>62.3</c:v>
                </c:pt>
                <c:pt idx="35">
                  <c:v>62.3</c:v>
                </c:pt>
                <c:pt idx="36">
                  <c:v>62.3</c:v>
                </c:pt>
                <c:pt idx="37">
                  <c:v>62.3</c:v>
                </c:pt>
                <c:pt idx="38">
                  <c:v>62.3</c:v>
                </c:pt>
                <c:pt idx="39">
                  <c:v>62.3</c:v>
                </c:pt>
                <c:pt idx="40">
                  <c:v>62.3</c:v>
                </c:pt>
                <c:pt idx="41">
                  <c:v>62.3</c:v>
                </c:pt>
                <c:pt idx="42">
                  <c:v>62.3</c:v>
                </c:pt>
                <c:pt idx="43">
                  <c:v>62.3</c:v>
                </c:pt>
                <c:pt idx="44">
                  <c:v>62.3</c:v>
                </c:pt>
                <c:pt idx="45">
                  <c:v>62.3</c:v>
                </c:pt>
                <c:pt idx="46">
                  <c:v>62.3</c:v>
                </c:pt>
                <c:pt idx="47">
                  <c:v>62.3</c:v>
                </c:pt>
                <c:pt idx="48">
                  <c:v>62.3</c:v>
                </c:pt>
                <c:pt idx="49">
                  <c:v>62.3</c:v>
                </c:pt>
                <c:pt idx="50">
                  <c:v>62.3</c:v>
                </c:pt>
                <c:pt idx="51">
                  <c:v>62.3</c:v>
                </c:pt>
                <c:pt idx="52">
                  <c:v>62.3</c:v>
                </c:pt>
                <c:pt idx="53">
                  <c:v>62.3</c:v>
                </c:pt>
                <c:pt idx="54">
                  <c:v>62.3</c:v>
                </c:pt>
                <c:pt idx="55">
                  <c:v>62.3</c:v>
                </c:pt>
                <c:pt idx="56">
                  <c:v>62.3</c:v>
                </c:pt>
                <c:pt idx="57">
                  <c:v>62.3</c:v>
                </c:pt>
                <c:pt idx="58">
                  <c:v>62.3</c:v>
                </c:pt>
                <c:pt idx="59">
                  <c:v>62.3</c:v>
                </c:pt>
                <c:pt idx="60">
                  <c:v>62.3</c:v>
                </c:pt>
                <c:pt idx="61">
                  <c:v>62.3</c:v>
                </c:pt>
                <c:pt idx="62">
                  <c:v>62.3</c:v>
                </c:pt>
                <c:pt idx="63">
                  <c:v>62.3</c:v>
                </c:pt>
                <c:pt idx="64">
                  <c:v>62.3</c:v>
                </c:pt>
                <c:pt idx="65">
                  <c:v>62.3</c:v>
                </c:pt>
                <c:pt idx="66">
                  <c:v>62.3</c:v>
                </c:pt>
                <c:pt idx="67">
                  <c:v>62.3</c:v>
                </c:pt>
                <c:pt idx="68">
                  <c:v>62.3</c:v>
                </c:pt>
                <c:pt idx="69">
                  <c:v>62.3</c:v>
                </c:pt>
                <c:pt idx="70">
                  <c:v>62.3</c:v>
                </c:pt>
                <c:pt idx="71">
                  <c:v>62.3</c:v>
                </c:pt>
                <c:pt idx="72">
                  <c:v>62.3</c:v>
                </c:pt>
                <c:pt idx="73">
                  <c:v>62.3</c:v>
                </c:pt>
                <c:pt idx="74">
                  <c:v>62.3</c:v>
                </c:pt>
                <c:pt idx="75">
                  <c:v>62.3</c:v>
                </c:pt>
                <c:pt idx="76">
                  <c:v>62.3</c:v>
                </c:pt>
                <c:pt idx="77">
                  <c:v>62.3</c:v>
                </c:pt>
                <c:pt idx="78">
                  <c:v>62.3</c:v>
                </c:pt>
                <c:pt idx="79">
                  <c:v>62.3</c:v>
                </c:pt>
                <c:pt idx="80">
                  <c:v>62.3</c:v>
                </c:pt>
                <c:pt idx="81">
                  <c:v>62.3</c:v>
                </c:pt>
                <c:pt idx="82">
                  <c:v>62.3</c:v>
                </c:pt>
                <c:pt idx="83">
                  <c:v>62.3</c:v>
                </c:pt>
                <c:pt idx="84">
                  <c:v>62.3</c:v>
                </c:pt>
                <c:pt idx="85">
                  <c:v>62.3</c:v>
                </c:pt>
                <c:pt idx="86">
                  <c:v>62.3</c:v>
                </c:pt>
                <c:pt idx="87">
                  <c:v>62.3</c:v>
                </c:pt>
                <c:pt idx="88">
                  <c:v>62.3</c:v>
                </c:pt>
                <c:pt idx="89">
                  <c:v>62.3</c:v>
                </c:pt>
                <c:pt idx="90">
                  <c:v>62.3</c:v>
                </c:pt>
                <c:pt idx="91">
                  <c:v>62.3</c:v>
                </c:pt>
                <c:pt idx="92">
                  <c:v>62.3</c:v>
                </c:pt>
                <c:pt idx="93">
                  <c:v>62.3</c:v>
                </c:pt>
                <c:pt idx="94">
                  <c:v>62.3</c:v>
                </c:pt>
                <c:pt idx="95">
                  <c:v>62.3</c:v>
                </c:pt>
                <c:pt idx="96">
                  <c:v>62.3</c:v>
                </c:pt>
                <c:pt idx="97">
                  <c:v>62.3</c:v>
                </c:pt>
                <c:pt idx="98">
                  <c:v>62.3</c:v>
                </c:pt>
                <c:pt idx="99">
                  <c:v>62.3</c:v>
                </c:pt>
                <c:pt idx="100">
                  <c:v>62.3</c:v>
                </c:pt>
                <c:pt idx="101">
                  <c:v>62.3</c:v>
                </c:pt>
                <c:pt idx="102">
                  <c:v>62.3</c:v>
                </c:pt>
                <c:pt idx="103">
                  <c:v>62.3</c:v>
                </c:pt>
                <c:pt idx="104">
                  <c:v>62.3</c:v>
                </c:pt>
                <c:pt idx="105">
                  <c:v>62.3</c:v>
                </c:pt>
                <c:pt idx="106">
                  <c:v>62.3</c:v>
                </c:pt>
                <c:pt idx="107">
                  <c:v>62.3</c:v>
                </c:pt>
                <c:pt idx="108">
                  <c:v>62.3</c:v>
                </c:pt>
                <c:pt idx="109">
                  <c:v>62.3</c:v>
                </c:pt>
                <c:pt idx="110">
                  <c:v>62.3</c:v>
                </c:pt>
                <c:pt idx="111">
                  <c:v>62.3</c:v>
                </c:pt>
                <c:pt idx="112">
                  <c:v>62.3</c:v>
                </c:pt>
                <c:pt idx="113">
                  <c:v>62.3</c:v>
                </c:pt>
                <c:pt idx="114">
                  <c:v>62.3</c:v>
                </c:pt>
                <c:pt idx="115">
                  <c:v>62.3</c:v>
                </c:pt>
                <c:pt idx="116">
                  <c:v>62.3</c:v>
                </c:pt>
                <c:pt idx="117">
                  <c:v>62.3</c:v>
                </c:pt>
                <c:pt idx="118">
                  <c:v>62.3</c:v>
                </c:pt>
                <c:pt idx="119">
                  <c:v>62.3</c:v>
                </c:pt>
                <c:pt idx="120">
                  <c:v>62.3</c:v>
                </c:pt>
                <c:pt idx="121">
                  <c:v>62.3</c:v>
                </c:pt>
                <c:pt idx="122">
                  <c:v>62.3</c:v>
                </c:pt>
                <c:pt idx="123">
                  <c:v>62.3</c:v>
                </c:pt>
                <c:pt idx="124">
                  <c:v>62.3</c:v>
                </c:pt>
                <c:pt idx="125">
                  <c:v>62.3</c:v>
                </c:pt>
                <c:pt idx="126">
                  <c:v>62.3</c:v>
                </c:pt>
                <c:pt idx="127">
                  <c:v>62.3</c:v>
                </c:pt>
                <c:pt idx="128">
                  <c:v>62.3</c:v>
                </c:pt>
                <c:pt idx="129">
                  <c:v>62.3</c:v>
                </c:pt>
                <c:pt idx="130">
                  <c:v>62.3</c:v>
                </c:pt>
                <c:pt idx="131">
                  <c:v>62.3</c:v>
                </c:pt>
                <c:pt idx="132">
                  <c:v>62.3</c:v>
                </c:pt>
                <c:pt idx="133">
                  <c:v>62.3</c:v>
                </c:pt>
                <c:pt idx="134">
                  <c:v>62.3</c:v>
                </c:pt>
                <c:pt idx="135">
                  <c:v>62.3</c:v>
                </c:pt>
                <c:pt idx="136">
                  <c:v>62.3</c:v>
                </c:pt>
                <c:pt idx="137">
                  <c:v>62.3</c:v>
                </c:pt>
                <c:pt idx="138">
                  <c:v>62.3</c:v>
                </c:pt>
                <c:pt idx="139">
                  <c:v>62.3</c:v>
                </c:pt>
                <c:pt idx="140">
                  <c:v>62.3</c:v>
                </c:pt>
                <c:pt idx="141">
                  <c:v>62.3</c:v>
                </c:pt>
                <c:pt idx="142">
                  <c:v>62.3</c:v>
                </c:pt>
                <c:pt idx="143">
                  <c:v>62.3</c:v>
                </c:pt>
                <c:pt idx="144">
                  <c:v>62.3</c:v>
                </c:pt>
                <c:pt idx="145">
                  <c:v>62.3</c:v>
                </c:pt>
                <c:pt idx="146">
                  <c:v>62.3</c:v>
                </c:pt>
                <c:pt idx="147">
                  <c:v>62.3</c:v>
                </c:pt>
                <c:pt idx="148">
                  <c:v>62.3</c:v>
                </c:pt>
                <c:pt idx="149">
                  <c:v>62.3</c:v>
                </c:pt>
                <c:pt idx="150">
                  <c:v>62.3</c:v>
                </c:pt>
                <c:pt idx="151">
                  <c:v>62.3</c:v>
                </c:pt>
                <c:pt idx="152">
                  <c:v>62.3</c:v>
                </c:pt>
                <c:pt idx="153">
                  <c:v>62.3</c:v>
                </c:pt>
                <c:pt idx="154">
                  <c:v>62.3</c:v>
                </c:pt>
                <c:pt idx="155">
                  <c:v>62.3</c:v>
                </c:pt>
                <c:pt idx="156">
                  <c:v>62.3</c:v>
                </c:pt>
                <c:pt idx="157">
                  <c:v>62.3</c:v>
                </c:pt>
                <c:pt idx="158">
                  <c:v>62.3</c:v>
                </c:pt>
                <c:pt idx="159">
                  <c:v>62.3</c:v>
                </c:pt>
                <c:pt idx="160">
                  <c:v>62.3</c:v>
                </c:pt>
                <c:pt idx="161">
                  <c:v>62.3</c:v>
                </c:pt>
                <c:pt idx="162">
                  <c:v>62.3</c:v>
                </c:pt>
                <c:pt idx="163">
                  <c:v>62.3</c:v>
                </c:pt>
                <c:pt idx="164">
                  <c:v>62.3</c:v>
                </c:pt>
                <c:pt idx="165">
                  <c:v>62.3</c:v>
                </c:pt>
                <c:pt idx="166">
                  <c:v>62.3</c:v>
                </c:pt>
                <c:pt idx="167">
                  <c:v>62.3</c:v>
                </c:pt>
                <c:pt idx="168">
                  <c:v>62.3</c:v>
                </c:pt>
                <c:pt idx="169">
                  <c:v>62.3</c:v>
                </c:pt>
                <c:pt idx="170">
                  <c:v>62.3</c:v>
                </c:pt>
                <c:pt idx="171">
                  <c:v>62.3</c:v>
                </c:pt>
                <c:pt idx="172">
                  <c:v>62.3</c:v>
                </c:pt>
                <c:pt idx="173">
                  <c:v>62.3</c:v>
                </c:pt>
                <c:pt idx="174">
                  <c:v>62.3</c:v>
                </c:pt>
                <c:pt idx="175">
                  <c:v>62.3</c:v>
                </c:pt>
                <c:pt idx="176">
                  <c:v>62.3</c:v>
                </c:pt>
                <c:pt idx="177">
                  <c:v>62.3</c:v>
                </c:pt>
                <c:pt idx="178">
                  <c:v>62.3</c:v>
                </c:pt>
                <c:pt idx="179">
                  <c:v>62.3</c:v>
                </c:pt>
                <c:pt idx="180">
                  <c:v>62.3</c:v>
                </c:pt>
                <c:pt idx="181">
                  <c:v>62.3</c:v>
                </c:pt>
                <c:pt idx="182">
                  <c:v>62.3</c:v>
                </c:pt>
                <c:pt idx="183">
                  <c:v>62.3</c:v>
                </c:pt>
                <c:pt idx="184">
                  <c:v>62.3</c:v>
                </c:pt>
                <c:pt idx="185">
                  <c:v>62.3</c:v>
                </c:pt>
                <c:pt idx="186">
                  <c:v>62.3</c:v>
                </c:pt>
                <c:pt idx="187">
                  <c:v>62.3</c:v>
                </c:pt>
                <c:pt idx="188">
                  <c:v>62.3</c:v>
                </c:pt>
                <c:pt idx="189">
                  <c:v>62.3</c:v>
                </c:pt>
                <c:pt idx="190">
                  <c:v>62.3</c:v>
                </c:pt>
                <c:pt idx="191">
                  <c:v>62.3</c:v>
                </c:pt>
                <c:pt idx="192">
                  <c:v>62.3</c:v>
                </c:pt>
                <c:pt idx="193">
                  <c:v>62.3</c:v>
                </c:pt>
                <c:pt idx="194">
                  <c:v>62.3</c:v>
                </c:pt>
                <c:pt idx="195">
                  <c:v>62.3</c:v>
                </c:pt>
                <c:pt idx="196">
                  <c:v>62.3</c:v>
                </c:pt>
                <c:pt idx="197">
                  <c:v>62.3</c:v>
                </c:pt>
                <c:pt idx="198">
                  <c:v>62.3</c:v>
                </c:pt>
                <c:pt idx="199">
                  <c:v>62.3</c:v>
                </c:pt>
                <c:pt idx="200">
                  <c:v>62.3</c:v>
                </c:pt>
                <c:pt idx="201">
                  <c:v>62.3</c:v>
                </c:pt>
                <c:pt idx="202">
                  <c:v>62.3</c:v>
                </c:pt>
                <c:pt idx="203">
                  <c:v>62.3</c:v>
                </c:pt>
                <c:pt idx="204">
                  <c:v>62.3</c:v>
                </c:pt>
                <c:pt idx="205">
                  <c:v>62.3</c:v>
                </c:pt>
                <c:pt idx="206">
                  <c:v>62.3</c:v>
                </c:pt>
                <c:pt idx="207">
                  <c:v>62.3</c:v>
                </c:pt>
                <c:pt idx="208">
                  <c:v>62.3</c:v>
                </c:pt>
                <c:pt idx="209">
                  <c:v>62.3</c:v>
                </c:pt>
                <c:pt idx="210">
                  <c:v>62.3</c:v>
                </c:pt>
                <c:pt idx="211">
                  <c:v>62.3</c:v>
                </c:pt>
                <c:pt idx="212">
                  <c:v>62.3</c:v>
                </c:pt>
                <c:pt idx="213">
                  <c:v>62.3</c:v>
                </c:pt>
                <c:pt idx="214">
                  <c:v>62.3</c:v>
                </c:pt>
                <c:pt idx="215">
                  <c:v>62.3</c:v>
                </c:pt>
                <c:pt idx="216">
                  <c:v>62.3</c:v>
                </c:pt>
                <c:pt idx="217">
                  <c:v>62.3</c:v>
                </c:pt>
                <c:pt idx="218">
                  <c:v>62.3</c:v>
                </c:pt>
                <c:pt idx="219">
                  <c:v>62.3</c:v>
                </c:pt>
                <c:pt idx="220">
                  <c:v>62.3</c:v>
                </c:pt>
                <c:pt idx="221">
                  <c:v>62.3</c:v>
                </c:pt>
                <c:pt idx="222">
                  <c:v>62.3</c:v>
                </c:pt>
                <c:pt idx="223">
                  <c:v>62.3</c:v>
                </c:pt>
                <c:pt idx="224">
                  <c:v>62.3</c:v>
                </c:pt>
                <c:pt idx="225">
                  <c:v>62.3</c:v>
                </c:pt>
                <c:pt idx="226">
                  <c:v>62.3</c:v>
                </c:pt>
                <c:pt idx="227">
                  <c:v>62.3</c:v>
                </c:pt>
                <c:pt idx="228">
                  <c:v>62.3</c:v>
                </c:pt>
                <c:pt idx="229">
                  <c:v>62.3</c:v>
                </c:pt>
                <c:pt idx="230">
                  <c:v>62.3</c:v>
                </c:pt>
                <c:pt idx="231">
                  <c:v>62.3</c:v>
                </c:pt>
                <c:pt idx="232">
                  <c:v>62.3</c:v>
                </c:pt>
                <c:pt idx="233">
                  <c:v>62.3</c:v>
                </c:pt>
                <c:pt idx="234">
                  <c:v>62.3</c:v>
                </c:pt>
                <c:pt idx="235">
                  <c:v>62.3</c:v>
                </c:pt>
                <c:pt idx="236">
                  <c:v>62.3</c:v>
                </c:pt>
                <c:pt idx="237">
                  <c:v>62.3</c:v>
                </c:pt>
                <c:pt idx="238">
                  <c:v>62.3</c:v>
                </c:pt>
                <c:pt idx="239">
                  <c:v>62.3</c:v>
                </c:pt>
                <c:pt idx="240">
                  <c:v>62.3</c:v>
                </c:pt>
                <c:pt idx="241">
                  <c:v>62.3</c:v>
                </c:pt>
                <c:pt idx="242">
                  <c:v>62.3</c:v>
                </c:pt>
                <c:pt idx="243">
                  <c:v>62.3</c:v>
                </c:pt>
                <c:pt idx="244">
                  <c:v>62.3</c:v>
                </c:pt>
                <c:pt idx="245">
                  <c:v>62.3</c:v>
                </c:pt>
                <c:pt idx="246">
                  <c:v>62.3</c:v>
                </c:pt>
                <c:pt idx="247">
                  <c:v>62.3</c:v>
                </c:pt>
                <c:pt idx="248">
                  <c:v>62.3</c:v>
                </c:pt>
                <c:pt idx="249">
                  <c:v>62.3</c:v>
                </c:pt>
                <c:pt idx="250">
                  <c:v>62.3</c:v>
                </c:pt>
                <c:pt idx="251">
                  <c:v>62.3</c:v>
                </c:pt>
                <c:pt idx="252">
                  <c:v>62.3</c:v>
                </c:pt>
                <c:pt idx="253">
                  <c:v>62.3</c:v>
                </c:pt>
                <c:pt idx="254">
                  <c:v>62.3</c:v>
                </c:pt>
                <c:pt idx="255">
                  <c:v>62.3</c:v>
                </c:pt>
                <c:pt idx="256">
                  <c:v>62.3</c:v>
                </c:pt>
                <c:pt idx="257">
                  <c:v>62.3</c:v>
                </c:pt>
                <c:pt idx="258">
                  <c:v>62.3</c:v>
                </c:pt>
                <c:pt idx="259">
                  <c:v>62.3</c:v>
                </c:pt>
                <c:pt idx="260">
                  <c:v>62.3</c:v>
                </c:pt>
                <c:pt idx="261">
                  <c:v>62.3</c:v>
                </c:pt>
                <c:pt idx="262">
                  <c:v>62.3</c:v>
                </c:pt>
                <c:pt idx="263">
                  <c:v>62.3</c:v>
                </c:pt>
                <c:pt idx="264">
                  <c:v>62.3</c:v>
                </c:pt>
                <c:pt idx="265">
                  <c:v>62.3</c:v>
                </c:pt>
                <c:pt idx="266">
                  <c:v>62.3</c:v>
                </c:pt>
                <c:pt idx="267">
                  <c:v>62.3</c:v>
                </c:pt>
                <c:pt idx="268">
                  <c:v>62.3</c:v>
                </c:pt>
                <c:pt idx="269">
                  <c:v>62.3</c:v>
                </c:pt>
                <c:pt idx="270">
                  <c:v>62.3</c:v>
                </c:pt>
                <c:pt idx="271">
                  <c:v>62.3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90C-47BB-9370-B1BEBBCEBE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481232"/>
        <c:axId val="2083572512"/>
      </c:scatterChart>
      <c:valAx>
        <c:axId val="49481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83572512"/>
        <c:crosses val="autoZero"/>
        <c:crossBetween val="midCat"/>
      </c:valAx>
      <c:valAx>
        <c:axId val="208357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9481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y=68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手動控制!$B$318:$B$611</c:f>
              <c:strCache>
                <c:ptCount val="294"/>
                <c:pt idx="0">
                  <c:v>17:02:48</c:v>
                </c:pt>
                <c:pt idx="1">
                  <c:v>17:02:49</c:v>
                </c:pt>
                <c:pt idx="2">
                  <c:v>17:02:50</c:v>
                </c:pt>
                <c:pt idx="3">
                  <c:v>17:02:51</c:v>
                </c:pt>
                <c:pt idx="4">
                  <c:v>17:02:52</c:v>
                </c:pt>
                <c:pt idx="5">
                  <c:v>17:02:53</c:v>
                </c:pt>
                <c:pt idx="6">
                  <c:v>17:02:54</c:v>
                </c:pt>
                <c:pt idx="7">
                  <c:v>17:02:55</c:v>
                </c:pt>
                <c:pt idx="8">
                  <c:v>17:02:56</c:v>
                </c:pt>
                <c:pt idx="9">
                  <c:v>17:02:57</c:v>
                </c:pt>
                <c:pt idx="10">
                  <c:v>17:02:58</c:v>
                </c:pt>
                <c:pt idx="11">
                  <c:v>17:02:59</c:v>
                </c:pt>
                <c:pt idx="12">
                  <c:v>17:03:00</c:v>
                </c:pt>
                <c:pt idx="13">
                  <c:v>17:03:01</c:v>
                </c:pt>
                <c:pt idx="14">
                  <c:v>17:03:02</c:v>
                </c:pt>
                <c:pt idx="15">
                  <c:v>17:03:03</c:v>
                </c:pt>
                <c:pt idx="16">
                  <c:v>17:03:04</c:v>
                </c:pt>
                <c:pt idx="17">
                  <c:v>17:03:05</c:v>
                </c:pt>
                <c:pt idx="18">
                  <c:v>17:03:06</c:v>
                </c:pt>
                <c:pt idx="19">
                  <c:v>17:03:07</c:v>
                </c:pt>
                <c:pt idx="20">
                  <c:v>17:03:08</c:v>
                </c:pt>
                <c:pt idx="21">
                  <c:v>17:03:09</c:v>
                </c:pt>
                <c:pt idx="22">
                  <c:v>17:03:10</c:v>
                </c:pt>
                <c:pt idx="23">
                  <c:v>17:03:11</c:v>
                </c:pt>
                <c:pt idx="24">
                  <c:v>17:03:12</c:v>
                </c:pt>
                <c:pt idx="25">
                  <c:v>17:03:13</c:v>
                </c:pt>
                <c:pt idx="26">
                  <c:v>17:03:14</c:v>
                </c:pt>
                <c:pt idx="27">
                  <c:v>17:03:15</c:v>
                </c:pt>
                <c:pt idx="28">
                  <c:v>17:03:16</c:v>
                </c:pt>
                <c:pt idx="29">
                  <c:v>17:03:17</c:v>
                </c:pt>
                <c:pt idx="30">
                  <c:v>17:03:18</c:v>
                </c:pt>
                <c:pt idx="31">
                  <c:v>17:03:19</c:v>
                </c:pt>
                <c:pt idx="32">
                  <c:v>17:03:20</c:v>
                </c:pt>
                <c:pt idx="33">
                  <c:v>17:03:21</c:v>
                </c:pt>
                <c:pt idx="34">
                  <c:v>17:03:22</c:v>
                </c:pt>
                <c:pt idx="35">
                  <c:v>17:03:23</c:v>
                </c:pt>
                <c:pt idx="36">
                  <c:v>17:03:24</c:v>
                </c:pt>
                <c:pt idx="37">
                  <c:v>17:03:25</c:v>
                </c:pt>
                <c:pt idx="38">
                  <c:v>17:03:26</c:v>
                </c:pt>
                <c:pt idx="39">
                  <c:v>17:03:27</c:v>
                </c:pt>
                <c:pt idx="40">
                  <c:v>17:03:28</c:v>
                </c:pt>
                <c:pt idx="41">
                  <c:v>17:03:29</c:v>
                </c:pt>
                <c:pt idx="42">
                  <c:v>17:03:30</c:v>
                </c:pt>
                <c:pt idx="43">
                  <c:v>17:03:31</c:v>
                </c:pt>
                <c:pt idx="44">
                  <c:v>17:03:32</c:v>
                </c:pt>
                <c:pt idx="45">
                  <c:v>17:03:33</c:v>
                </c:pt>
                <c:pt idx="46">
                  <c:v>17:03:34</c:v>
                </c:pt>
                <c:pt idx="47">
                  <c:v>17:03:35</c:v>
                </c:pt>
                <c:pt idx="48">
                  <c:v>17:03:36</c:v>
                </c:pt>
                <c:pt idx="49">
                  <c:v>17:03:37</c:v>
                </c:pt>
                <c:pt idx="50">
                  <c:v>17:03:38</c:v>
                </c:pt>
                <c:pt idx="51">
                  <c:v>17:03:39</c:v>
                </c:pt>
                <c:pt idx="52">
                  <c:v>17:03:40</c:v>
                </c:pt>
                <c:pt idx="53">
                  <c:v>17:03:41</c:v>
                </c:pt>
                <c:pt idx="54">
                  <c:v>17:03:42</c:v>
                </c:pt>
                <c:pt idx="55">
                  <c:v>17:03:43</c:v>
                </c:pt>
                <c:pt idx="56">
                  <c:v>17:03:44</c:v>
                </c:pt>
                <c:pt idx="57">
                  <c:v>17:03:45</c:v>
                </c:pt>
                <c:pt idx="58">
                  <c:v>17:03:46</c:v>
                </c:pt>
                <c:pt idx="59">
                  <c:v>17:03:47</c:v>
                </c:pt>
                <c:pt idx="60">
                  <c:v>17:03:48</c:v>
                </c:pt>
                <c:pt idx="61">
                  <c:v>17:03:49</c:v>
                </c:pt>
                <c:pt idx="62">
                  <c:v>17:03:50</c:v>
                </c:pt>
                <c:pt idx="63">
                  <c:v>17:03:51</c:v>
                </c:pt>
                <c:pt idx="64">
                  <c:v>17:03:52</c:v>
                </c:pt>
                <c:pt idx="65">
                  <c:v>17:03:53</c:v>
                </c:pt>
                <c:pt idx="66">
                  <c:v>17:03:54</c:v>
                </c:pt>
                <c:pt idx="67">
                  <c:v>17:03:55</c:v>
                </c:pt>
                <c:pt idx="68">
                  <c:v>17:03:56</c:v>
                </c:pt>
                <c:pt idx="69">
                  <c:v>17:03:57</c:v>
                </c:pt>
                <c:pt idx="70">
                  <c:v>17:03:58</c:v>
                </c:pt>
                <c:pt idx="71">
                  <c:v>17:03:59</c:v>
                </c:pt>
                <c:pt idx="72">
                  <c:v>17:04:00</c:v>
                </c:pt>
                <c:pt idx="73">
                  <c:v>17:04:01</c:v>
                </c:pt>
                <c:pt idx="74">
                  <c:v>17:04:02</c:v>
                </c:pt>
                <c:pt idx="75">
                  <c:v>17:04:03</c:v>
                </c:pt>
                <c:pt idx="76">
                  <c:v>17:04:04</c:v>
                </c:pt>
                <c:pt idx="77">
                  <c:v>17:04:05</c:v>
                </c:pt>
                <c:pt idx="78">
                  <c:v>17:04:06</c:v>
                </c:pt>
                <c:pt idx="79">
                  <c:v>17:04:07</c:v>
                </c:pt>
                <c:pt idx="80">
                  <c:v>17:04:08</c:v>
                </c:pt>
                <c:pt idx="81">
                  <c:v>17:04:09</c:v>
                </c:pt>
                <c:pt idx="82">
                  <c:v>17:04:10</c:v>
                </c:pt>
                <c:pt idx="83">
                  <c:v>17:04:11</c:v>
                </c:pt>
                <c:pt idx="84">
                  <c:v>17:04:12</c:v>
                </c:pt>
                <c:pt idx="85">
                  <c:v>17:04:13</c:v>
                </c:pt>
                <c:pt idx="86">
                  <c:v>17:04:14</c:v>
                </c:pt>
                <c:pt idx="87">
                  <c:v>17:04:15</c:v>
                </c:pt>
                <c:pt idx="88">
                  <c:v>17:04:16</c:v>
                </c:pt>
                <c:pt idx="89">
                  <c:v>17:04:17</c:v>
                </c:pt>
                <c:pt idx="90">
                  <c:v>17:04:18</c:v>
                </c:pt>
                <c:pt idx="91">
                  <c:v>17:04:19</c:v>
                </c:pt>
                <c:pt idx="92">
                  <c:v>17:04:20</c:v>
                </c:pt>
                <c:pt idx="93">
                  <c:v>17:04:21</c:v>
                </c:pt>
                <c:pt idx="94">
                  <c:v>17:04:22</c:v>
                </c:pt>
                <c:pt idx="95">
                  <c:v>17:04:23</c:v>
                </c:pt>
                <c:pt idx="96">
                  <c:v>17:04:24</c:v>
                </c:pt>
                <c:pt idx="97">
                  <c:v>17:04:25</c:v>
                </c:pt>
                <c:pt idx="98">
                  <c:v>17:04:26</c:v>
                </c:pt>
                <c:pt idx="99">
                  <c:v>17:04:27</c:v>
                </c:pt>
                <c:pt idx="100">
                  <c:v>17:04:28</c:v>
                </c:pt>
                <c:pt idx="101">
                  <c:v>17:04:29</c:v>
                </c:pt>
                <c:pt idx="102">
                  <c:v>17:04:30</c:v>
                </c:pt>
                <c:pt idx="103">
                  <c:v>17:04:31</c:v>
                </c:pt>
                <c:pt idx="104">
                  <c:v>17:04:32</c:v>
                </c:pt>
                <c:pt idx="105">
                  <c:v>17:04:33</c:v>
                </c:pt>
                <c:pt idx="106">
                  <c:v>17:04:34</c:v>
                </c:pt>
                <c:pt idx="107">
                  <c:v>17:04:35</c:v>
                </c:pt>
                <c:pt idx="108">
                  <c:v>17:04:36</c:v>
                </c:pt>
                <c:pt idx="109">
                  <c:v>17:04:37</c:v>
                </c:pt>
                <c:pt idx="110">
                  <c:v>17:04:38</c:v>
                </c:pt>
                <c:pt idx="111">
                  <c:v>17:04:39</c:v>
                </c:pt>
                <c:pt idx="112">
                  <c:v>17:04:40</c:v>
                </c:pt>
                <c:pt idx="113">
                  <c:v>17:04:41</c:v>
                </c:pt>
                <c:pt idx="114">
                  <c:v>17:04:42</c:v>
                </c:pt>
                <c:pt idx="115">
                  <c:v>17:04:43</c:v>
                </c:pt>
                <c:pt idx="116">
                  <c:v>17:04:44</c:v>
                </c:pt>
                <c:pt idx="117">
                  <c:v>17:04:45</c:v>
                </c:pt>
                <c:pt idx="118">
                  <c:v>17:04:46</c:v>
                </c:pt>
                <c:pt idx="119">
                  <c:v>17:04:47</c:v>
                </c:pt>
                <c:pt idx="120">
                  <c:v>17:04:48</c:v>
                </c:pt>
                <c:pt idx="121">
                  <c:v>17:04:49</c:v>
                </c:pt>
                <c:pt idx="122">
                  <c:v>17:04:50</c:v>
                </c:pt>
                <c:pt idx="123">
                  <c:v>17:04:51</c:v>
                </c:pt>
                <c:pt idx="124">
                  <c:v>17:04:52</c:v>
                </c:pt>
                <c:pt idx="125">
                  <c:v>17:04:53</c:v>
                </c:pt>
                <c:pt idx="126">
                  <c:v>17:04:54</c:v>
                </c:pt>
                <c:pt idx="127">
                  <c:v>17:04:55</c:v>
                </c:pt>
                <c:pt idx="128">
                  <c:v>17:04:56</c:v>
                </c:pt>
                <c:pt idx="129">
                  <c:v>17:04:57</c:v>
                </c:pt>
                <c:pt idx="130">
                  <c:v>17:04:58</c:v>
                </c:pt>
                <c:pt idx="131">
                  <c:v>17:04:59</c:v>
                </c:pt>
                <c:pt idx="132">
                  <c:v>17:05:00</c:v>
                </c:pt>
                <c:pt idx="133">
                  <c:v>17:05:01</c:v>
                </c:pt>
                <c:pt idx="134">
                  <c:v>17:05:02</c:v>
                </c:pt>
                <c:pt idx="135">
                  <c:v>17:05:03</c:v>
                </c:pt>
                <c:pt idx="136">
                  <c:v>17:05:04</c:v>
                </c:pt>
                <c:pt idx="137">
                  <c:v>17:05:05</c:v>
                </c:pt>
                <c:pt idx="138">
                  <c:v>17:05:06</c:v>
                </c:pt>
                <c:pt idx="139">
                  <c:v>17:05:07</c:v>
                </c:pt>
                <c:pt idx="140">
                  <c:v>17:05:08</c:v>
                </c:pt>
                <c:pt idx="141">
                  <c:v>17:05:09</c:v>
                </c:pt>
                <c:pt idx="142">
                  <c:v>17:05:10</c:v>
                </c:pt>
                <c:pt idx="143">
                  <c:v>17:05:11</c:v>
                </c:pt>
                <c:pt idx="144">
                  <c:v>17:05:12</c:v>
                </c:pt>
                <c:pt idx="145">
                  <c:v>17:05:13</c:v>
                </c:pt>
                <c:pt idx="146">
                  <c:v>17:05:14</c:v>
                </c:pt>
                <c:pt idx="147">
                  <c:v>17:05:15</c:v>
                </c:pt>
                <c:pt idx="148">
                  <c:v>17:05:16</c:v>
                </c:pt>
                <c:pt idx="149">
                  <c:v>17:05:17</c:v>
                </c:pt>
                <c:pt idx="150">
                  <c:v>17:05:18</c:v>
                </c:pt>
                <c:pt idx="151">
                  <c:v>17:05:19</c:v>
                </c:pt>
                <c:pt idx="152">
                  <c:v>17:05:20</c:v>
                </c:pt>
                <c:pt idx="153">
                  <c:v>17:05:21</c:v>
                </c:pt>
                <c:pt idx="154">
                  <c:v>17:05:22</c:v>
                </c:pt>
                <c:pt idx="155">
                  <c:v>17:05:23</c:v>
                </c:pt>
                <c:pt idx="156">
                  <c:v>17:05:24</c:v>
                </c:pt>
                <c:pt idx="157">
                  <c:v>17:05:25</c:v>
                </c:pt>
                <c:pt idx="158">
                  <c:v>17:05:26</c:v>
                </c:pt>
                <c:pt idx="159">
                  <c:v>17:05:27</c:v>
                </c:pt>
                <c:pt idx="160">
                  <c:v>17:05:28</c:v>
                </c:pt>
                <c:pt idx="161">
                  <c:v>17:05:29</c:v>
                </c:pt>
                <c:pt idx="162">
                  <c:v>17:05:30</c:v>
                </c:pt>
                <c:pt idx="163">
                  <c:v>17:05:31</c:v>
                </c:pt>
                <c:pt idx="164">
                  <c:v>17:05:32</c:v>
                </c:pt>
                <c:pt idx="165">
                  <c:v>17:05:33</c:v>
                </c:pt>
                <c:pt idx="166">
                  <c:v>17:05:34</c:v>
                </c:pt>
                <c:pt idx="167">
                  <c:v>17:05:35</c:v>
                </c:pt>
                <c:pt idx="168">
                  <c:v>17:05:36</c:v>
                </c:pt>
                <c:pt idx="169">
                  <c:v>17:05:37</c:v>
                </c:pt>
                <c:pt idx="170">
                  <c:v>17:05:38</c:v>
                </c:pt>
                <c:pt idx="171">
                  <c:v>17:05:39</c:v>
                </c:pt>
                <c:pt idx="172">
                  <c:v>17:05:40</c:v>
                </c:pt>
                <c:pt idx="173">
                  <c:v>17:05:41</c:v>
                </c:pt>
                <c:pt idx="174">
                  <c:v>17:05:42</c:v>
                </c:pt>
                <c:pt idx="175">
                  <c:v>17:05:43</c:v>
                </c:pt>
                <c:pt idx="176">
                  <c:v>17:05:44</c:v>
                </c:pt>
                <c:pt idx="177">
                  <c:v>17:05:45</c:v>
                </c:pt>
                <c:pt idx="178">
                  <c:v>17:05:46</c:v>
                </c:pt>
                <c:pt idx="179">
                  <c:v>17:05:47</c:v>
                </c:pt>
                <c:pt idx="180">
                  <c:v>17:05:48</c:v>
                </c:pt>
                <c:pt idx="181">
                  <c:v>17:05:49</c:v>
                </c:pt>
                <c:pt idx="182">
                  <c:v>17:05:50</c:v>
                </c:pt>
                <c:pt idx="183">
                  <c:v>17:05:51</c:v>
                </c:pt>
                <c:pt idx="184">
                  <c:v>17:05:52</c:v>
                </c:pt>
                <c:pt idx="185">
                  <c:v>17:05:53</c:v>
                </c:pt>
                <c:pt idx="186">
                  <c:v>17:05:54</c:v>
                </c:pt>
                <c:pt idx="187">
                  <c:v>17:05:55</c:v>
                </c:pt>
                <c:pt idx="188">
                  <c:v>17:05:56</c:v>
                </c:pt>
                <c:pt idx="189">
                  <c:v>17:05:57</c:v>
                </c:pt>
                <c:pt idx="190">
                  <c:v>17:05:58</c:v>
                </c:pt>
                <c:pt idx="191">
                  <c:v>17:05:59</c:v>
                </c:pt>
                <c:pt idx="192">
                  <c:v>17:06:00</c:v>
                </c:pt>
                <c:pt idx="193">
                  <c:v>17:06:01</c:v>
                </c:pt>
                <c:pt idx="194">
                  <c:v>17:06:02</c:v>
                </c:pt>
                <c:pt idx="195">
                  <c:v>17:06:03</c:v>
                </c:pt>
                <c:pt idx="196">
                  <c:v>17:06:04</c:v>
                </c:pt>
                <c:pt idx="197">
                  <c:v>17:06:05</c:v>
                </c:pt>
                <c:pt idx="198">
                  <c:v>17:06:06</c:v>
                </c:pt>
                <c:pt idx="199">
                  <c:v>17:06:07</c:v>
                </c:pt>
                <c:pt idx="200">
                  <c:v>17:06:08</c:v>
                </c:pt>
                <c:pt idx="201">
                  <c:v>17:06:09</c:v>
                </c:pt>
                <c:pt idx="202">
                  <c:v>17:06:10</c:v>
                </c:pt>
                <c:pt idx="203">
                  <c:v>17:06:11</c:v>
                </c:pt>
                <c:pt idx="204">
                  <c:v>17:06:12</c:v>
                </c:pt>
                <c:pt idx="205">
                  <c:v>17:06:13</c:v>
                </c:pt>
                <c:pt idx="206">
                  <c:v>17:06:14</c:v>
                </c:pt>
                <c:pt idx="207">
                  <c:v>17:06:15</c:v>
                </c:pt>
                <c:pt idx="208">
                  <c:v>17:06:16</c:v>
                </c:pt>
                <c:pt idx="209">
                  <c:v>17:06:17</c:v>
                </c:pt>
                <c:pt idx="210">
                  <c:v>17:06:18</c:v>
                </c:pt>
                <c:pt idx="211">
                  <c:v>17:06:19</c:v>
                </c:pt>
                <c:pt idx="212">
                  <c:v>17:06:20</c:v>
                </c:pt>
                <c:pt idx="213">
                  <c:v>17:06:21</c:v>
                </c:pt>
                <c:pt idx="214">
                  <c:v>17:06:22</c:v>
                </c:pt>
                <c:pt idx="215">
                  <c:v>17:06:23</c:v>
                </c:pt>
                <c:pt idx="216">
                  <c:v>17:06:24</c:v>
                </c:pt>
                <c:pt idx="217">
                  <c:v>17:06:25</c:v>
                </c:pt>
                <c:pt idx="218">
                  <c:v>17:06:26</c:v>
                </c:pt>
                <c:pt idx="219">
                  <c:v>17:06:27</c:v>
                </c:pt>
                <c:pt idx="220">
                  <c:v>17:06:28</c:v>
                </c:pt>
                <c:pt idx="221">
                  <c:v>17:06:29</c:v>
                </c:pt>
                <c:pt idx="222">
                  <c:v>17:06:30</c:v>
                </c:pt>
                <c:pt idx="223">
                  <c:v>17:06:31</c:v>
                </c:pt>
                <c:pt idx="224">
                  <c:v>17:06:32</c:v>
                </c:pt>
                <c:pt idx="225">
                  <c:v>17:06:33</c:v>
                </c:pt>
                <c:pt idx="226">
                  <c:v>17:06:34</c:v>
                </c:pt>
                <c:pt idx="227">
                  <c:v>17:06:35</c:v>
                </c:pt>
                <c:pt idx="228">
                  <c:v>17:06:36</c:v>
                </c:pt>
                <c:pt idx="229">
                  <c:v>17:06:37</c:v>
                </c:pt>
                <c:pt idx="230">
                  <c:v>17:06:38</c:v>
                </c:pt>
                <c:pt idx="231">
                  <c:v>17:06:39</c:v>
                </c:pt>
                <c:pt idx="232">
                  <c:v>17:06:40</c:v>
                </c:pt>
                <c:pt idx="233">
                  <c:v>17:06:41</c:v>
                </c:pt>
                <c:pt idx="234">
                  <c:v>17:06:42</c:v>
                </c:pt>
                <c:pt idx="235">
                  <c:v>17:06:43</c:v>
                </c:pt>
                <c:pt idx="236">
                  <c:v>17:06:44</c:v>
                </c:pt>
                <c:pt idx="237">
                  <c:v>17:06:45</c:v>
                </c:pt>
                <c:pt idx="238">
                  <c:v>17:06:46</c:v>
                </c:pt>
                <c:pt idx="239">
                  <c:v>17:06:47</c:v>
                </c:pt>
                <c:pt idx="240">
                  <c:v>17:06:48</c:v>
                </c:pt>
                <c:pt idx="241">
                  <c:v>17:06:49</c:v>
                </c:pt>
                <c:pt idx="242">
                  <c:v>17:06:50</c:v>
                </c:pt>
                <c:pt idx="243">
                  <c:v>17:06:51</c:v>
                </c:pt>
                <c:pt idx="244">
                  <c:v>17:06:52</c:v>
                </c:pt>
                <c:pt idx="245">
                  <c:v>17:06:53</c:v>
                </c:pt>
                <c:pt idx="246">
                  <c:v>17:06:54</c:v>
                </c:pt>
                <c:pt idx="247">
                  <c:v>17:06:55</c:v>
                </c:pt>
                <c:pt idx="248">
                  <c:v>17:06:56</c:v>
                </c:pt>
                <c:pt idx="249">
                  <c:v>17:06:57</c:v>
                </c:pt>
                <c:pt idx="250">
                  <c:v>17:06:58</c:v>
                </c:pt>
                <c:pt idx="251">
                  <c:v>17:06:59</c:v>
                </c:pt>
                <c:pt idx="252">
                  <c:v>17:07:00</c:v>
                </c:pt>
                <c:pt idx="253">
                  <c:v>17:07:01</c:v>
                </c:pt>
                <c:pt idx="254">
                  <c:v>17:07:02</c:v>
                </c:pt>
                <c:pt idx="255">
                  <c:v>17:07:03</c:v>
                </c:pt>
                <c:pt idx="256">
                  <c:v>17:07:04</c:v>
                </c:pt>
                <c:pt idx="257">
                  <c:v>17:07:05</c:v>
                </c:pt>
                <c:pt idx="258">
                  <c:v>17:07:06</c:v>
                </c:pt>
                <c:pt idx="259">
                  <c:v>17:07:07</c:v>
                </c:pt>
                <c:pt idx="260">
                  <c:v>17:07:08</c:v>
                </c:pt>
                <c:pt idx="261">
                  <c:v>17:07:09</c:v>
                </c:pt>
                <c:pt idx="262">
                  <c:v>17:07:10</c:v>
                </c:pt>
                <c:pt idx="263">
                  <c:v>17:07:11</c:v>
                </c:pt>
                <c:pt idx="264">
                  <c:v>17:07:12</c:v>
                </c:pt>
                <c:pt idx="265">
                  <c:v>17:07:13</c:v>
                </c:pt>
                <c:pt idx="266">
                  <c:v>17:07:14</c:v>
                </c:pt>
                <c:pt idx="267">
                  <c:v>17:07:15</c:v>
                </c:pt>
                <c:pt idx="268">
                  <c:v>17:07:16</c:v>
                </c:pt>
                <c:pt idx="269">
                  <c:v>17:07:17</c:v>
                </c:pt>
                <c:pt idx="270">
                  <c:v>17:07:18</c:v>
                </c:pt>
                <c:pt idx="271">
                  <c:v>17:07:19</c:v>
                </c:pt>
                <c:pt idx="272">
                  <c:v>17:07:20</c:v>
                </c:pt>
                <c:pt idx="273">
                  <c:v>17:07:21</c:v>
                </c:pt>
                <c:pt idx="274">
                  <c:v>17:07:22</c:v>
                </c:pt>
                <c:pt idx="275">
                  <c:v>17:07:23</c:v>
                </c:pt>
                <c:pt idx="276">
                  <c:v>17:07:24</c:v>
                </c:pt>
                <c:pt idx="277">
                  <c:v>17:07:25</c:v>
                </c:pt>
                <c:pt idx="278">
                  <c:v>17:07:26</c:v>
                </c:pt>
                <c:pt idx="279">
                  <c:v>17:07:27</c:v>
                </c:pt>
                <c:pt idx="280">
                  <c:v>17:07:28</c:v>
                </c:pt>
                <c:pt idx="281">
                  <c:v>17:07:29</c:v>
                </c:pt>
                <c:pt idx="282">
                  <c:v>17:07:30</c:v>
                </c:pt>
                <c:pt idx="283">
                  <c:v>17:07:31</c:v>
                </c:pt>
                <c:pt idx="284">
                  <c:v>17:07:32</c:v>
                </c:pt>
                <c:pt idx="285">
                  <c:v>17:07:33</c:v>
                </c:pt>
                <c:pt idx="286">
                  <c:v>17:07:34</c:v>
                </c:pt>
                <c:pt idx="287">
                  <c:v>17:07:35</c:v>
                </c:pt>
                <c:pt idx="288">
                  <c:v>17:07:36</c:v>
                </c:pt>
                <c:pt idx="289">
                  <c:v>17:07:37</c:v>
                </c:pt>
                <c:pt idx="290">
                  <c:v>17:07:38</c:v>
                </c:pt>
                <c:pt idx="291">
                  <c:v>17:07:39</c:v>
                </c:pt>
                <c:pt idx="292">
                  <c:v>17:07:40</c:v>
                </c:pt>
                <c:pt idx="293">
                  <c:v>17:07:41</c:v>
                </c:pt>
              </c:strCache>
            </c:strRef>
          </c:xVal>
          <c:yVal>
            <c:numRef>
              <c:f>手動控制!$E$318:$E$611</c:f>
              <c:numCache>
                <c:formatCode>0.00</c:formatCode>
                <c:ptCount val="294"/>
                <c:pt idx="0">
                  <c:v>75.69</c:v>
                </c:pt>
                <c:pt idx="1">
                  <c:v>75.69</c:v>
                </c:pt>
                <c:pt idx="2">
                  <c:v>75.680000000000007</c:v>
                </c:pt>
                <c:pt idx="3">
                  <c:v>75.680000000000007</c:v>
                </c:pt>
                <c:pt idx="4">
                  <c:v>75.66</c:v>
                </c:pt>
                <c:pt idx="5">
                  <c:v>75.650000000000006</c:v>
                </c:pt>
                <c:pt idx="6">
                  <c:v>75.650000000000006</c:v>
                </c:pt>
                <c:pt idx="7">
                  <c:v>75.63</c:v>
                </c:pt>
                <c:pt idx="8">
                  <c:v>75.63</c:v>
                </c:pt>
                <c:pt idx="9">
                  <c:v>75.599999999999994</c:v>
                </c:pt>
                <c:pt idx="10">
                  <c:v>75.599999999999994</c:v>
                </c:pt>
                <c:pt idx="11">
                  <c:v>75.599999999999994</c:v>
                </c:pt>
                <c:pt idx="12">
                  <c:v>75.59</c:v>
                </c:pt>
                <c:pt idx="13">
                  <c:v>75.569999999999993</c:v>
                </c:pt>
                <c:pt idx="14">
                  <c:v>75.56</c:v>
                </c:pt>
                <c:pt idx="15">
                  <c:v>75.569999999999993</c:v>
                </c:pt>
                <c:pt idx="16">
                  <c:v>75.540000000000006</c:v>
                </c:pt>
                <c:pt idx="17">
                  <c:v>75.540000000000006</c:v>
                </c:pt>
                <c:pt idx="18">
                  <c:v>75.53</c:v>
                </c:pt>
                <c:pt idx="19">
                  <c:v>75.510000000000005</c:v>
                </c:pt>
                <c:pt idx="20">
                  <c:v>75.52</c:v>
                </c:pt>
                <c:pt idx="21">
                  <c:v>75.48</c:v>
                </c:pt>
                <c:pt idx="22">
                  <c:v>75.5</c:v>
                </c:pt>
                <c:pt idx="23">
                  <c:v>75.48</c:v>
                </c:pt>
                <c:pt idx="24">
                  <c:v>75.48</c:v>
                </c:pt>
                <c:pt idx="25">
                  <c:v>75.459999999999994</c:v>
                </c:pt>
                <c:pt idx="26">
                  <c:v>75.459999999999994</c:v>
                </c:pt>
                <c:pt idx="27">
                  <c:v>75.430000000000007</c:v>
                </c:pt>
                <c:pt idx="28">
                  <c:v>75.44</c:v>
                </c:pt>
                <c:pt idx="29">
                  <c:v>75.42</c:v>
                </c:pt>
                <c:pt idx="30">
                  <c:v>75.42</c:v>
                </c:pt>
                <c:pt idx="31">
                  <c:v>75.400000000000006</c:v>
                </c:pt>
                <c:pt idx="32">
                  <c:v>75.39</c:v>
                </c:pt>
                <c:pt idx="33">
                  <c:v>75.400000000000006</c:v>
                </c:pt>
                <c:pt idx="34">
                  <c:v>75.37</c:v>
                </c:pt>
                <c:pt idx="35">
                  <c:v>75.37</c:v>
                </c:pt>
                <c:pt idx="36">
                  <c:v>75.36</c:v>
                </c:pt>
                <c:pt idx="37">
                  <c:v>75.349999999999994</c:v>
                </c:pt>
                <c:pt idx="38">
                  <c:v>75.34</c:v>
                </c:pt>
                <c:pt idx="39">
                  <c:v>75.34</c:v>
                </c:pt>
                <c:pt idx="40">
                  <c:v>75.319999999999993</c:v>
                </c:pt>
                <c:pt idx="41">
                  <c:v>75.319999999999993</c:v>
                </c:pt>
                <c:pt idx="42">
                  <c:v>75.3</c:v>
                </c:pt>
                <c:pt idx="43">
                  <c:v>75.3</c:v>
                </c:pt>
                <c:pt idx="44">
                  <c:v>75.290000000000006</c:v>
                </c:pt>
                <c:pt idx="45">
                  <c:v>75.28</c:v>
                </c:pt>
                <c:pt idx="46">
                  <c:v>75.25</c:v>
                </c:pt>
                <c:pt idx="47">
                  <c:v>75.27</c:v>
                </c:pt>
                <c:pt idx="48">
                  <c:v>75.239999999999995</c:v>
                </c:pt>
                <c:pt idx="49">
                  <c:v>75.25</c:v>
                </c:pt>
                <c:pt idx="50">
                  <c:v>75.23</c:v>
                </c:pt>
                <c:pt idx="51">
                  <c:v>75.22</c:v>
                </c:pt>
                <c:pt idx="52">
                  <c:v>75.2</c:v>
                </c:pt>
                <c:pt idx="53">
                  <c:v>75.209999999999994</c:v>
                </c:pt>
                <c:pt idx="54">
                  <c:v>75.180000000000007</c:v>
                </c:pt>
                <c:pt idx="55">
                  <c:v>75.180000000000007</c:v>
                </c:pt>
                <c:pt idx="56">
                  <c:v>75.16</c:v>
                </c:pt>
                <c:pt idx="57">
                  <c:v>75.19</c:v>
                </c:pt>
                <c:pt idx="58">
                  <c:v>75.16</c:v>
                </c:pt>
                <c:pt idx="59">
                  <c:v>75.17</c:v>
                </c:pt>
                <c:pt idx="60">
                  <c:v>75.14</c:v>
                </c:pt>
                <c:pt idx="61">
                  <c:v>75.17</c:v>
                </c:pt>
                <c:pt idx="62">
                  <c:v>75.150000000000006</c:v>
                </c:pt>
                <c:pt idx="63">
                  <c:v>75.150000000000006</c:v>
                </c:pt>
                <c:pt idx="64">
                  <c:v>75.150000000000006</c:v>
                </c:pt>
                <c:pt idx="65">
                  <c:v>75.13</c:v>
                </c:pt>
                <c:pt idx="66">
                  <c:v>75.16</c:v>
                </c:pt>
                <c:pt idx="67">
                  <c:v>75.12</c:v>
                </c:pt>
                <c:pt idx="68">
                  <c:v>75.150000000000006</c:v>
                </c:pt>
                <c:pt idx="69">
                  <c:v>75.12</c:v>
                </c:pt>
                <c:pt idx="70">
                  <c:v>75.150000000000006</c:v>
                </c:pt>
                <c:pt idx="71">
                  <c:v>75.099999999999994</c:v>
                </c:pt>
                <c:pt idx="72">
                  <c:v>75.14</c:v>
                </c:pt>
                <c:pt idx="73">
                  <c:v>75.11</c:v>
                </c:pt>
                <c:pt idx="74">
                  <c:v>75.13</c:v>
                </c:pt>
                <c:pt idx="75">
                  <c:v>75.11</c:v>
                </c:pt>
                <c:pt idx="76">
                  <c:v>75.12</c:v>
                </c:pt>
                <c:pt idx="77">
                  <c:v>75.099999999999994</c:v>
                </c:pt>
                <c:pt idx="78">
                  <c:v>75.099999999999994</c:v>
                </c:pt>
                <c:pt idx="79">
                  <c:v>75.09</c:v>
                </c:pt>
                <c:pt idx="80">
                  <c:v>75.099999999999994</c:v>
                </c:pt>
                <c:pt idx="81">
                  <c:v>75.09</c:v>
                </c:pt>
                <c:pt idx="82">
                  <c:v>75.09</c:v>
                </c:pt>
                <c:pt idx="83">
                  <c:v>75.08</c:v>
                </c:pt>
                <c:pt idx="84">
                  <c:v>75.09</c:v>
                </c:pt>
                <c:pt idx="85">
                  <c:v>75.06</c:v>
                </c:pt>
                <c:pt idx="86">
                  <c:v>75.03</c:v>
                </c:pt>
                <c:pt idx="87">
                  <c:v>74.989999999999995</c:v>
                </c:pt>
                <c:pt idx="88">
                  <c:v>74.91</c:v>
                </c:pt>
                <c:pt idx="89">
                  <c:v>74.84</c:v>
                </c:pt>
                <c:pt idx="90">
                  <c:v>74.73</c:v>
                </c:pt>
                <c:pt idx="91">
                  <c:v>74.64</c:v>
                </c:pt>
                <c:pt idx="92">
                  <c:v>74.540000000000006</c:v>
                </c:pt>
                <c:pt idx="93">
                  <c:v>74.459999999999994</c:v>
                </c:pt>
                <c:pt idx="94">
                  <c:v>74.349999999999994</c:v>
                </c:pt>
                <c:pt idx="95">
                  <c:v>74.27</c:v>
                </c:pt>
                <c:pt idx="96">
                  <c:v>74.17</c:v>
                </c:pt>
                <c:pt idx="97">
                  <c:v>74.09</c:v>
                </c:pt>
                <c:pt idx="98">
                  <c:v>73.97</c:v>
                </c:pt>
                <c:pt idx="99">
                  <c:v>73.91</c:v>
                </c:pt>
                <c:pt idx="100">
                  <c:v>73.790000000000006</c:v>
                </c:pt>
                <c:pt idx="101">
                  <c:v>73.709999999999994</c:v>
                </c:pt>
                <c:pt idx="102">
                  <c:v>73.59</c:v>
                </c:pt>
                <c:pt idx="103">
                  <c:v>73.53</c:v>
                </c:pt>
                <c:pt idx="104">
                  <c:v>73.44</c:v>
                </c:pt>
                <c:pt idx="105">
                  <c:v>73.319999999999993</c:v>
                </c:pt>
                <c:pt idx="106">
                  <c:v>73.25</c:v>
                </c:pt>
                <c:pt idx="107">
                  <c:v>73.14</c:v>
                </c:pt>
                <c:pt idx="108">
                  <c:v>73.05</c:v>
                </c:pt>
                <c:pt idx="109">
                  <c:v>72.959999999999994</c:v>
                </c:pt>
                <c:pt idx="110">
                  <c:v>72.87</c:v>
                </c:pt>
                <c:pt idx="111">
                  <c:v>72.78</c:v>
                </c:pt>
                <c:pt idx="112">
                  <c:v>72.69</c:v>
                </c:pt>
                <c:pt idx="113">
                  <c:v>72.62</c:v>
                </c:pt>
                <c:pt idx="114">
                  <c:v>72.510000000000005</c:v>
                </c:pt>
                <c:pt idx="115">
                  <c:v>72.45</c:v>
                </c:pt>
                <c:pt idx="116">
                  <c:v>72.33</c:v>
                </c:pt>
                <c:pt idx="117">
                  <c:v>72.290000000000006</c:v>
                </c:pt>
                <c:pt idx="118">
                  <c:v>72.150000000000006</c:v>
                </c:pt>
                <c:pt idx="119">
                  <c:v>72.11</c:v>
                </c:pt>
                <c:pt idx="120">
                  <c:v>72</c:v>
                </c:pt>
                <c:pt idx="121">
                  <c:v>71.91</c:v>
                </c:pt>
                <c:pt idx="122">
                  <c:v>71.84</c:v>
                </c:pt>
                <c:pt idx="123">
                  <c:v>71.709999999999994</c:v>
                </c:pt>
                <c:pt idx="124">
                  <c:v>71.680000000000007</c:v>
                </c:pt>
                <c:pt idx="125">
                  <c:v>71.53</c:v>
                </c:pt>
                <c:pt idx="126">
                  <c:v>71.5</c:v>
                </c:pt>
                <c:pt idx="127">
                  <c:v>71.37</c:v>
                </c:pt>
                <c:pt idx="128">
                  <c:v>71.34</c:v>
                </c:pt>
                <c:pt idx="129">
                  <c:v>71.22</c:v>
                </c:pt>
                <c:pt idx="130">
                  <c:v>71.19</c:v>
                </c:pt>
                <c:pt idx="131">
                  <c:v>71.099999999999994</c:v>
                </c:pt>
                <c:pt idx="132">
                  <c:v>71.040000000000006</c:v>
                </c:pt>
                <c:pt idx="133">
                  <c:v>70.959999999999994</c:v>
                </c:pt>
                <c:pt idx="134">
                  <c:v>70.89</c:v>
                </c:pt>
                <c:pt idx="135">
                  <c:v>70.83</c:v>
                </c:pt>
                <c:pt idx="136">
                  <c:v>70.739999999999995</c:v>
                </c:pt>
                <c:pt idx="137">
                  <c:v>70.72</c:v>
                </c:pt>
                <c:pt idx="138">
                  <c:v>70.58</c:v>
                </c:pt>
                <c:pt idx="139">
                  <c:v>70.59</c:v>
                </c:pt>
                <c:pt idx="140">
                  <c:v>70.5</c:v>
                </c:pt>
                <c:pt idx="141">
                  <c:v>70.459999999999994</c:v>
                </c:pt>
                <c:pt idx="142">
                  <c:v>70.38</c:v>
                </c:pt>
                <c:pt idx="143">
                  <c:v>70.34</c:v>
                </c:pt>
                <c:pt idx="144">
                  <c:v>70.27</c:v>
                </c:pt>
                <c:pt idx="145">
                  <c:v>70.23</c:v>
                </c:pt>
                <c:pt idx="146">
                  <c:v>70.14</c:v>
                </c:pt>
                <c:pt idx="147">
                  <c:v>70.12</c:v>
                </c:pt>
                <c:pt idx="148">
                  <c:v>70.03</c:v>
                </c:pt>
                <c:pt idx="149">
                  <c:v>69.98</c:v>
                </c:pt>
                <c:pt idx="150">
                  <c:v>69.94</c:v>
                </c:pt>
                <c:pt idx="151">
                  <c:v>69.86</c:v>
                </c:pt>
                <c:pt idx="152">
                  <c:v>69.849999999999994</c:v>
                </c:pt>
                <c:pt idx="153">
                  <c:v>69.75</c:v>
                </c:pt>
                <c:pt idx="154">
                  <c:v>69.739999999999995</c:v>
                </c:pt>
                <c:pt idx="155">
                  <c:v>69.64</c:v>
                </c:pt>
                <c:pt idx="156">
                  <c:v>69.63</c:v>
                </c:pt>
                <c:pt idx="157">
                  <c:v>69.540000000000006</c:v>
                </c:pt>
                <c:pt idx="158">
                  <c:v>69.52</c:v>
                </c:pt>
                <c:pt idx="159">
                  <c:v>69.45</c:v>
                </c:pt>
                <c:pt idx="160">
                  <c:v>69.41</c:v>
                </c:pt>
                <c:pt idx="161">
                  <c:v>69.36</c:v>
                </c:pt>
                <c:pt idx="162">
                  <c:v>69.3</c:v>
                </c:pt>
                <c:pt idx="163">
                  <c:v>69.28</c:v>
                </c:pt>
                <c:pt idx="164">
                  <c:v>69.180000000000007</c:v>
                </c:pt>
                <c:pt idx="165">
                  <c:v>69.180000000000007</c:v>
                </c:pt>
                <c:pt idx="166">
                  <c:v>69.12</c:v>
                </c:pt>
                <c:pt idx="167">
                  <c:v>69.09</c:v>
                </c:pt>
                <c:pt idx="168">
                  <c:v>69.040000000000006</c:v>
                </c:pt>
                <c:pt idx="169">
                  <c:v>68.989999999999995</c:v>
                </c:pt>
                <c:pt idx="170">
                  <c:v>68.97</c:v>
                </c:pt>
                <c:pt idx="171">
                  <c:v>68.900000000000006</c:v>
                </c:pt>
                <c:pt idx="172">
                  <c:v>68.88</c:v>
                </c:pt>
                <c:pt idx="173">
                  <c:v>68.849999999999994</c:v>
                </c:pt>
                <c:pt idx="174">
                  <c:v>68.819999999999993</c:v>
                </c:pt>
                <c:pt idx="175">
                  <c:v>68.77</c:v>
                </c:pt>
                <c:pt idx="176">
                  <c:v>68.75</c:v>
                </c:pt>
                <c:pt idx="177">
                  <c:v>68.7</c:v>
                </c:pt>
                <c:pt idx="178">
                  <c:v>68.69</c:v>
                </c:pt>
                <c:pt idx="179">
                  <c:v>68.64</c:v>
                </c:pt>
                <c:pt idx="180">
                  <c:v>68.61</c:v>
                </c:pt>
                <c:pt idx="181">
                  <c:v>68.59</c:v>
                </c:pt>
                <c:pt idx="182">
                  <c:v>68.55</c:v>
                </c:pt>
                <c:pt idx="183">
                  <c:v>68.53</c:v>
                </c:pt>
                <c:pt idx="184">
                  <c:v>68.489999999999995</c:v>
                </c:pt>
                <c:pt idx="185">
                  <c:v>68.47</c:v>
                </c:pt>
                <c:pt idx="186">
                  <c:v>68.44</c:v>
                </c:pt>
                <c:pt idx="187">
                  <c:v>68.42</c:v>
                </c:pt>
                <c:pt idx="188">
                  <c:v>68.38</c:v>
                </c:pt>
                <c:pt idx="189">
                  <c:v>68.37</c:v>
                </c:pt>
                <c:pt idx="190">
                  <c:v>68.31</c:v>
                </c:pt>
                <c:pt idx="191">
                  <c:v>68.3</c:v>
                </c:pt>
                <c:pt idx="192">
                  <c:v>68.28</c:v>
                </c:pt>
                <c:pt idx="193">
                  <c:v>68.22</c:v>
                </c:pt>
                <c:pt idx="194">
                  <c:v>68.23</c:v>
                </c:pt>
                <c:pt idx="195">
                  <c:v>68.180000000000007</c:v>
                </c:pt>
                <c:pt idx="196">
                  <c:v>68.17</c:v>
                </c:pt>
                <c:pt idx="197">
                  <c:v>68.12</c:v>
                </c:pt>
                <c:pt idx="198">
                  <c:v>68.099999999999994</c:v>
                </c:pt>
                <c:pt idx="199">
                  <c:v>68.08</c:v>
                </c:pt>
                <c:pt idx="200">
                  <c:v>68.040000000000006</c:v>
                </c:pt>
                <c:pt idx="201">
                  <c:v>68.02</c:v>
                </c:pt>
                <c:pt idx="202">
                  <c:v>68.98</c:v>
                </c:pt>
                <c:pt idx="203">
                  <c:v>68.97</c:v>
                </c:pt>
                <c:pt idx="204">
                  <c:v>68.91</c:v>
                </c:pt>
                <c:pt idx="205">
                  <c:v>68.900000000000006</c:v>
                </c:pt>
                <c:pt idx="206">
                  <c:v>68.87</c:v>
                </c:pt>
                <c:pt idx="207">
                  <c:v>68.849999999999994</c:v>
                </c:pt>
                <c:pt idx="208">
                  <c:v>68.83</c:v>
                </c:pt>
                <c:pt idx="209">
                  <c:v>68.8</c:v>
                </c:pt>
                <c:pt idx="210">
                  <c:v>68.8</c:v>
                </c:pt>
                <c:pt idx="211">
                  <c:v>68.77</c:v>
                </c:pt>
                <c:pt idx="212">
                  <c:v>68.77</c:v>
                </c:pt>
                <c:pt idx="213">
                  <c:v>68.739999999999995</c:v>
                </c:pt>
                <c:pt idx="214">
                  <c:v>68.73</c:v>
                </c:pt>
                <c:pt idx="215">
                  <c:v>68.7</c:v>
                </c:pt>
                <c:pt idx="216">
                  <c:v>68.7</c:v>
                </c:pt>
                <c:pt idx="217">
                  <c:v>68.680000000000007</c:v>
                </c:pt>
                <c:pt idx="218">
                  <c:v>68.650000000000006</c:v>
                </c:pt>
                <c:pt idx="219">
                  <c:v>68.650000000000006</c:v>
                </c:pt>
                <c:pt idx="220">
                  <c:v>68.599999999999994</c:v>
                </c:pt>
                <c:pt idx="221">
                  <c:v>68.599999999999994</c:v>
                </c:pt>
                <c:pt idx="222">
                  <c:v>68.569999999999993</c:v>
                </c:pt>
                <c:pt idx="223">
                  <c:v>68.569999999999993</c:v>
                </c:pt>
                <c:pt idx="224">
                  <c:v>68.53</c:v>
                </c:pt>
                <c:pt idx="225">
                  <c:v>68.53</c:v>
                </c:pt>
                <c:pt idx="226">
                  <c:v>68.510000000000005</c:v>
                </c:pt>
                <c:pt idx="227">
                  <c:v>68.48</c:v>
                </c:pt>
                <c:pt idx="228">
                  <c:v>68.489999999999995</c:v>
                </c:pt>
                <c:pt idx="229">
                  <c:v>68.44</c:v>
                </c:pt>
                <c:pt idx="230">
                  <c:v>68.459999999999994</c:v>
                </c:pt>
                <c:pt idx="231">
                  <c:v>68.44</c:v>
                </c:pt>
                <c:pt idx="232">
                  <c:v>68.42</c:v>
                </c:pt>
                <c:pt idx="233">
                  <c:v>68.430000000000007</c:v>
                </c:pt>
                <c:pt idx="234">
                  <c:v>68.39</c:v>
                </c:pt>
                <c:pt idx="235">
                  <c:v>68.42</c:v>
                </c:pt>
                <c:pt idx="236">
                  <c:v>68.39</c:v>
                </c:pt>
                <c:pt idx="237">
                  <c:v>68.400000000000006</c:v>
                </c:pt>
                <c:pt idx="238">
                  <c:v>68.39</c:v>
                </c:pt>
                <c:pt idx="239">
                  <c:v>68.38</c:v>
                </c:pt>
                <c:pt idx="240">
                  <c:v>68.38</c:v>
                </c:pt>
                <c:pt idx="241">
                  <c:v>68.349999999999994</c:v>
                </c:pt>
                <c:pt idx="242">
                  <c:v>68.36</c:v>
                </c:pt>
                <c:pt idx="243">
                  <c:v>68.34</c:v>
                </c:pt>
                <c:pt idx="244">
                  <c:v>68.33</c:v>
                </c:pt>
                <c:pt idx="245">
                  <c:v>68.349999999999994</c:v>
                </c:pt>
                <c:pt idx="246">
                  <c:v>68.319999999999993</c:v>
                </c:pt>
                <c:pt idx="247">
                  <c:v>68.34</c:v>
                </c:pt>
                <c:pt idx="248">
                  <c:v>68.31</c:v>
                </c:pt>
                <c:pt idx="249">
                  <c:v>68.31</c:v>
                </c:pt>
                <c:pt idx="250">
                  <c:v>68.3</c:v>
                </c:pt>
                <c:pt idx="251">
                  <c:v>68.28</c:v>
                </c:pt>
                <c:pt idx="252">
                  <c:v>68.3</c:v>
                </c:pt>
                <c:pt idx="253">
                  <c:v>68.260000000000005</c:v>
                </c:pt>
                <c:pt idx="254">
                  <c:v>68.28</c:v>
                </c:pt>
                <c:pt idx="255">
                  <c:v>68.27</c:v>
                </c:pt>
                <c:pt idx="256">
                  <c:v>68.25</c:v>
                </c:pt>
                <c:pt idx="257">
                  <c:v>68.25</c:v>
                </c:pt>
                <c:pt idx="258">
                  <c:v>68.25</c:v>
                </c:pt>
                <c:pt idx="259">
                  <c:v>68.209999999999994</c:v>
                </c:pt>
                <c:pt idx="260">
                  <c:v>68.239999999999995</c:v>
                </c:pt>
                <c:pt idx="261">
                  <c:v>68.209999999999994</c:v>
                </c:pt>
                <c:pt idx="262">
                  <c:v>68.209999999999994</c:v>
                </c:pt>
                <c:pt idx="263">
                  <c:v>68.209999999999994</c:v>
                </c:pt>
                <c:pt idx="264">
                  <c:v>68.19</c:v>
                </c:pt>
                <c:pt idx="265">
                  <c:v>68.22</c:v>
                </c:pt>
                <c:pt idx="266">
                  <c:v>68.16</c:v>
                </c:pt>
                <c:pt idx="267">
                  <c:v>68.2</c:v>
                </c:pt>
                <c:pt idx="268">
                  <c:v>68.16</c:v>
                </c:pt>
                <c:pt idx="269">
                  <c:v>68.16</c:v>
                </c:pt>
                <c:pt idx="270">
                  <c:v>68.17</c:v>
                </c:pt>
                <c:pt idx="271">
                  <c:v>68.13</c:v>
                </c:pt>
                <c:pt idx="272">
                  <c:v>68.16</c:v>
                </c:pt>
                <c:pt idx="273">
                  <c:v>68.099999999999994</c:v>
                </c:pt>
                <c:pt idx="274">
                  <c:v>68.16</c:v>
                </c:pt>
                <c:pt idx="275">
                  <c:v>68.099999999999994</c:v>
                </c:pt>
                <c:pt idx="276">
                  <c:v>68.11</c:v>
                </c:pt>
                <c:pt idx="277">
                  <c:v>68.11</c:v>
                </c:pt>
                <c:pt idx="278">
                  <c:v>68.099999999999994</c:v>
                </c:pt>
                <c:pt idx="279">
                  <c:v>68.12</c:v>
                </c:pt>
                <c:pt idx="280">
                  <c:v>68.069999999999993</c:v>
                </c:pt>
                <c:pt idx="281">
                  <c:v>68.11</c:v>
                </c:pt>
                <c:pt idx="282">
                  <c:v>68.05</c:v>
                </c:pt>
                <c:pt idx="283">
                  <c:v>68.09</c:v>
                </c:pt>
                <c:pt idx="284">
                  <c:v>68.06</c:v>
                </c:pt>
                <c:pt idx="285">
                  <c:v>68.05</c:v>
                </c:pt>
                <c:pt idx="286">
                  <c:v>68.069999999999993</c:v>
                </c:pt>
                <c:pt idx="287">
                  <c:v>68.02</c:v>
                </c:pt>
                <c:pt idx="288">
                  <c:v>68.06</c:v>
                </c:pt>
                <c:pt idx="289">
                  <c:v>68.010000000000005</c:v>
                </c:pt>
                <c:pt idx="290">
                  <c:v>68.05</c:v>
                </c:pt>
                <c:pt idx="291">
                  <c:v>68</c:v>
                </c:pt>
                <c:pt idx="292">
                  <c:v>68.02</c:v>
                </c:pt>
                <c:pt idx="293">
                  <c:v>68.010000000000005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A3-435F-B670-40FAB0421B02}"/>
            </c:ext>
          </c:extLst>
        </c:ser>
        <c:ser>
          <c:idx val="1"/>
          <c:order val="1"/>
          <c:tx>
            <c:v>ysp</c:v>
          </c:tx>
          <c:spPr>
            <a:ln w="19050" cap="rnd">
              <a:solidFill>
                <a:schemeClr val="bg2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strRef>
              <c:f>手動控制!$B$148:$B$611</c:f>
              <c:strCache>
                <c:ptCount val="464"/>
                <c:pt idx="0">
                  <c:v>16:59:58</c:v>
                </c:pt>
                <c:pt idx="1">
                  <c:v>16:59:59</c:v>
                </c:pt>
                <c:pt idx="2">
                  <c:v>17:00:00</c:v>
                </c:pt>
                <c:pt idx="3">
                  <c:v>17:00:01</c:v>
                </c:pt>
                <c:pt idx="4">
                  <c:v>17:00:02</c:v>
                </c:pt>
                <c:pt idx="5">
                  <c:v>17:00:03</c:v>
                </c:pt>
                <c:pt idx="6">
                  <c:v>17:00:04</c:v>
                </c:pt>
                <c:pt idx="7">
                  <c:v>17:00:05</c:v>
                </c:pt>
                <c:pt idx="8">
                  <c:v>17:00:06</c:v>
                </c:pt>
                <c:pt idx="9">
                  <c:v>17:00:07</c:v>
                </c:pt>
                <c:pt idx="10">
                  <c:v>17:00:08</c:v>
                </c:pt>
                <c:pt idx="11">
                  <c:v>17:00:09</c:v>
                </c:pt>
                <c:pt idx="12">
                  <c:v>17:00:10</c:v>
                </c:pt>
                <c:pt idx="13">
                  <c:v>17:00:11</c:v>
                </c:pt>
                <c:pt idx="14">
                  <c:v>17:00:12</c:v>
                </c:pt>
                <c:pt idx="15">
                  <c:v>17:00:13</c:v>
                </c:pt>
                <c:pt idx="16">
                  <c:v>17:00:14</c:v>
                </c:pt>
                <c:pt idx="17">
                  <c:v>17:00:15</c:v>
                </c:pt>
                <c:pt idx="18">
                  <c:v>17:00:16</c:v>
                </c:pt>
                <c:pt idx="19">
                  <c:v>17:00:17</c:v>
                </c:pt>
                <c:pt idx="20">
                  <c:v>17:00:18</c:v>
                </c:pt>
                <c:pt idx="21">
                  <c:v>17:00:19</c:v>
                </c:pt>
                <c:pt idx="22">
                  <c:v>17:00:20</c:v>
                </c:pt>
                <c:pt idx="23">
                  <c:v>17:00:21</c:v>
                </c:pt>
                <c:pt idx="24">
                  <c:v>17:00:22</c:v>
                </c:pt>
                <c:pt idx="25">
                  <c:v>17:00:23</c:v>
                </c:pt>
                <c:pt idx="26">
                  <c:v>17:00:24</c:v>
                </c:pt>
                <c:pt idx="27">
                  <c:v>17:00:25</c:v>
                </c:pt>
                <c:pt idx="28">
                  <c:v>17:00:26</c:v>
                </c:pt>
                <c:pt idx="29">
                  <c:v>17:00:27</c:v>
                </c:pt>
                <c:pt idx="30">
                  <c:v>17:00:28</c:v>
                </c:pt>
                <c:pt idx="31">
                  <c:v>17:00:29</c:v>
                </c:pt>
                <c:pt idx="32">
                  <c:v>17:00:30</c:v>
                </c:pt>
                <c:pt idx="33">
                  <c:v>17:00:31</c:v>
                </c:pt>
                <c:pt idx="34">
                  <c:v>17:00:32</c:v>
                </c:pt>
                <c:pt idx="35">
                  <c:v>17:00:33</c:v>
                </c:pt>
                <c:pt idx="36">
                  <c:v>17:00:34</c:v>
                </c:pt>
                <c:pt idx="37">
                  <c:v>17:00:35</c:v>
                </c:pt>
                <c:pt idx="38">
                  <c:v>17:00:36</c:v>
                </c:pt>
                <c:pt idx="39">
                  <c:v>17:00:37</c:v>
                </c:pt>
                <c:pt idx="40">
                  <c:v>17:00:38</c:v>
                </c:pt>
                <c:pt idx="41">
                  <c:v>17:00:39</c:v>
                </c:pt>
                <c:pt idx="42">
                  <c:v>17:00:40</c:v>
                </c:pt>
                <c:pt idx="43">
                  <c:v>17:00:41</c:v>
                </c:pt>
                <c:pt idx="44">
                  <c:v>17:00:42</c:v>
                </c:pt>
                <c:pt idx="45">
                  <c:v>17:00:43</c:v>
                </c:pt>
                <c:pt idx="46">
                  <c:v>17:00:44</c:v>
                </c:pt>
                <c:pt idx="47">
                  <c:v>17:00:45</c:v>
                </c:pt>
                <c:pt idx="48">
                  <c:v>17:00:46</c:v>
                </c:pt>
                <c:pt idx="49">
                  <c:v>17:00:47</c:v>
                </c:pt>
                <c:pt idx="50">
                  <c:v>17:00:48</c:v>
                </c:pt>
                <c:pt idx="51">
                  <c:v>17:00:49</c:v>
                </c:pt>
                <c:pt idx="52">
                  <c:v>17:00:50</c:v>
                </c:pt>
                <c:pt idx="53">
                  <c:v>17:00:51</c:v>
                </c:pt>
                <c:pt idx="54">
                  <c:v>17:00:52</c:v>
                </c:pt>
                <c:pt idx="55">
                  <c:v>17:00:53</c:v>
                </c:pt>
                <c:pt idx="56">
                  <c:v>17:00:54</c:v>
                </c:pt>
                <c:pt idx="57">
                  <c:v>17:00:55</c:v>
                </c:pt>
                <c:pt idx="58">
                  <c:v>17:00:56</c:v>
                </c:pt>
                <c:pt idx="59">
                  <c:v>17:00:57</c:v>
                </c:pt>
                <c:pt idx="60">
                  <c:v>17:00:58</c:v>
                </c:pt>
                <c:pt idx="61">
                  <c:v>17:00:59</c:v>
                </c:pt>
                <c:pt idx="62">
                  <c:v>17:01:00</c:v>
                </c:pt>
                <c:pt idx="63">
                  <c:v>17:01:01</c:v>
                </c:pt>
                <c:pt idx="64">
                  <c:v>17:01:02</c:v>
                </c:pt>
                <c:pt idx="65">
                  <c:v>17:01:03</c:v>
                </c:pt>
                <c:pt idx="66">
                  <c:v>17:01:04</c:v>
                </c:pt>
                <c:pt idx="67">
                  <c:v>17:01:05</c:v>
                </c:pt>
                <c:pt idx="68">
                  <c:v>17:01:06</c:v>
                </c:pt>
                <c:pt idx="69">
                  <c:v>17:01:07</c:v>
                </c:pt>
                <c:pt idx="70">
                  <c:v>17:01:08</c:v>
                </c:pt>
                <c:pt idx="71">
                  <c:v>17:01:09</c:v>
                </c:pt>
                <c:pt idx="72">
                  <c:v>17:01:10</c:v>
                </c:pt>
                <c:pt idx="73">
                  <c:v>17:01:11</c:v>
                </c:pt>
                <c:pt idx="74">
                  <c:v>17:01:12</c:v>
                </c:pt>
                <c:pt idx="75">
                  <c:v>17:01:13</c:v>
                </c:pt>
                <c:pt idx="76">
                  <c:v>17:01:14</c:v>
                </c:pt>
                <c:pt idx="77">
                  <c:v>17:01:15</c:v>
                </c:pt>
                <c:pt idx="78">
                  <c:v>17:01:16</c:v>
                </c:pt>
                <c:pt idx="79">
                  <c:v>17:01:17</c:v>
                </c:pt>
                <c:pt idx="80">
                  <c:v>17:01:18</c:v>
                </c:pt>
                <c:pt idx="81">
                  <c:v>17:01:19</c:v>
                </c:pt>
                <c:pt idx="82">
                  <c:v>17:01:20</c:v>
                </c:pt>
                <c:pt idx="83">
                  <c:v>17:01:21</c:v>
                </c:pt>
                <c:pt idx="84">
                  <c:v>17:01:22</c:v>
                </c:pt>
                <c:pt idx="85">
                  <c:v>17:01:23</c:v>
                </c:pt>
                <c:pt idx="86">
                  <c:v>17:01:24</c:v>
                </c:pt>
                <c:pt idx="87">
                  <c:v>17:01:25</c:v>
                </c:pt>
                <c:pt idx="88">
                  <c:v>17:01:26</c:v>
                </c:pt>
                <c:pt idx="89">
                  <c:v>17:01:27</c:v>
                </c:pt>
                <c:pt idx="90">
                  <c:v>17:01:28</c:v>
                </c:pt>
                <c:pt idx="91">
                  <c:v>17:01:29</c:v>
                </c:pt>
                <c:pt idx="92">
                  <c:v>17:01:30</c:v>
                </c:pt>
                <c:pt idx="93">
                  <c:v>17:01:31</c:v>
                </c:pt>
                <c:pt idx="94">
                  <c:v>17:01:32</c:v>
                </c:pt>
                <c:pt idx="95">
                  <c:v>17:01:33</c:v>
                </c:pt>
                <c:pt idx="96">
                  <c:v>17:01:34</c:v>
                </c:pt>
                <c:pt idx="97">
                  <c:v>17:01:35</c:v>
                </c:pt>
                <c:pt idx="98">
                  <c:v>17:01:36</c:v>
                </c:pt>
                <c:pt idx="99">
                  <c:v>17:01:37</c:v>
                </c:pt>
                <c:pt idx="100">
                  <c:v>17:01:38</c:v>
                </c:pt>
                <c:pt idx="101">
                  <c:v>17:01:39</c:v>
                </c:pt>
                <c:pt idx="102">
                  <c:v>17:01:40</c:v>
                </c:pt>
                <c:pt idx="103">
                  <c:v>17:01:41</c:v>
                </c:pt>
                <c:pt idx="104">
                  <c:v>17:01:42</c:v>
                </c:pt>
                <c:pt idx="105">
                  <c:v>17:01:43</c:v>
                </c:pt>
                <c:pt idx="106">
                  <c:v>17:01:44</c:v>
                </c:pt>
                <c:pt idx="107">
                  <c:v>17:01:45</c:v>
                </c:pt>
                <c:pt idx="108">
                  <c:v>17:01:46</c:v>
                </c:pt>
                <c:pt idx="109">
                  <c:v>17:01:47</c:v>
                </c:pt>
                <c:pt idx="110">
                  <c:v>17:01:48</c:v>
                </c:pt>
                <c:pt idx="111">
                  <c:v>17:01:49</c:v>
                </c:pt>
                <c:pt idx="112">
                  <c:v>17:01:50</c:v>
                </c:pt>
                <c:pt idx="113">
                  <c:v>17:01:51</c:v>
                </c:pt>
                <c:pt idx="114">
                  <c:v>17:01:52</c:v>
                </c:pt>
                <c:pt idx="115">
                  <c:v>17:01:53</c:v>
                </c:pt>
                <c:pt idx="116">
                  <c:v>17:01:54</c:v>
                </c:pt>
                <c:pt idx="117">
                  <c:v>17:01:55</c:v>
                </c:pt>
                <c:pt idx="118">
                  <c:v>17:01:56</c:v>
                </c:pt>
                <c:pt idx="119">
                  <c:v>17:01:57</c:v>
                </c:pt>
                <c:pt idx="120">
                  <c:v>17:01:58</c:v>
                </c:pt>
                <c:pt idx="121">
                  <c:v>17:01:59</c:v>
                </c:pt>
                <c:pt idx="122">
                  <c:v>17:02:00</c:v>
                </c:pt>
                <c:pt idx="123">
                  <c:v>17:02:01</c:v>
                </c:pt>
                <c:pt idx="124">
                  <c:v>17:02:02</c:v>
                </c:pt>
                <c:pt idx="125">
                  <c:v>17:02:03</c:v>
                </c:pt>
                <c:pt idx="126">
                  <c:v>17:02:04</c:v>
                </c:pt>
                <c:pt idx="127">
                  <c:v>17:02:05</c:v>
                </c:pt>
                <c:pt idx="128">
                  <c:v>17:02:06</c:v>
                </c:pt>
                <c:pt idx="129">
                  <c:v>17:02:07</c:v>
                </c:pt>
                <c:pt idx="130">
                  <c:v>17:02:08</c:v>
                </c:pt>
                <c:pt idx="131">
                  <c:v>17:02:09</c:v>
                </c:pt>
                <c:pt idx="132">
                  <c:v>17:02:10</c:v>
                </c:pt>
                <c:pt idx="133">
                  <c:v>17:02:11</c:v>
                </c:pt>
                <c:pt idx="134">
                  <c:v>17:02:12</c:v>
                </c:pt>
                <c:pt idx="135">
                  <c:v>17:02:13</c:v>
                </c:pt>
                <c:pt idx="136">
                  <c:v>17:02:14</c:v>
                </c:pt>
                <c:pt idx="137">
                  <c:v>17:02:15</c:v>
                </c:pt>
                <c:pt idx="138">
                  <c:v>17:02:16</c:v>
                </c:pt>
                <c:pt idx="139">
                  <c:v>17:02:17</c:v>
                </c:pt>
                <c:pt idx="140">
                  <c:v>17:02:18</c:v>
                </c:pt>
                <c:pt idx="141">
                  <c:v>17:02:19</c:v>
                </c:pt>
                <c:pt idx="142">
                  <c:v>17:02:20</c:v>
                </c:pt>
                <c:pt idx="143">
                  <c:v>17:02:21</c:v>
                </c:pt>
                <c:pt idx="144">
                  <c:v>17:02:22</c:v>
                </c:pt>
                <c:pt idx="145">
                  <c:v>17:02:23</c:v>
                </c:pt>
                <c:pt idx="146">
                  <c:v>17:02:24</c:v>
                </c:pt>
                <c:pt idx="147">
                  <c:v>17:02:25</c:v>
                </c:pt>
                <c:pt idx="148">
                  <c:v>17:02:26</c:v>
                </c:pt>
                <c:pt idx="149">
                  <c:v>17:02:27</c:v>
                </c:pt>
                <c:pt idx="150">
                  <c:v>17:02:28</c:v>
                </c:pt>
                <c:pt idx="151">
                  <c:v>17:02:29</c:v>
                </c:pt>
                <c:pt idx="152">
                  <c:v>17:02:30</c:v>
                </c:pt>
                <c:pt idx="153">
                  <c:v>17:02:31</c:v>
                </c:pt>
                <c:pt idx="154">
                  <c:v>17:02:32</c:v>
                </c:pt>
                <c:pt idx="155">
                  <c:v>17:02:33</c:v>
                </c:pt>
                <c:pt idx="156">
                  <c:v>17:02:34</c:v>
                </c:pt>
                <c:pt idx="157">
                  <c:v>17:02:35</c:v>
                </c:pt>
                <c:pt idx="158">
                  <c:v>17:02:36</c:v>
                </c:pt>
                <c:pt idx="159">
                  <c:v>17:02:37</c:v>
                </c:pt>
                <c:pt idx="160">
                  <c:v>17:02:38</c:v>
                </c:pt>
                <c:pt idx="161">
                  <c:v>17:02:39</c:v>
                </c:pt>
                <c:pt idx="162">
                  <c:v>17:02:40</c:v>
                </c:pt>
                <c:pt idx="163">
                  <c:v>17:02:41</c:v>
                </c:pt>
                <c:pt idx="164">
                  <c:v>17:02:42</c:v>
                </c:pt>
                <c:pt idx="165">
                  <c:v>17:02:43</c:v>
                </c:pt>
                <c:pt idx="166">
                  <c:v>17:02:44</c:v>
                </c:pt>
                <c:pt idx="167">
                  <c:v>17:02:45</c:v>
                </c:pt>
                <c:pt idx="168">
                  <c:v>17:02:46</c:v>
                </c:pt>
                <c:pt idx="169">
                  <c:v>17:02:47</c:v>
                </c:pt>
                <c:pt idx="170">
                  <c:v>17:02:48</c:v>
                </c:pt>
                <c:pt idx="171">
                  <c:v>17:02:49</c:v>
                </c:pt>
                <c:pt idx="172">
                  <c:v>17:02:50</c:v>
                </c:pt>
                <c:pt idx="173">
                  <c:v>17:02:51</c:v>
                </c:pt>
                <c:pt idx="174">
                  <c:v>17:02:52</c:v>
                </c:pt>
                <c:pt idx="175">
                  <c:v>17:02:53</c:v>
                </c:pt>
                <c:pt idx="176">
                  <c:v>17:02:54</c:v>
                </c:pt>
                <c:pt idx="177">
                  <c:v>17:02:55</c:v>
                </c:pt>
                <c:pt idx="178">
                  <c:v>17:02:56</c:v>
                </c:pt>
                <c:pt idx="179">
                  <c:v>17:02:57</c:v>
                </c:pt>
                <c:pt idx="180">
                  <c:v>17:02:58</c:v>
                </c:pt>
                <c:pt idx="181">
                  <c:v>17:02:59</c:v>
                </c:pt>
                <c:pt idx="182">
                  <c:v>17:03:00</c:v>
                </c:pt>
                <c:pt idx="183">
                  <c:v>17:03:01</c:v>
                </c:pt>
                <c:pt idx="184">
                  <c:v>17:03:02</c:v>
                </c:pt>
                <c:pt idx="185">
                  <c:v>17:03:03</c:v>
                </c:pt>
                <c:pt idx="186">
                  <c:v>17:03:04</c:v>
                </c:pt>
                <c:pt idx="187">
                  <c:v>17:03:05</c:v>
                </c:pt>
                <c:pt idx="188">
                  <c:v>17:03:06</c:v>
                </c:pt>
                <c:pt idx="189">
                  <c:v>17:03:07</c:v>
                </c:pt>
                <c:pt idx="190">
                  <c:v>17:03:08</c:v>
                </c:pt>
                <c:pt idx="191">
                  <c:v>17:03:09</c:v>
                </c:pt>
                <c:pt idx="192">
                  <c:v>17:03:10</c:v>
                </c:pt>
                <c:pt idx="193">
                  <c:v>17:03:11</c:v>
                </c:pt>
                <c:pt idx="194">
                  <c:v>17:03:12</c:v>
                </c:pt>
                <c:pt idx="195">
                  <c:v>17:03:13</c:v>
                </c:pt>
                <c:pt idx="196">
                  <c:v>17:03:14</c:v>
                </c:pt>
                <c:pt idx="197">
                  <c:v>17:03:15</c:v>
                </c:pt>
                <c:pt idx="198">
                  <c:v>17:03:16</c:v>
                </c:pt>
                <c:pt idx="199">
                  <c:v>17:03:17</c:v>
                </c:pt>
                <c:pt idx="200">
                  <c:v>17:03:18</c:v>
                </c:pt>
                <c:pt idx="201">
                  <c:v>17:03:19</c:v>
                </c:pt>
                <c:pt idx="202">
                  <c:v>17:03:20</c:v>
                </c:pt>
                <c:pt idx="203">
                  <c:v>17:03:21</c:v>
                </c:pt>
                <c:pt idx="204">
                  <c:v>17:03:22</c:v>
                </c:pt>
                <c:pt idx="205">
                  <c:v>17:03:23</c:v>
                </c:pt>
                <c:pt idx="206">
                  <c:v>17:03:24</c:v>
                </c:pt>
                <c:pt idx="207">
                  <c:v>17:03:25</c:v>
                </c:pt>
                <c:pt idx="208">
                  <c:v>17:03:26</c:v>
                </c:pt>
                <c:pt idx="209">
                  <c:v>17:03:27</c:v>
                </c:pt>
                <c:pt idx="210">
                  <c:v>17:03:28</c:v>
                </c:pt>
                <c:pt idx="211">
                  <c:v>17:03:29</c:v>
                </c:pt>
                <c:pt idx="212">
                  <c:v>17:03:30</c:v>
                </c:pt>
                <c:pt idx="213">
                  <c:v>17:03:31</c:v>
                </c:pt>
                <c:pt idx="214">
                  <c:v>17:03:32</c:v>
                </c:pt>
                <c:pt idx="215">
                  <c:v>17:03:33</c:v>
                </c:pt>
                <c:pt idx="216">
                  <c:v>17:03:34</c:v>
                </c:pt>
                <c:pt idx="217">
                  <c:v>17:03:35</c:v>
                </c:pt>
                <c:pt idx="218">
                  <c:v>17:03:36</c:v>
                </c:pt>
                <c:pt idx="219">
                  <c:v>17:03:37</c:v>
                </c:pt>
                <c:pt idx="220">
                  <c:v>17:03:38</c:v>
                </c:pt>
                <c:pt idx="221">
                  <c:v>17:03:39</c:v>
                </c:pt>
                <c:pt idx="222">
                  <c:v>17:03:40</c:v>
                </c:pt>
                <c:pt idx="223">
                  <c:v>17:03:41</c:v>
                </c:pt>
                <c:pt idx="224">
                  <c:v>17:03:42</c:v>
                </c:pt>
                <c:pt idx="225">
                  <c:v>17:03:43</c:v>
                </c:pt>
                <c:pt idx="226">
                  <c:v>17:03:44</c:v>
                </c:pt>
                <c:pt idx="227">
                  <c:v>17:03:45</c:v>
                </c:pt>
                <c:pt idx="228">
                  <c:v>17:03:46</c:v>
                </c:pt>
                <c:pt idx="229">
                  <c:v>17:03:47</c:v>
                </c:pt>
                <c:pt idx="230">
                  <c:v>17:03:48</c:v>
                </c:pt>
                <c:pt idx="231">
                  <c:v>17:03:49</c:v>
                </c:pt>
                <c:pt idx="232">
                  <c:v>17:03:50</c:v>
                </c:pt>
                <c:pt idx="233">
                  <c:v>17:03:51</c:v>
                </c:pt>
                <c:pt idx="234">
                  <c:v>17:03:52</c:v>
                </c:pt>
                <c:pt idx="235">
                  <c:v>17:03:53</c:v>
                </c:pt>
                <c:pt idx="236">
                  <c:v>17:03:54</c:v>
                </c:pt>
                <c:pt idx="237">
                  <c:v>17:03:55</c:v>
                </c:pt>
                <c:pt idx="238">
                  <c:v>17:03:56</c:v>
                </c:pt>
                <c:pt idx="239">
                  <c:v>17:03:57</c:v>
                </c:pt>
                <c:pt idx="240">
                  <c:v>17:03:58</c:v>
                </c:pt>
                <c:pt idx="241">
                  <c:v>17:03:59</c:v>
                </c:pt>
                <c:pt idx="242">
                  <c:v>17:04:00</c:v>
                </c:pt>
                <c:pt idx="243">
                  <c:v>17:04:01</c:v>
                </c:pt>
                <c:pt idx="244">
                  <c:v>17:04:02</c:v>
                </c:pt>
                <c:pt idx="245">
                  <c:v>17:04:03</c:v>
                </c:pt>
                <c:pt idx="246">
                  <c:v>17:04:04</c:v>
                </c:pt>
                <c:pt idx="247">
                  <c:v>17:04:05</c:v>
                </c:pt>
                <c:pt idx="248">
                  <c:v>17:04:06</c:v>
                </c:pt>
                <c:pt idx="249">
                  <c:v>17:04:07</c:v>
                </c:pt>
                <c:pt idx="250">
                  <c:v>17:04:08</c:v>
                </c:pt>
                <c:pt idx="251">
                  <c:v>17:04:09</c:v>
                </c:pt>
                <c:pt idx="252">
                  <c:v>17:04:10</c:v>
                </c:pt>
                <c:pt idx="253">
                  <c:v>17:04:11</c:v>
                </c:pt>
                <c:pt idx="254">
                  <c:v>17:04:12</c:v>
                </c:pt>
                <c:pt idx="255">
                  <c:v>17:04:13</c:v>
                </c:pt>
                <c:pt idx="256">
                  <c:v>17:04:14</c:v>
                </c:pt>
                <c:pt idx="257">
                  <c:v>17:04:15</c:v>
                </c:pt>
                <c:pt idx="258">
                  <c:v>17:04:16</c:v>
                </c:pt>
                <c:pt idx="259">
                  <c:v>17:04:17</c:v>
                </c:pt>
                <c:pt idx="260">
                  <c:v>17:04:18</c:v>
                </c:pt>
                <c:pt idx="261">
                  <c:v>17:04:19</c:v>
                </c:pt>
                <c:pt idx="262">
                  <c:v>17:04:20</c:v>
                </c:pt>
                <c:pt idx="263">
                  <c:v>17:04:21</c:v>
                </c:pt>
                <c:pt idx="264">
                  <c:v>17:04:22</c:v>
                </c:pt>
                <c:pt idx="265">
                  <c:v>17:04:23</c:v>
                </c:pt>
                <c:pt idx="266">
                  <c:v>17:04:24</c:v>
                </c:pt>
                <c:pt idx="267">
                  <c:v>17:04:25</c:v>
                </c:pt>
                <c:pt idx="268">
                  <c:v>17:04:26</c:v>
                </c:pt>
                <c:pt idx="269">
                  <c:v>17:04:27</c:v>
                </c:pt>
                <c:pt idx="270">
                  <c:v>17:04:28</c:v>
                </c:pt>
                <c:pt idx="271">
                  <c:v>17:04:29</c:v>
                </c:pt>
                <c:pt idx="272">
                  <c:v>17:04:30</c:v>
                </c:pt>
                <c:pt idx="273">
                  <c:v>17:04:31</c:v>
                </c:pt>
                <c:pt idx="274">
                  <c:v>17:04:32</c:v>
                </c:pt>
                <c:pt idx="275">
                  <c:v>17:04:33</c:v>
                </c:pt>
                <c:pt idx="276">
                  <c:v>17:04:34</c:v>
                </c:pt>
                <c:pt idx="277">
                  <c:v>17:04:35</c:v>
                </c:pt>
                <c:pt idx="278">
                  <c:v>17:04:36</c:v>
                </c:pt>
                <c:pt idx="279">
                  <c:v>17:04:37</c:v>
                </c:pt>
                <c:pt idx="280">
                  <c:v>17:04:38</c:v>
                </c:pt>
                <c:pt idx="281">
                  <c:v>17:04:39</c:v>
                </c:pt>
                <c:pt idx="282">
                  <c:v>17:04:40</c:v>
                </c:pt>
                <c:pt idx="283">
                  <c:v>17:04:41</c:v>
                </c:pt>
                <c:pt idx="284">
                  <c:v>17:04:42</c:v>
                </c:pt>
                <c:pt idx="285">
                  <c:v>17:04:43</c:v>
                </c:pt>
                <c:pt idx="286">
                  <c:v>17:04:44</c:v>
                </c:pt>
                <c:pt idx="287">
                  <c:v>17:04:45</c:v>
                </c:pt>
                <c:pt idx="288">
                  <c:v>17:04:46</c:v>
                </c:pt>
                <c:pt idx="289">
                  <c:v>17:04:47</c:v>
                </c:pt>
                <c:pt idx="290">
                  <c:v>17:04:48</c:v>
                </c:pt>
                <c:pt idx="291">
                  <c:v>17:04:49</c:v>
                </c:pt>
                <c:pt idx="292">
                  <c:v>17:04:50</c:v>
                </c:pt>
                <c:pt idx="293">
                  <c:v>17:04:51</c:v>
                </c:pt>
                <c:pt idx="294">
                  <c:v>17:04:52</c:v>
                </c:pt>
                <c:pt idx="295">
                  <c:v>17:04:53</c:v>
                </c:pt>
                <c:pt idx="296">
                  <c:v>17:04:54</c:v>
                </c:pt>
                <c:pt idx="297">
                  <c:v>17:04:55</c:v>
                </c:pt>
                <c:pt idx="298">
                  <c:v>17:04:56</c:v>
                </c:pt>
                <c:pt idx="299">
                  <c:v>17:04:57</c:v>
                </c:pt>
                <c:pt idx="300">
                  <c:v>17:04:58</c:v>
                </c:pt>
                <c:pt idx="301">
                  <c:v>17:04:59</c:v>
                </c:pt>
                <c:pt idx="302">
                  <c:v>17:05:00</c:v>
                </c:pt>
                <c:pt idx="303">
                  <c:v>17:05:01</c:v>
                </c:pt>
                <c:pt idx="304">
                  <c:v>17:05:02</c:v>
                </c:pt>
                <c:pt idx="305">
                  <c:v>17:05:03</c:v>
                </c:pt>
                <c:pt idx="306">
                  <c:v>17:05:04</c:v>
                </c:pt>
                <c:pt idx="307">
                  <c:v>17:05:05</c:v>
                </c:pt>
                <c:pt idx="308">
                  <c:v>17:05:06</c:v>
                </c:pt>
                <c:pt idx="309">
                  <c:v>17:05:07</c:v>
                </c:pt>
                <c:pt idx="310">
                  <c:v>17:05:08</c:v>
                </c:pt>
                <c:pt idx="311">
                  <c:v>17:05:09</c:v>
                </c:pt>
                <c:pt idx="312">
                  <c:v>17:05:10</c:v>
                </c:pt>
                <c:pt idx="313">
                  <c:v>17:05:11</c:v>
                </c:pt>
                <c:pt idx="314">
                  <c:v>17:05:12</c:v>
                </c:pt>
                <c:pt idx="315">
                  <c:v>17:05:13</c:v>
                </c:pt>
                <c:pt idx="316">
                  <c:v>17:05:14</c:v>
                </c:pt>
                <c:pt idx="317">
                  <c:v>17:05:15</c:v>
                </c:pt>
                <c:pt idx="318">
                  <c:v>17:05:16</c:v>
                </c:pt>
                <c:pt idx="319">
                  <c:v>17:05:17</c:v>
                </c:pt>
                <c:pt idx="320">
                  <c:v>17:05:18</c:v>
                </c:pt>
                <c:pt idx="321">
                  <c:v>17:05:19</c:v>
                </c:pt>
                <c:pt idx="322">
                  <c:v>17:05:20</c:v>
                </c:pt>
                <c:pt idx="323">
                  <c:v>17:05:21</c:v>
                </c:pt>
                <c:pt idx="324">
                  <c:v>17:05:22</c:v>
                </c:pt>
                <c:pt idx="325">
                  <c:v>17:05:23</c:v>
                </c:pt>
                <c:pt idx="326">
                  <c:v>17:05:24</c:v>
                </c:pt>
                <c:pt idx="327">
                  <c:v>17:05:25</c:v>
                </c:pt>
                <c:pt idx="328">
                  <c:v>17:05:26</c:v>
                </c:pt>
                <c:pt idx="329">
                  <c:v>17:05:27</c:v>
                </c:pt>
                <c:pt idx="330">
                  <c:v>17:05:28</c:v>
                </c:pt>
                <c:pt idx="331">
                  <c:v>17:05:29</c:v>
                </c:pt>
                <c:pt idx="332">
                  <c:v>17:05:30</c:v>
                </c:pt>
                <c:pt idx="333">
                  <c:v>17:05:31</c:v>
                </c:pt>
                <c:pt idx="334">
                  <c:v>17:05:32</c:v>
                </c:pt>
                <c:pt idx="335">
                  <c:v>17:05:33</c:v>
                </c:pt>
                <c:pt idx="336">
                  <c:v>17:05:34</c:v>
                </c:pt>
                <c:pt idx="337">
                  <c:v>17:05:35</c:v>
                </c:pt>
                <c:pt idx="338">
                  <c:v>17:05:36</c:v>
                </c:pt>
                <c:pt idx="339">
                  <c:v>17:05:37</c:v>
                </c:pt>
                <c:pt idx="340">
                  <c:v>17:05:38</c:v>
                </c:pt>
                <c:pt idx="341">
                  <c:v>17:05:39</c:v>
                </c:pt>
                <c:pt idx="342">
                  <c:v>17:05:40</c:v>
                </c:pt>
                <c:pt idx="343">
                  <c:v>17:05:41</c:v>
                </c:pt>
                <c:pt idx="344">
                  <c:v>17:05:42</c:v>
                </c:pt>
                <c:pt idx="345">
                  <c:v>17:05:43</c:v>
                </c:pt>
                <c:pt idx="346">
                  <c:v>17:05:44</c:v>
                </c:pt>
                <c:pt idx="347">
                  <c:v>17:05:45</c:v>
                </c:pt>
                <c:pt idx="348">
                  <c:v>17:05:46</c:v>
                </c:pt>
                <c:pt idx="349">
                  <c:v>17:05:47</c:v>
                </c:pt>
                <c:pt idx="350">
                  <c:v>17:05:48</c:v>
                </c:pt>
                <c:pt idx="351">
                  <c:v>17:05:49</c:v>
                </c:pt>
                <c:pt idx="352">
                  <c:v>17:05:50</c:v>
                </c:pt>
                <c:pt idx="353">
                  <c:v>17:05:51</c:v>
                </c:pt>
                <c:pt idx="354">
                  <c:v>17:05:52</c:v>
                </c:pt>
                <c:pt idx="355">
                  <c:v>17:05:53</c:v>
                </c:pt>
                <c:pt idx="356">
                  <c:v>17:05:54</c:v>
                </c:pt>
                <c:pt idx="357">
                  <c:v>17:05:55</c:v>
                </c:pt>
                <c:pt idx="358">
                  <c:v>17:05:56</c:v>
                </c:pt>
                <c:pt idx="359">
                  <c:v>17:05:57</c:v>
                </c:pt>
                <c:pt idx="360">
                  <c:v>17:05:58</c:v>
                </c:pt>
                <c:pt idx="361">
                  <c:v>17:05:59</c:v>
                </c:pt>
                <c:pt idx="362">
                  <c:v>17:06:00</c:v>
                </c:pt>
                <c:pt idx="363">
                  <c:v>17:06:01</c:v>
                </c:pt>
                <c:pt idx="364">
                  <c:v>17:06:02</c:v>
                </c:pt>
                <c:pt idx="365">
                  <c:v>17:06:03</c:v>
                </c:pt>
                <c:pt idx="366">
                  <c:v>17:06:04</c:v>
                </c:pt>
                <c:pt idx="367">
                  <c:v>17:06:05</c:v>
                </c:pt>
                <c:pt idx="368">
                  <c:v>17:06:06</c:v>
                </c:pt>
                <c:pt idx="369">
                  <c:v>17:06:07</c:v>
                </c:pt>
                <c:pt idx="370">
                  <c:v>17:06:08</c:v>
                </c:pt>
                <c:pt idx="371">
                  <c:v>17:06:09</c:v>
                </c:pt>
                <c:pt idx="372">
                  <c:v>17:06:10</c:v>
                </c:pt>
                <c:pt idx="373">
                  <c:v>17:06:11</c:v>
                </c:pt>
                <c:pt idx="374">
                  <c:v>17:06:12</c:v>
                </c:pt>
                <c:pt idx="375">
                  <c:v>17:06:13</c:v>
                </c:pt>
                <c:pt idx="376">
                  <c:v>17:06:14</c:v>
                </c:pt>
                <c:pt idx="377">
                  <c:v>17:06:15</c:v>
                </c:pt>
                <c:pt idx="378">
                  <c:v>17:06:16</c:v>
                </c:pt>
                <c:pt idx="379">
                  <c:v>17:06:17</c:v>
                </c:pt>
                <c:pt idx="380">
                  <c:v>17:06:18</c:v>
                </c:pt>
                <c:pt idx="381">
                  <c:v>17:06:19</c:v>
                </c:pt>
                <c:pt idx="382">
                  <c:v>17:06:20</c:v>
                </c:pt>
                <c:pt idx="383">
                  <c:v>17:06:21</c:v>
                </c:pt>
                <c:pt idx="384">
                  <c:v>17:06:22</c:v>
                </c:pt>
                <c:pt idx="385">
                  <c:v>17:06:23</c:v>
                </c:pt>
                <c:pt idx="386">
                  <c:v>17:06:24</c:v>
                </c:pt>
                <c:pt idx="387">
                  <c:v>17:06:25</c:v>
                </c:pt>
                <c:pt idx="388">
                  <c:v>17:06:26</c:v>
                </c:pt>
                <c:pt idx="389">
                  <c:v>17:06:27</c:v>
                </c:pt>
                <c:pt idx="390">
                  <c:v>17:06:28</c:v>
                </c:pt>
                <c:pt idx="391">
                  <c:v>17:06:29</c:v>
                </c:pt>
                <c:pt idx="392">
                  <c:v>17:06:30</c:v>
                </c:pt>
                <c:pt idx="393">
                  <c:v>17:06:31</c:v>
                </c:pt>
                <c:pt idx="394">
                  <c:v>17:06:32</c:v>
                </c:pt>
                <c:pt idx="395">
                  <c:v>17:06:33</c:v>
                </c:pt>
                <c:pt idx="396">
                  <c:v>17:06:34</c:v>
                </c:pt>
                <c:pt idx="397">
                  <c:v>17:06:35</c:v>
                </c:pt>
                <c:pt idx="398">
                  <c:v>17:06:36</c:v>
                </c:pt>
                <c:pt idx="399">
                  <c:v>17:06:37</c:v>
                </c:pt>
                <c:pt idx="400">
                  <c:v>17:06:38</c:v>
                </c:pt>
                <c:pt idx="401">
                  <c:v>17:06:39</c:v>
                </c:pt>
                <c:pt idx="402">
                  <c:v>17:06:40</c:v>
                </c:pt>
                <c:pt idx="403">
                  <c:v>17:06:41</c:v>
                </c:pt>
                <c:pt idx="404">
                  <c:v>17:06:42</c:v>
                </c:pt>
                <c:pt idx="405">
                  <c:v>17:06:43</c:v>
                </c:pt>
                <c:pt idx="406">
                  <c:v>17:06:44</c:v>
                </c:pt>
                <c:pt idx="407">
                  <c:v>17:06:45</c:v>
                </c:pt>
                <c:pt idx="408">
                  <c:v>17:06:46</c:v>
                </c:pt>
                <c:pt idx="409">
                  <c:v>17:06:47</c:v>
                </c:pt>
                <c:pt idx="410">
                  <c:v>17:06:48</c:v>
                </c:pt>
                <c:pt idx="411">
                  <c:v>17:06:49</c:v>
                </c:pt>
                <c:pt idx="412">
                  <c:v>17:06:50</c:v>
                </c:pt>
                <c:pt idx="413">
                  <c:v>17:06:51</c:v>
                </c:pt>
                <c:pt idx="414">
                  <c:v>17:06:52</c:v>
                </c:pt>
                <c:pt idx="415">
                  <c:v>17:06:53</c:v>
                </c:pt>
                <c:pt idx="416">
                  <c:v>17:06:54</c:v>
                </c:pt>
                <c:pt idx="417">
                  <c:v>17:06:55</c:v>
                </c:pt>
                <c:pt idx="418">
                  <c:v>17:06:56</c:v>
                </c:pt>
                <c:pt idx="419">
                  <c:v>17:06:57</c:v>
                </c:pt>
                <c:pt idx="420">
                  <c:v>17:06:58</c:v>
                </c:pt>
                <c:pt idx="421">
                  <c:v>17:06:59</c:v>
                </c:pt>
                <c:pt idx="422">
                  <c:v>17:07:00</c:v>
                </c:pt>
                <c:pt idx="423">
                  <c:v>17:07:01</c:v>
                </c:pt>
                <c:pt idx="424">
                  <c:v>17:07:02</c:v>
                </c:pt>
                <c:pt idx="425">
                  <c:v>17:07:03</c:v>
                </c:pt>
                <c:pt idx="426">
                  <c:v>17:07:04</c:v>
                </c:pt>
                <c:pt idx="427">
                  <c:v>17:07:05</c:v>
                </c:pt>
                <c:pt idx="428">
                  <c:v>17:07:06</c:v>
                </c:pt>
                <c:pt idx="429">
                  <c:v>17:07:07</c:v>
                </c:pt>
                <c:pt idx="430">
                  <c:v>17:07:08</c:v>
                </c:pt>
                <c:pt idx="431">
                  <c:v>17:07:09</c:v>
                </c:pt>
                <c:pt idx="432">
                  <c:v>17:07:10</c:v>
                </c:pt>
                <c:pt idx="433">
                  <c:v>17:07:11</c:v>
                </c:pt>
                <c:pt idx="434">
                  <c:v>17:07:12</c:v>
                </c:pt>
                <c:pt idx="435">
                  <c:v>17:07:13</c:v>
                </c:pt>
                <c:pt idx="436">
                  <c:v>17:07:14</c:v>
                </c:pt>
                <c:pt idx="437">
                  <c:v>17:07:15</c:v>
                </c:pt>
                <c:pt idx="438">
                  <c:v>17:07:16</c:v>
                </c:pt>
                <c:pt idx="439">
                  <c:v>17:07:17</c:v>
                </c:pt>
                <c:pt idx="440">
                  <c:v>17:07:18</c:v>
                </c:pt>
                <c:pt idx="441">
                  <c:v>17:07:19</c:v>
                </c:pt>
                <c:pt idx="442">
                  <c:v>17:07:20</c:v>
                </c:pt>
                <c:pt idx="443">
                  <c:v>17:07:21</c:v>
                </c:pt>
                <c:pt idx="444">
                  <c:v>17:07:22</c:v>
                </c:pt>
                <c:pt idx="445">
                  <c:v>17:07:23</c:v>
                </c:pt>
                <c:pt idx="446">
                  <c:v>17:07:24</c:v>
                </c:pt>
                <c:pt idx="447">
                  <c:v>17:07:25</c:v>
                </c:pt>
                <c:pt idx="448">
                  <c:v>17:07:26</c:v>
                </c:pt>
                <c:pt idx="449">
                  <c:v>17:07:27</c:v>
                </c:pt>
                <c:pt idx="450">
                  <c:v>17:07:28</c:v>
                </c:pt>
                <c:pt idx="451">
                  <c:v>17:07:29</c:v>
                </c:pt>
                <c:pt idx="452">
                  <c:v>17:07:30</c:v>
                </c:pt>
                <c:pt idx="453">
                  <c:v>17:07:31</c:v>
                </c:pt>
                <c:pt idx="454">
                  <c:v>17:07:32</c:v>
                </c:pt>
                <c:pt idx="455">
                  <c:v>17:07:33</c:v>
                </c:pt>
                <c:pt idx="456">
                  <c:v>17:07:34</c:v>
                </c:pt>
                <c:pt idx="457">
                  <c:v>17:07:35</c:v>
                </c:pt>
                <c:pt idx="458">
                  <c:v>17:07:36</c:v>
                </c:pt>
                <c:pt idx="459">
                  <c:v>17:07:37</c:v>
                </c:pt>
                <c:pt idx="460">
                  <c:v>17:07:38</c:v>
                </c:pt>
                <c:pt idx="461">
                  <c:v>17:07:39</c:v>
                </c:pt>
                <c:pt idx="462">
                  <c:v>17:07:40</c:v>
                </c:pt>
                <c:pt idx="463">
                  <c:v>17:07:41</c:v>
                </c:pt>
              </c:strCache>
            </c:strRef>
          </c:xVal>
          <c:yVal>
            <c:numRef>
              <c:f>手動控制!$G$318:$G$611</c:f>
              <c:numCache>
                <c:formatCode>General</c:formatCode>
                <c:ptCount val="294"/>
                <c:pt idx="0">
                  <c:v>68</c:v>
                </c:pt>
                <c:pt idx="1">
                  <c:v>68</c:v>
                </c:pt>
                <c:pt idx="2">
                  <c:v>68</c:v>
                </c:pt>
                <c:pt idx="3">
                  <c:v>68</c:v>
                </c:pt>
                <c:pt idx="4">
                  <c:v>68</c:v>
                </c:pt>
                <c:pt idx="5">
                  <c:v>68</c:v>
                </c:pt>
                <c:pt idx="6">
                  <c:v>68</c:v>
                </c:pt>
                <c:pt idx="7">
                  <c:v>68</c:v>
                </c:pt>
                <c:pt idx="8">
                  <c:v>68</c:v>
                </c:pt>
                <c:pt idx="9">
                  <c:v>68</c:v>
                </c:pt>
                <c:pt idx="10">
                  <c:v>68</c:v>
                </c:pt>
                <c:pt idx="11">
                  <c:v>68</c:v>
                </c:pt>
                <c:pt idx="12">
                  <c:v>68</c:v>
                </c:pt>
                <c:pt idx="13">
                  <c:v>68</c:v>
                </c:pt>
                <c:pt idx="14">
                  <c:v>68</c:v>
                </c:pt>
                <c:pt idx="15">
                  <c:v>68</c:v>
                </c:pt>
                <c:pt idx="16">
                  <c:v>68</c:v>
                </c:pt>
                <c:pt idx="17">
                  <c:v>68</c:v>
                </c:pt>
                <c:pt idx="18">
                  <c:v>68</c:v>
                </c:pt>
                <c:pt idx="19">
                  <c:v>68</c:v>
                </c:pt>
                <c:pt idx="20">
                  <c:v>68</c:v>
                </c:pt>
                <c:pt idx="21">
                  <c:v>68</c:v>
                </c:pt>
                <c:pt idx="22">
                  <c:v>68</c:v>
                </c:pt>
                <c:pt idx="23">
                  <c:v>68</c:v>
                </c:pt>
                <c:pt idx="24">
                  <c:v>68</c:v>
                </c:pt>
                <c:pt idx="25">
                  <c:v>68</c:v>
                </c:pt>
                <c:pt idx="26">
                  <c:v>68</c:v>
                </c:pt>
                <c:pt idx="27">
                  <c:v>68</c:v>
                </c:pt>
                <c:pt idx="28">
                  <c:v>68</c:v>
                </c:pt>
                <c:pt idx="29">
                  <c:v>68</c:v>
                </c:pt>
                <c:pt idx="30">
                  <c:v>68</c:v>
                </c:pt>
                <c:pt idx="31">
                  <c:v>68</c:v>
                </c:pt>
                <c:pt idx="32">
                  <c:v>68</c:v>
                </c:pt>
                <c:pt idx="33">
                  <c:v>68</c:v>
                </c:pt>
                <c:pt idx="34">
                  <c:v>68</c:v>
                </c:pt>
                <c:pt idx="35">
                  <c:v>68</c:v>
                </c:pt>
                <c:pt idx="36">
                  <c:v>68</c:v>
                </c:pt>
                <c:pt idx="37">
                  <c:v>68</c:v>
                </c:pt>
                <c:pt idx="38">
                  <c:v>68</c:v>
                </c:pt>
                <c:pt idx="39">
                  <c:v>68</c:v>
                </c:pt>
                <c:pt idx="40">
                  <c:v>68</c:v>
                </c:pt>
                <c:pt idx="41">
                  <c:v>68</c:v>
                </c:pt>
                <c:pt idx="42">
                  <c:v>68</c:v>
                </c:pt>
                <c:pt idx="43">
                  <c:v>68</c:v>
                </c:pt>
                <c:pt idx="44">
                  <c:v>68</c:v>
                </c:pt>
                <c:pt idx="45">
                  <c:v>68</c:v>
                </c:pt>
                <c:pt idx="46">
                  <c:v>68</c:v>
                </c:pt>
                <c:pt idx="47">
                  <c:v>68</c:v>
                </c:pt>
                <c:pt idx="48">
                  <c:v>68</c:v>
                </c:pt>
                <c:pt idx="49">
                  <c:v>68</c:v>
                </c:pt>
                <c:pt idx="50">
                  <c:v>68</c:v>
                </c:pt>
                <c:pt idx="51">
                  <c:v>68</c:v>
                </c:pt>
                <c:pt idx="52">
                  <c:v>68</c:v>
                </c:pt>
                <c:pt idx="53">
                  <c:v>68</c:v>
                </c:pt>
                <c:pt idx="54">
                  <c:v>68</c:v>
                </c:pt>
                <c:pt idx="55">
                  <c:v>68</c:v>
                </c:pt>
                <c:pt idx="56">
                  <c:v>68</c:v>
                </c:pt>
                <c:pt idx="57">
                  <c:v>68</c:v>
                </c:pt>
                <c:pt idx="58">
                  <c:v>68</c:v>
                </c:pt>
                <c:pt idx="59">
                  <c:v>68</c:v>
                </c:pt>
                <c:pt idx="60">
                  <c:v>68</c:v>
                </c:pt>
                <c:pt idx="61">
                  <c:v>68</c:v>
                </c:pt>
                <c:pt idx="62">
                  <c:v>68</c:v>
                </c:pt>
                <c:pt idx="63">
                  <c:v>68</c:v>
                </c:pt>
                <c:pt idx="64">
                  <c:v>68</c:v>
                </c:pt>
                <c:pt idx="65">
                  <c:v>68</c:v>
                </c:pt>
                <c:pt idx="66">
                  <c:v>68</c:v>
                </c:pt>
                <c:pt idx="67">
                  <c:v>68</c:v>
                </c:pt>
                <c:pt idx="68">
                  <c:v>68</c:v>
                </c:pt>
                <c:pt idx="69">
                  <c:v>68</c:v>
                </c:pt>
                <c:pt idx="70">
                  <c:v>68</c:v>
                </c:pt>
                <c:pt idx="71">
                  <c:v>68</c:v>
                </c:pt>
                <c:pt idx="72">
                  <c:v>68</c:v>
                </c:pt>
                <c:pt idx="73">
                  <c:v>68</c:v>
                </c:pt>
                <c:pt idx="74">
                  <c:v>68</c:v>
                </c:pt>
                <c:pt idx="75">
                  <c:v>68</c:v>
                </c:pt>
                <c:pt idx="76">
                  <c:v>68</c:v>
                </c:pt>
                <c:pt idx="77">
                  <c:v>68</c:v>
                </c:pt>
                <c:pt idx="78">
                  <c:v>68</c:v>
                </c:pt>
                <c:pt idx="79">
                  <c:v>68</c:v>
                </c:pt>
                <c:pt idx="80">
                  <c:v>68</c:v>
                </c:pt>
                <c:pt idx="81">
                  <c:v>68</c:v>
                </c:pt>
                <c:pt idx="82">
                  <c:v>68</c:v>
                </c:pt>
                <c:pt idx="83">
                  <c:v>68</c:v>
                </c:pt>
                <c:pt idx="84">
                  <c:v>68</c:v>
                </c:pt>
                <c:pt idx="85">
                  <c:v>68</c:v>
                </c:pt>
                <c:pt idx="86">
                  <c:v>68</c:v>
                </c:pt>
                <c:pt idx="87">
                  <c:v>68</c:v>
                </c:pt>
                <c:pt idx="88">
                  <c:v>68</c:v>
                </c:pt>
                <c:pt idx="89">
                  <c:v>68</c:v>
                </c:pt>
                <c:pt idx="90">
                  <c:v>68</c:v>
                </c:pt>
                <c:pt idx="91">
                  <c:v>68</c:v>
                </c:pt>
                <c:pt idx="92">
                  <c:v>68</c:v>
                </c:pt>
                <c:pt idx="93">
                  <c:v>68</c:v>
                </c:pt>
                <c:pt idx="94">
                  <c:v>68</c:v>
                </c:pt>
                <c:pt idx="95">
                  <c:v>68</c:v>
                </c:pt>
                <c:pt idx="96">
                  <c:v>68</c:v>
                </c:pt>
                <c:pt idx="97">
                  <c:v>68</c:v>
                </c:pt>
                <c:pt idx="98">
                  <c:v>68</c:v>
                </c:pt>
                <c:pt idx="99">
                  <c:v>68</c:v>
                </c:pt>
                <c:pt idx="100">
                  <c:v>68</c:v>
                </c:pt>
                <c:pt idx="101">
                  <c:v>68</c:v>
                </c:pt>
                <c:pt idx="102">
                  <c:v>68</c:v>
                </c:pt>
                <c:pt idx="103">
                  <c:v>68</c:v>
                </c:pt>
                <c:pt idx="104">
                  <c:v>68</c:v>
                </c:pt>
                <c:pt idx="105">
                  <c:v>68</c:v>
                </c:pt>
                <c:pt idx="106">
                  <c:v>68</c:v>
                </c:pt>
                <c:pt idx="107">
                  <c:v>68</c:v>
                </c:pt>
                <c:pt idx="108">
                  <c:v>68</c:v>
                </c:pt>
                <c:pt idx="109">
                  <c:v>68</c:v>
                </c:pt>
                <c:pt idx="110">
                  <c:v>68</c:v>
                </c:pt>
                <c:pt idx="111">
                  <c:v>68</c:v>
                </c:pt>
                <c:pt idx="112">
                  <c:v>68</c:v>
                </c:pt>
                <c:pt idx="113">
                  <c:v>68</c:v>
                </c:pt>
                <c:pt idx="114">
                  <c:v>68</c:v>
                </c:pt>
                <c:pt idx="115">
                  <c:v>68</c:v>
                </c:pt>
                <c:pt idx="116">
                  <c:v>68</c:v>
                </c:pt>
                <c:pt idx="117">
                  <c:v>68</c:v>
                </c:pt>
                <c:pt idx="118">
                  <c:v>68</c:v>
                </c:pt>
                <c:pt idx="119">
                  <c:v>68</c:v>
                </c:pt>
                <c:pt idx="120">
                  <c:v>68</c:v>
                </c:pt>
                <c:pt idx="121">
                  <c:v>68</c:v>
                </c:pt>
                <c:pt idx="122">
                  <c:v>68</c:v>
                </c:pt>
                <c:pt idx="123">
                  <c:v>68</c:v>
                </c:pt>
                <c:pt idx="124">
                  <c:v>68</c:v>
                </c:pt>
                <c:pt idx="125">
                  <c:v>68</c:v>
                </c:pt>
                <c:pt idx="126">
                  <c:v>68</c:v>
                </c:pt>
                <c:pt idx="127">
                  <c:v>68</c:v>
                </c:pt>
                <c:pt idx="128">
                  <c:v>68</c:v>
                </c:pt>
                <c:pt idx="129">
                  <c:v>68</c:v>
                </c:pt>
                <c:pt idx="130">
                  <c:v>68</c:v>
                </c:pt>
                <c:pt idx="131">
                  <c:v>68</c:v>
                </c:pt>
                <c:pt idx="132">
                  <c:v>68</c:v>
                </c:pt>
                <c:pt idx="133">
                  <c:v>68</c:v>
                </c:pt>
                <c:pt idx="134">
                  <c:v>68</c:v>
                </c:pt>
                <c:pt idx="135">
                  <c:v>68</c:v>
                </c:pt>
                <c:pt idx="136">
                  <c:v>68</c:v>
                </c:pt>
                <c:pt idx="137">
                  <c:v>68</c:v>
                </c:pt>
                <c:pt idx="138">
                  <c:v>68</c:v>
                </c:pt>
                <c:pt idx="139">
                  <c:v>68</c:v>
                </c:pt>
                <c:pt idx="140">
                  <c:v>68</c:v>
                </c:pt>
                <c:pt idx="141">
                  <c:v>68</c:v>
                </c:pt>
                <c:pt idx="142">
                  <c:v>68</c:v>
                </c:pt>
                <c:pt idx="143">
                  <c:v>68</c:v>
                </c:pt>
                <c:pt idx="144">
                  <c:v>68</c:v>
                </c:pt>
                <c:pt idx="145">
                  <c:v>68</c:v>
                </c:pt>
                <c:pt idx="146">
                  <c:v>68</c:v>
                </c:pt>
                <c:pt idx="147">
                  <c:v>68</c:v>
                </c:pt>
                <c:pt idx="148">
                  <c:v>68</c:v>
                </c:pt>
                <c:pt idx="149">
                  <c:v>68</c:v>
                </c:pt>
                <c:pt idx="150">
                  <c:v>68</c:v>
                </c:pt>
                <c:pt idx="151">
                  <c:v>68</c:v>
                </c:pt>
                <c:pt idx="152">
                  <c:v>68</c:v>
                </c:pt>
                <c:pt idx="153">
                  <c:v>68</c:v>
                </c:pt>
                <c:pt idx="154">
                  <c:v>68</c:v>
                </c:pt>
                <c:pt idx="155">
                  <c:v>68</c:v>
                </c:pt>
                <c:pt idx="156">
                  <c:v>68</c:v>
                </c:pt>
                <c:pt idx="157">
                  <c:v>68</c:v>
                </c:pt>
                <c:pt idx="158">
                  <c:v>68</c:v>
                </c:pt>
                <c:pt idx="159">
                  <c:v>68</c:v>
                </c:pt>
                <c:pt idx="160">
                  <c:v>68</c:v>
                </c:pt>
                <c:pt idx="161">
                  <c:v>68</c:v>
                </c:pt>
                <c:pt idx="162">
                  <c:v>68</c:v>
                </c:pt>
                <c:pt idx="163">
                  <c:v>68</c:v>
                </c:pt>
                <c:pt idx="164">
                  <c:v>68</c:v>
                </c:pt>
                <c:pt idx="165">
                  <c:v>68</c:v>
                </c:pt>
                <c:pt idx="166">
                  <c:v>68</c:v>
                </c:pt>
                <c:pt idx="167">
                  <c:v>68</c:v>
                </c:pt>
                <c:pt idx="168">
                  <c:v>68</c:v>
                </c:pt>
                <c:pt idx="169">
                  <c:v>68</c:v>
                </c:pt>
                <c:pt idx="170">
                  <c:v>68</c:v>
                </c:pt>
                <c:pt idx="171">
                  <c:v>68</c:v>
                </c:pt>
                <c:pt idx="172">
                  <c:v>68</c:v>
                </c:pt>
                <c:pt idx="173">
                  <c:v>68</c:v>
                </c:pt>
                <c:pt idx="174">
                  <c:v>68</c:v>
                </c:pt>
                <c:pt idx="175">
                  <c:v>68</c:v>
                </c:pt>
                <c:pt idx="176">
                  <c:v>68</c:v>
                </c:pt>
                <c:pt idx="177">
                  <c:v>68</c:v>
                </c:pt>
                <c:pt idx="178">
                  <c:v>68</c:v>
                </c:pt>
                <c:pt idx="179">
                  <c:v>68</c:v>
                </c:pt>
                <c:pt idx="180">
                  <c:v>68</c:v>
                </c:pt>
                <c:pt idx="181">
                  <c:v>68</c:v>
                </c:pt>
                <c:pt idx="182">
                  <c:v>68</c:v>
                </c:pt>
                <c:pt idx="183">
                  <c:v>68</c:v>
                </c:pt>
                <c:pt idx="184">
                  <c:v>68</c:v>
                </c:pt>
                <c:pt idx="185">
                  <c:v>68</c:v>
                </c:pt>
                <c:pt idx="186">
                  <c:v>68</c:v>
                </c:pt>
                <c:pt idx="187">
                  <c:v>68</c:v>
                </c:pt>
                <c:pt idx="188">
                  <c:v>68</c:v>
                </c:pt>
                <c:pt idx="189">
                  <c:v>68</c:v>
                </c:pt>
                <c:pt idx="190">
                  <c:v>68</c:v>
                </c:pt>
                <c:pt idx="191">
                  <c:v>68</c:v>
                </c:pt>
                <c:pt idx="192">
                  <c:v>68</c:v>
                </c:pt>
                <c:pt idx="193">
                  <c:v>68</c:v>
                </c:pt>
                <c:pt idx="194">
                  <c:v>68</c:v>
                </c:pt>
                <c:pt idx="195">
                  <c:v>68</c:v>
                </c:pt>
                <c:pt idx="196">
                  <c:v>68</c:v>
                </c:pt>
                <c:pt idx="197">
                  <c:v>68</c:v>
                </c:pt>
                <c:pt idx="198">
                  <c:v>68</c:v>
                </c:pt>
                <c:pt idx="199">
                  <c:v>68</c:v>
                </c:pt>
                <c:pt idx="200">
                  <c:v>68</c:v>
                </c:pt>
                <c:pt idx="201">
                  <c:v>68</c:v>
                </c:pt>
                <c:pt idx="202">
                  <c:v>68</c:v>
                </c:pt>
                <c:pt idx="203">
                  <c:v>68</c:v>
                </c:pt>
                <c:pt idx="204">
                  <c:v>68</c:v>
                </c:pt>
                <c:pt idx="205">
                  <c:v>68</c:v>
                </c:pt>
                <c:pt idx="206">
                  <c:v>68</c:v>
                </c:pt>
                <c:pt idx="207">
                  <c:v>68</c:v>
                </c:pt>
                <c:pt idx="208">
                  <c:v>68</c:v>
                </c:pt>
                <c:pt idx="209">
                  <c:v>68</c:v>
                </c:pt>
                <c:pt idx="210">
                  <c:v>68</c:v>
                </c:pt>
                <c:pt idx="211">
                  <c:v>68</c:v>
                </c:pt>
                <c:pt idx="212">
                  <c:v>68</c:v>
                </c:pt>
                <c:pt idx="213">
                  <c:v>68</c:v>
                </c:pt>
                <c:pt idx="214">
                  <c:v>68</c:v>
                </c:pt>
                <c:pt idx="215">
                  <c:v>68</c:v>
                </c:pt>
                <c:pt idx="216">
                  <c:v>68</c:v>
                </c:pt>
                <c:pt idx="217">
                  <c:v>68</c:v>
                </c:pt>
                <c:pt idx="218">
                  <c:v>68</c:v>
                </c:pt>
                <c:pt idx="219">
                  <c:v>68</c:v>
                </c:pt>
                <c:pt idx="220">
                  <c:v>68</c:v>
                </c:pt>
                <c:pt idx="221">
                  <c:v>68</c:v>
                </c:pt>
                <c:pt idx="222">
                  <c:v>68</c:v>
                </c:pt>
                <c:pt idx="223">
                  <c:v>68</c:v>
                </c:pt>
                <c:pt idx="224">
                  <c:v>68</c:v>
                </c:pt>
                <c:pt idx="225">
                  <c:v>68</c:v>
                </c:pt>
                <c:pt idx="226">
                  <c:v>68</c:v>
                </c:pt>
                <c:pt idx="227">
                  <c:v>68</c:v>
                </c:pt>
                <c:pt idx="228">
                  <c:v>68</c:v>
                </c:pt>
                <c:pt idx="229">
                  <c:v>68</c:v>
                </c:pt>
                <c:pt idx="230">
                  <c:v>68</c:v>
                </c:pt>
                <c:pt idx="231">
                  <c:v>68</c:v>
                </c:pt>
                <c:pt idx="232">
                  <c:v>68</c:v>
                </c:pt>
                <c:pt idx="233">
                  <c:v>68</c:v>
                </c:pt>
                <c:pt idx="234">
                  <c:v>68</c:v>
                </c:pt>
                <c:pt idx="235">
                  <c:v>68</c:v>
                </c:pt>
                <c:pt idx="236">
                  <c:v>68</c:v>
                </c:pt>
                <c:pt idx="237">
                  <c:v>68</c:v>
                </c:pt>
                <c:pt idx="238">
                  <c:v>68</c:v>
                </c:pt>
                <c:pt idx="239">
                  <c:v>68</c:v>
                </c:pt>
                <c:pt idx="240">
                  <c:v>68</c:v>
                </c:pt>
                <c:pt idx="241">
                  <c:v>68</c:v>
                </c:pt>
                <c:pt idx="242">
                  <c:v>68</c:v>
                </c:pt>
                <c:pt idx="243">
                  <c:v>68</c:v>
                </c:pt>
                <c:pt idx="244">
                  <c:v>68</c:v>
                </c:pt>
                <c:pt idx="245">
                  <c:v>68</c:v>
                </c:pt>
                <c:pt idx="246">
                  <c:v>68</c:v>
                </c:pt>
                <c:pt idx="247">
                  <c:v>68</c:v>
                </c:pt>
                <c:pt idx="248">
                  <c:v>68</c:v>
                </c:pt>
                <c:pt idx="249">
                  <c:v>68</c:v>
                </c:pt>
                <c:pt idx="250">
                  <c:v>68</c:v>
                </c:pt>
                <c:pt idx="251">
                  <c:v>68</c:v>
                </c:pt>
                <c:pt idx="252">
                  <c:v>68</c:v>
                </c:pt>
                <c:pt idx="253">
                  <c:v>68</c:v>
                </c:pt>
                <c:pt idx="254">
                  <c:v>68</c:v>
                </c:pt>
                <c:pt idx="255">
                  <c:v>68</c:v>
                </c:pt>
                <c:pt idx="256">
                  <c:v>68</c:v>
                </c:pt>
                <c:pt idx="257">
                  <c:v>68</c:v>
                </c:pt>
                <c:pt idx="258">
                  <c:v>68</c:v>
                </c:pt>
                <c:pt idx="259">
                  <c:v>68</c:v>
                </c:pt>
                <c:pt idx="260">
                  <c:v>68</c:v>
                </c:pt>
                <c:pt idx="261">
                  <c:v>68</c:v>
                </c:pt>
                <c:pt idx="262">
                  <c:v>68</c:v>
                </c:pt>
                <c:pt idx="263">
                  <c:v>68</c:v>
                </c:pt>
                <c:pt idx="264">
                  <c:v>68</c:v>
                </c:pt>
                <c:pt idx="265">
                  <c:v>68</c:v>
                </c:pt>
                <c:pt idx="266">
                  <c:v>68</c:v>
                </c:pt>
                <c:pt idx="267">
                  <c:v>68</c:v>
                </c:pt>
                <c:pt idx="268">
                  <c:v>68</c:v>
                </c:pt>
                <c:pt idx="269">
                  <c:v>68</c:v>
                </c:pt>
                <c:pt idx="270">
                  <c:v>68</c:v>
                </c:pt>
                <c:pt idx="271">
                  <c:v>68</c:v>
                </c:pt>
                <c:pt idx="272">
                  <c:v>68</c:v>
                </c:pt>
                <c:pt idx="273">
                  <c:v>68</c:v>
                </c:pt>
                <c:pt idx="274">
                  <c:v>68</c:v>
                </c:pt>
                <c:pt idx="275">
                  <c:v>68</c:v>
                </c:pt>
                <c:pt idx="276">
                  <c:v>68</c:v>
                </c:pt>
                <c:pt idx="277">
                  <c:v>68</c:v>
                </c:pt>
                <c:pt idx="278">
                  <c:v>68</c:v>
                </c:pt>
                <c:pt idx="279">
                  <c:v>68</c:v>
                </c:pt>
                <c:pt idx="280">
                  <c:v>68</c:v>
                </c:pt>
                <c:pt idx="281">
                  <c:v>68</c:v>
                </c:pt>
                <c:pt idx="282">
                  <c:v>68</c:v>
                </c:pt>
                <c:pt idx="283">
                  <c:v>68</c:v>
                </c:pt>
                <c:pt idx="284">
                  <c:v>68</c:v>
                </c:pt>
                <c:pt idx="285">
                  <c:v>68</c:v>
                </c:pt>
                <c:pt idx="286">
                  <c:v>68</c:v>
                </c:pt>
                <c:pt idx="287">
                  <c:v>68</c:v>
                </c:pt>
                <c:pt idx="288">
                  <c:v>68</c:v>
                </c:pt>
                <c:pt idx="289">
                  <c:v>68</c:v>
                </c:pt>
                <c:pt idx="290">
                  <c:v>68</c:v>
                </c:pt>
                <c:pt idx="291">
                  <c:v>68</c:v>
                </c:pt>
                <c:pt idx="292">
                  <c:v>68</c:v>
                </c:pt>
                <c:pt idx="293">
                  <c:v>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0A3-435F-B670-40FAB0421B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6456656"/>
        <c:axId val="2036770000"/>
      </c:scatterChart>
      <c:valAx>
        <c:axId val="2046456656"/>
        <c:scaling>
          <c:orientation val="minMax"/>
          <c:max val="3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36770000"/>
        <c:crosses val="autoZero"/>
        <c:crossBetween val="midCat"/>
      </c:valAx>
      <c:valAx>
        <c:axId val="2036770000"/>
        <c:scaling>
          <c:orientation val="minMax"/>
          <c:max val="7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46456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CE99B-A5B5-4FCA-AD23-3151335B1BF7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2EDCF-8971-48A2-B66B-193A7C3EC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223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BA57-0553-4543-9134-6AF366BBA7C1}" type="datetime1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41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DA79-2974-479B-BB2D-6F44F31680F3}" type="datetime1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90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38A9-77C8-411F-99E2-5EC18F55A400}" type="datetime1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41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A0D8-9D3C-442D-89BF-A72DD1545CAD}" type="datetime1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23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00EB-76B2-464E-8B44-94C8B4B989C3}" type="datetime1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18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92A9-6512-4D78-AC2D-C419808EC16D}" type="datetime1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58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1D66-934B-408B-B88C-0B8ADA319BFE}" type="datetime1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97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58CE6-0BCC-40CA-8BCB-26F8D9887051}" type="datetime1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80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80E7-BAAD-443F-8F3A-DEA83AF785F1}" type="datetime1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800B799E-41DE-49AA-A934-8BB5E7B14B4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020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CE38-BEB1-497E-8D47-15C77B122171}" type="datetime1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30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3FBF-B3C9-4382-8E87-8BF91B16AAD2}" type="datetime1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12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4891C-E0A1-4371-AD46-5B3F19CFDC25}" type="datetime1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50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668102"/>
            <a:ext cx="9144000" cy="1714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4800" dirty="0"/>
              <a:t>實驗八　液位控制</a:t>
            </a:r>
            <a:br>
              <a:rPr lang="en-US" altLang="zh-TW" sz="4800" dirty="0"/>
            </a:br>
            <a:r>
              <a:rPr lang="en-US" altLang="zh-TW" sz="3200" dirty="0"/>
              <a:t>2020.11.19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04057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B06504004</a:t>
            </a:r>
            <a:r>
              <a:rPr lang="zh-TW" altLang="en-US" dirty="0"/>
              <a:t>　盧彥均</a:t>
            </a:r>
            <a:endParaRPr lang="en-US" altLang="zh-TW" dirty="0"/>
          </a:p>
          <a:p>
            <a:r>
              <a:rPr lang="en-US" altLang="zh-TW" dirty="0"/>
              <a:t>B06504069</a:t>
            </a:r>
            <a:r>
              <a:rPr lang="zh-TW" altLang="en-US" dirty="0"/>
              <a:t>　蘇峰玉</a:t>
            </a:r>
            <a:endParaRPr lang="en-US" altLang="zh-TW" dirty="0"/>
          </a:p>
          <a:p>
            <a:r>
              <a:rPr lang="en-US" altLang="zh-TW" dirty="0"/>
              <a:t>B05504076</a:t>
            </a:r>
            <a:r>
              <a:rPr lang="zh-TW" altLang="en-US" dirty="0"/>
              <a:t>　蔡孟儒</a:t>
            </a:r>
            <a:endParaRPr lang="en-US" altLang="zh-TW" dirty="0"/>
          </a:p>
          <a:p>
            <a:r>
              <a:rPr lang="en-US" altLang="zh-TW" dirty="0"/>
              <a:t>B06504124</a:t>
            </a:r>
            <a:r>
              <a:rPr lang="zh-TW" altLang="en-US" dirty="0"/>
              <a:t>　趙奕翔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6E9347-9864-4B5B-A6DC-78C1C6126D2D}"/>
              </a:ext>
            </a:extLst>
          </p:cNvPr>
          <p:cNvGrpSpPr/>
          <p:nvPr/>
        </p:nvGrpSpPr>
        <p:grpSpPr>
          <a:xfrm>
            <a:off x="2257384" y="2855167"/>
            <a:ext cx="7677232" cy="0"/>
            <a:chOff x="2220220" y="3788229"/>
            <a:chExt cx="7677232" cy="0"/>
          </a:xfrm>
        </p:grpSpPr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7D7440EA-D4AF-44C2-B008-6C4F63754D29}"/>
                </a:ext>
              </a:extLst>
            </p:cNvPr>
            <p:cNvCxnSpPr/>
            <p:nvPr/>
          </p:nvCxnSpPr>
          <p:spPr>
            <a:xfrm>
              <a:off x="2220220" y="3788229"/>
              <a:ext cx="1919308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5EB5D5F2-E772-41E1-97E3-8205B9003537}"/>
                </a:ext>
              </a:extLst>
            </p:cNvPr>
            <p:cNvCxnSpPr/>
            <p:nvPr/>
          </p:nvCxnSpPr>
          <p:spPr>
            <a:xfrm>
              <a:off x="4139528" y="3788229"/>
              <a:ext cx="1919308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7D0D7100-276C-43D7-A609-D7B8AB4505E4}"/>
                </a:ext>
              </a:extLst>
            </p:cNvPr>
            <p:cNvCxnSpPr/>
            <p:nvPr/>
          </p:nvCxnSpPr>
          <p:spPr>
            <a:xfrm>
              <a:off x="6058836" y="3788229"/>
              <a:ext cx="1919308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201F7158-81A6-40F6-89D3-44E29BB272D8}"/>
                </a:ext>
              </a:extLst>
            </p:cNvPr>
            <p:cNvCxnSpPr/>
            <p:nvPr/>
          </p:nvCxnSpPr>
          <p:spPr>
            <a:xfrm>
              <a:off x="7978144" y="3788229"/>
              <a:ext cx="1919308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50EB9432-B9DC-4103-9130-2E9C8E41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3963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F16A40-1091-42C6-A52B-47585EC1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6DD6677-F187-486E-8B16-DB58D8C74D5A}"/>
              </a:ext>
            </a:extLst>
          </p:cNvPr>
          <p:cNvSpPr txBox="1"/>
          <p:nvPr/>
        </p:nvSpPr>
        <p:spPr>
          <a:xfrm>
            <a:off x="651753" y="563147"/>
            <a:ext cx="4584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OLSR</a:t>
            </a:r>
            <a:r>
              <a:rPr lang="zh-TW" altLang="en-US" sz="3200" dirty="0"/>
              <a:t>方法的控制器比較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085B6D5-899D-4FF1-8D42-3E2E5AABF32A}"/>
                  </a:ext>
                </a:extLst>
              </p:cNvPr>
              <p:cNvSpPr txBox="1"/>
              <p:nvPr/>
            </p:nvSpPr>
            <p:spPr>
              <a:xfrm>
                <a:off x="6966408" y="2486851"/>
                <a:ext cx="4989921" cy="1884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000" dirty="0"/>
                  <a:t>P</a:t>
                </a:r>
                <a:r>
                  <a:rPr lang="zh-TW" altLang="en-US" sz="2000" dirty="0"/>
                  <a:t>控制最快達到穩定，但沒達到設定點</a:t>
                </a:r>
                <a:endParaRPr lang="en-US" altLang="zh-TW" sz="20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000" dirty="0"/>
                  <a:t>PI</a:t>
                </a:r>
                <a:r>
                  <a:rPr lang="zh-TW" altLang="en-US" sz="2000" dirty="0"/>
                  <a:t>最慢達到設定水位</a:t>
                </a:r>
                <a:endParaRPr lang="en-US" altLang="zh-TW" sz="20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/>
                  <a:t>都沒有發生</a:t>
                </a:r>
                <a:r>
                  <a:rPr lang="en-US" altLang="zh-TW" sz="2000" dirty="0"/>
                  <a:t>over-shooting</a:t>
                </a:r>
                <a:r>
                  <a:rPr lang="zh-TW" altLang="en-US" sz="2000" dirty="0"/>
                  <a:t>現象，可能原因為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000" b="0" dirty="0">
                    <a:latin typeface="Cambria Math" panose="02040503050406030204" pitchFamily="18" charset="0"/>
                  </a:rPr>
                  <a:t>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zh-TW" altLang="en-US" sz="2000" i="1">
                        <a:latin typeface="Cambria Math" panose="02040503050406030204" pitchFamily="18" charset="0"/>
                      </a:rPr>
                      <m:t>較大</m:t>
                    </m:r>
                  </m:oMath>
                </a14:m>
                <a:r>
                  <a:rPr lang="zh-TW" altLang="en-US" sz="2000" dirty="0"/>
                  <a:t>的原因</a:t>
                </a:r>
                <a:endParaRPr lang="en-US" altLang="zh-TW" sz="20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085B6D5-899D-4FF1-8D42-3E2E5AABF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408" y="2486851"/>
                <a:ext cx="4989921" cy="1884298"/>
              </a:xfrm>
              <a:prstGeom prst="rect">
                <a:avLst/>
              </a:prstGeom>
              <a:blipFill>
                <a:blip r:embed="rId2"/>
                <a:stretch>
                  <a:fillRect l="-1100" b="-48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E8A2CA36-CA2A-4D18-A7A1-CC23981584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8576185"/>
              </p:ext>
            </p:extLst>
          </p:nvPr>
        </p:nvGraphicFramePr>
        <p:xfrm>
          <a:off x="422634" y="1634163"/>
          <a:ext cx="6293964" cy="4446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638154AA-AF98-4ADC-8712-10A2F947B2EA}"/>
              </a:ext>
            </a:extLst>
          </p:cNvPr>
          <p:cNvCxnSpPr>
            <a:cxnSpLocks/>
          </p:cNvCxnSpPr>
          <p:nvPr/>
        </p:nvCxnSpPr>
        <p:spPr>
          <a:xfrm>
            <a:off x="1055802" y="2611223"/>
            <a:ext cx="541098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179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51753" y="563147"/>
            <a:ext cx="2100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P</a:t>
            </a:r>
            <a:r>
              <a:rPr lang="zh-TW" altLang="en-US" sz="3200" dirty="0"/>
              <a:t>控制比較</a:t>
            </a:r>
          </a:p>
        </p:txBody>
      </p:sp>
      <p:cxnSp>
        <p:nvCxnSpPr>
          <p:cNvPr id="3" name="直線接點 2"/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BC0EAC-9E18-4DCA-91DA-30FE5B82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B2A470C-6392-4462-B296-CFB7B2C32504}"/>
              </a:ext>
            </a:extLst>
          </p:cNvPr>
          <p:cNvSpPr txBox="1"/>
          <p:nvPr/>
        </p:nvSpPr>
        <p:spPr>
          <a:xfrm>
            <a:off x="6427108" y="3773370"/>
            <a:ext cx="5364536" cy="188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000" dirty="0"/>
              <a:t>由於</a:t>
            </a:r>
            <a:r>
              <a:rPr lang="en-US" altLang="zh-TW" sz="2000" dirty="0"/>
              <a:t>ATV</a:t>
            </a:r>
            <a:r>
              <a:rPr lang="zh-TW" altLang="en-US" sz="2000" dirty="0"/>
              <a:t>的</a:t>
            </a:r>
            <a:r>
              <a:rPr lang="en-US" altLang="zh-TW" sz="2000" dirty="0"/>
              <a:t>K</a:t>
            </a:r>
            <a:r>
              <a:rPr lang="en-US" altLang="zh-TW" sz="2000" baseline="-25000" dirty="0"/>
              <a:t>c</a:t>
            </a:r>
            <a:r>
              <a:rPr lang="zh-TW" altLang="en-US" sz="2000" dirty="0"/>
              <a:t>較大，</a:t>
            </a:r>
            <a:r>
              <a:rPr lang="en-US" altLang="zh-TW" sz="2000" dirty="0"/>
              <a:t>ATV</a:t>
            </a:r>
            <a:r>
              <a:rPr lang="zh-TW" altLang="en-US" sz="2000" dirty="0"/>
              <a:t>到達穩態的時間比</a:t>
            </a:r>
            <a:r>
              <a:rPr lang="en-US" altLang="zh-TW" sz="2000" dirty="0"/>
              <a:t>OLSR</a:t>
            </a:r>
            <a:r>
              <a:rPr lang="zh-TW" altLang="en-US" sz="2000" dirty="0"/>
              <a:t>短，上升速度也更快</a:t>
            </a:r>
            <a:endParaRPr lang="en-US" altLang="zh-TW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000" dirty="0"/>
              <a:t>可以觀察到穩態失調（</a:t>
            </a:r>
            <a:r>
              <a:rPr lang="en-US" altLang="zh-TW" sz="2000" dirty="0"/>
              <a:t>steady-state offset</a:t>
            </a:r>
            <a:r>
              <a:rPr lang="zh-TW" altLang="en-US" sz="2000" dirty="0"/>
              <a:t>）</a:t>
            </a:r>
            <a:endParaRPr lang="en-US" altLang="zh-TW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2000" dirty="0"/>
              <a:t>ATV</a:t>
            </a:r>
            <a:r>
              <a:rPr lang="zh-TW" altLang="en-US" sz="2000" dirty="0"/>
              <a:t>比</a:t>
            </a:r>
            <a:r>
              <a:rPr lang="en-US" altLang="zh-TW" sz="2000" dirty="0"/>
              <a:t>OLSR</a:t>
            </a:r>
            <a:r>
              <a:rPr lang="zh-TW" altLang="en-US" sz="2000" dirty="0"/>
              <a:t>更靠近</a:t>
            </a:r>
            <a:r>
              <a:rPr lang="en-US" altLang="zh-TW" sz="2000" dirty="0"/>
              <a:t>set</a:t>
            </a:r>
            <a:r>
              <a:rPr lang="zh-TW" altLang="en-US" sz="2000" dirty="0"/>
              <a:t> </a:t>
            </a:r>
            <a:r>
              <a:rPr lang="en-US" altLang="zh-TW" sz="2000" dirty="0"/>
              <a:t>point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4766D20-5B61-4020-9C1F-8E6F4E34F529}"/>
              </a:ext>
            </a:extLst>
          </p:cNvPr>
          <p:cNvSpPr txBox="1"/>
          <p:nvPr/>
        </p:nvSpPr>
        <p:spPr>
          <a:xfrm>
            <a:off x="3206877" y="560267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 (s)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91AB9C9-5CA3-47E5-A147-F4127E6735BE}"/>
              </a:ext>
            </a:extLst>
          </p:cNvPr>
          <p:cNvSpPr txBox="1"/>
          <p:nvPr/>
        </p:nvSpPr>
        <p:spPr>
          <a:xfrm rot="16200000">
            <a:off x="223385" y="345442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 (%)</a:t>
            </a:r>
            <a:endParaRPr lang="zh-TW" altLang="en-US" dirty="0"/>
          </a:p>
        </p:txBody>
      </p:sp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9C2A32FB-7884-485B-B780-94AC11E9D0A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99965" y="1707473"/>
          <a:ext cx="5196034" cy="3863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057B9DC-8912-4E1E-BCFC-F4D7CFF60C3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85264" y="1932773"/>
          <a:ext cx="4355184" cy="10633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8796">
                  <a:extLst>
                    <a:ext uri="{9D8B030D-6E8A-4147-A177-3AD203B41FA5}">
                      <a16:colId xmlns:a16="http://schemas.microsoft.com/office/drawing/2014/main" val="2784738359"/>
                    </a:ext>
                  </a:extLst>
                </a:gridCol>
                <a:gridCol w="1088796">
                  <a:extLst>
                    <a:ext uri="{9D8B030D-6E8A-4147-A177-3AD203B41FA5}">
                      <a16:colId xmlns:a16="http://schemas.microsoft.com/office/drawing/2014/main" val="37711847"/>
                    </a:ext>
                  </a:extLst>
                </a:gridCol>
                <a:gridCol w="1088796">
                  <a:extLst>
                    <a:ext uri="{9D8B030D-6E8A-4147-A177-3AD203B41FA5}">
                      <a16:colId xmlns:a16="http://schemas.microsoft.com/office/drawing/2014/main" val="968191379"/>
                    </a:ext>
                  </a:extLst>
                </a:gridCol>
                <a:gridCol w="1088796">
                  <a:extLst>
                    <a:ext uri="{9D8B030D-6E8A-4147-A177-3AD203B41FA5}">
                      <a16:colId xmlns:a16="http://schemas.microsoft.com/office/drawing/2014/main" val="3655614189"/>
                    </a:ext>
                  </a:extLst>
                </a:gridCol>
              </a:tblGrid>
              <a:tr h="40761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</a:rPr>
                        <a:t>　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</a:t>
                      </a:r>
                      <a:r>
                        <a:rPr lang="en-US" sz="1800" u="none" strike="noStrike" baseline="-25000" dirty="0">
                          <a:effectLst/>
                        </a:rPr>
                        <a:t>c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</a:rPr>
                        <a:t>閥開度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</a:rPr>
                        <a:t>液位高度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653918"/>
                  </a:ext>
                </a:extLst>
              </a:tr>
              <a:tr h="3278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ATV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12.67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29.04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75.84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155037"/>
                  </a:ext>
                </a:extLst>
              </a:tr>
              <a:tr h="3278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OLSR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4.02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29.13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75.55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217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01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F16A40-1091-42C6-A52B-47585EC1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6DD6677-F187-486E-8B16-DB58D8C74D5A}"/>
              </a:ext>
            </a:extLst>
          </p:cNvPr>
          <p:cNvSpPr txBox="1"/>
          <p:nvPr/>
        </p:nvSpPr>
        <p:spPr>
          <a:xfrm>
            <a:off x="651753" y="563147"/>
            <a:ext cx="2214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PI</a:t>
            </a:r>
            <a:r>
              <a:rPr lang="zh-TW" altLang="en-US" sz="3200" dirty="0"/>
              <a:t>控制比較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1065686"/>
                  </p:ext>
                </p:extLst>
              </p:nvPr>
            </p:nvGraphicFramePr>
            <p:xfrm>
              <a:off x="6096000" y="1943524"/>
              <a:ext cx="4592164" cy="112776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273282">
                      <a:extLst>
                        <a:ext uri="{9D8B030D-6E8A-4147-A177-3AD203B41FA5}">
                          <a16:colId xmlns:a16="http://schemas.microsoft.com/office/drawing/2014/main" val="1307442909"/>
                        </a:ext>
                      </a:extLst>
                    </a:gridCol>
                    <a:gridCol w="1106294">
                      <a:extLst>
                        <a:ext uri="{9D8B030D-6E8A-4147-A177-3AD203B41FA5}">
                          <a16:colId xmlns:a16="http://schemas.microsoft.com/office/drawing/2014/main" val="839700133"/>
                        </a:ext>
                      </a:extLst>
                    </a:gridCol>
                    <a:gridCol w="1106294">
                      <a:extLst>
                        <a:ext uri="{9D8B030D-6E8A-4147-A177-3AD203B41FA5}">
                          <a16:colId xmlns:a16="http://schemas.microsoft.com/office/drawing/2014/main" val="3024940154"/>
                        </a:ext>
                      </a:extLst>
                    </a:gridCol>
                    <a:gridCol w="1106294">
                      <a:extLst>
                        <a:ext uri="{9D8B030D-6E8A-4147-A177-3AD203B41FA5}">
                          <a16:colId xmlns:a16="http://schemas.microsoft.com/office/drawing/2014/main" val="896394558"/>
                        </a:ext>
                      </a:extLst>
                    </a:gridCol>
                  </a:tblGrid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K</a:t>
                          </a:r>
                          <a:r>
                            <a:rPr lang="en-US" sz="1800" u="none" strike="noStrike" baseline="-25000" dirty="0">
                              <a:effectLst/>
                            </a:rPr>
                            <a:t>c</a:t>
                          </a:r>
                          <a:endParaRPr lang="en-US" sz="1800" b="0" i="0" u="none" strike="noStrike" baseline="-25000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2436396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ATV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11.4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38.33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-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2493493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OLSR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3.62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424.05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-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0724017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IMC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2.01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771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-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86732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1065686"/>
                  </p:ext>
                </p:extLst>
              </p:nvPr>
            </p:nvGraphicFramePr>
            <p:xfrm>
              <a:off x="6096000" y="1943524"/>
              <a:ext cx="4592164" cy="112776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273282">
                      <a:extLst>
                        <a:ext uri="{9D8B030D-6E8A-4147-A177-3AD203B41FA5}">
                          <a16:colId xmlns:a16="http://schemas.microsoft.com/office/drawing/2014/main" val="1307442909"/>
                        </a:ext>
                      </a:extLst>
                    </a:gridCol>
                    <a:gridCol w="1106294">
                      <a:extLst>
                        <a:ext uri="{9D8B030D-6E8A-4147-A177-3AD203B41FA5}">
                          <a16:colId xmlns:a16="http://schemas.microsoft.com/office/drawing/2014/main" val="839700133"/>
                        </a:ext>
                      </a:extLst>
                    </a:gridCol>
                    <a:gridCol w="1106294">
                      <a:extLst>
                        <a:ext uri="{9D8B030D-6E8A-4147-A177-3AD203B41FA5}">
                          <a16:colId xmlns:a16="http://schemas.microsoft.com/office/drawing/2014/main" val="3024940154"/>
                        </a:ext>
                      </a:extLst>
                    </a:gridCol>
                    <a:gridCol w="1106294">
                      <a:extLst>
                        <a:ext uri="{9D8B030D-6E8A-4147-A177-3AD203B41FA5}">
                          <a16:colId xmlns:a16="http://schemas.microsoft.com/office/drawing/2014/main" val="896394558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K</a:t>
                          </a:r>
                          <a:r>
                            <a:rPr lang="en-US" sz="1800" u="none" strike="noStrike" baseline="-25000" dirty="0">
                              <a:effectLst/>
                            </a:rPr>
                            <a:t>c</a:t>
                          </a:r>
                          <a:endParaRPr lang="en-US" sz="1800" b="0" i="0" u="none" strike="noStrike" baseline="-25000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7620" marR="7620" marT="7620" marB="0" anchor="b">
                        <a:blipFill>
                          <a:blip r:embed="rId2"/>
                          <a:stretch>
                            <a:fillRect l="-217127" t="-23404" r="-101657" b="-3468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7620" marR="7620" marT="7620" marB="0" anchor="b">
                        <a:blipFill>
                          <a:blip r:embed="rId2"/>
                          <a:stretch>
                            <a:fillRect l="-315385" t="-23404" r="-1099" b="-3468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243639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ATV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11.4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38.33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-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249349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OLSR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3.62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424.05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-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0724017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IMC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2.01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>
                              <a:effectLst/>
                            </a:rPr>
                            <a:t>771</a:t>
                          </a:r>
                          <a:endParaRPr lang="en-US" altLang="zh-TW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-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86732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5818517" y="3238028"/>
            <a:ext cx="558416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ATV</a:t>
            </a:r>
            <a:r>
              <a:rPr lang="zh-TW" altLang="en-US" dirty="0"/>
              <a:t>法所得超調現象最明顯，可能原因為</a:t>
            </a:r>
            <a:r>
              <a:rPr lang="en-US" altLang="zh-TW" dirty="0"/>
              <a:t>: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zh-TW" altLang="en-US" dirty="0">
                <a:solidFill>
                  <a:srgbClr val="FF0000"/>
                </a:solidFill>
              </a:rPr>
              <a:t>穩態增益大</a:t>
            </a:r>
            <a:r>
              <a:rPr lang="zh-TW" altLang="en-US" dirty="0"/>
              <a:t>，水位調整幅度大</a:t>
            </a:r>
            <a:endParaRPr lang="en-US" altLang="zh-TW" dirty="0"/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zh-TW" altLang="en-US" dirty="0">
                <a:solidFill>
                  <a:srgbClr val="FF0000"/>
                </a:solidFill>
              </a:rPr>
              <a:t>積分時間小</a:t>
            </a:r>
            <a:r>
              <a:rPr lang="zh-TW" altLang="en-US" dirty="0"/>
              <a:t>，訊號輸出快速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OLSR</a:t>
            </a:r>
            <a:r>
              <a:rPr lang="zh-TW" altLang="en-US" dirty="0"/>
              <a:t>法調整較緩和，積分時間較</a:t>
            </a:r>
            <a:r>
              <a:rPr lang="en-US" altLang="zh-TW" dirty="0"/>
              <a:t>ATV</a:t>
            </a:r>
            <a:r>
              <a:rPr lang="zh-TW" altLang="en-US" dirty="0"/>
              <a:t>法大很多，超調現象</a:t>
            </a:r>
            <a:r>
              <a:rPr lang="zh-TW" altLang="en-US" dirty="0">
                <a:solidFill>
                  <a:srgbClr val="FF0000"/>
                </a:solidFill>
              </a:rPr>
              <a:t>不明顯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/>
              <a:t>3.</a:t>
            </a:r>
            <a:r>
              <a:rPr lang="zh-TW" altLang="en-US" dirty="0"/>
              <a:t> </a:t>
            </a:r>
            <a:r>
              <a:rPr lang="en-US" altLang="zh-TW" dirty="0"/>
              <a:t>IMC</a:t>
            </a:r>
            <a:r>
              <a:rPr lang="zh-TW" altLang="en-US" dirty="0"/>
              <a:t>法穩態增益最小，積分時間最長，估計會最慢達穩態，但實驗還</a:t>
            </a:r>
            <a:r>
              <a:rPr lang="zh-TW" altLang="en-US" dirty="0">
                <a:solidFill>
                  <a:srgbClr val="FF0000"/>
                </a:solidFill>
              </a:rPr>
              <a:t>未達平衡</a:t>
            </a:r>
            <a:r>
              <a:rPr lang="zh-TW" altLang="en-US" dirty="0"/>
              <a:t>，看不出此現象</a:t>
            </a:r>
          </a:p>
        </p:txBody>
      </p:sp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83023986-E083-4951-A5D0-76A96468D5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2890325"/>
              </p:ext>
            </p:extLst>
          </p:nvPr>
        </p:nvGraphicFramePr>
        <p:xfrm>
          <a:off x="470283" y="1808312"/>
          <a:ext cx="4938479" cy="308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89545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F16A40-1091-42C6-A52B-47585EC1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6DD6677-F187-486E-8B16-DB58D8C74D5A}"/>
              </a:ext>
            </a:extLst>
          </p:cNvPr>
          <p:cNvSpPr txBox="1"/>
          <p:nvPr/>
        </p:nvSpPr>
        <p:spPr>
          <a:xfrm>
            <a:off x="651753" y="563147"/>
            <a:ext cx="2510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PID</a:t>
            </a:r>
            <a:r>
              <a:rPr lang="zh-TW" altLang="en-US" sz="3200" dirty="0"/>
              <a:t>控制比較</a:t>
            </a:r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9A967679-A8B7-420D-8B35-C056B4A1C2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8827245"/>
              </p:ext>
            </p:extLst>
          </p:nvPr>
        </p:nvGraphicFramePr>
        <p:xfrm>
          <a:off x="559242" y="1707432"/>
          <a:ext cx="5678157" cy="4566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E4A2F45B-7F0E-48D7-8DCB-F7022760A591}"/>
              </a:ext>
            </a:extLst>
          </p:cNvPr>
          <p:cNvSpPr txBox="1"/>
          <p:nvPr/>
        </p:nvSpPr>
        <p:spPr>
          <a:xfrm>
            <a:off x="6375660" y="3590259"/>
            <a:ext cx="5412636" cy="170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ATV</a:t>
            </a:r>
            <a:r>
              <a:rPr lang="zh-TW" altLang="en-US" dirty="0"/>
              <a:t>方法的</a:t>
            </a:r>
            <a:r>
              <a:rPr lang="en-US" altLang="zh-TW" dirty="0"/>
              <a:t>overshooting</a:t>
            </a:r>
            <a:r>
              <a:rPr lang="zh-TW" altLang="en-US" dirty="0"/>
              <a:t>較大，可能原因為</a:t>
            </a:r>
            <a:r>
              <a:rPr lang="en-US" altLang="zh-TW" dirty="0"/>
              <a:t>ATV</a:t>
            </a:r>
            <a:r>
              <a:rPr lang="zh-TW" altLang="en-US" dirty="0"/>
              <a:t>法的</a:t>
            </a:r>
            <a:r>
              <a:rPr lang="zh-TW" altLang="zh-TW" dirty="0">
                <a:solidFill>
                  <a:srgbClr val="FF0000"/>
                </a:solidFill>
              </a:rPr>
              <a:t>積分時間</a:t>
            </a:r>
            <a:r>
              <a:rPr lang="zh-TW" altLang="zh-TW" dirty="0"/>
              <a:t>較小，比較容易因反應靈敏而發生超調，再加上</a:t>
            </a:r>
            <a:r>
              <a:rPr lang="zh-TW" altLang="zh-TW" dirty="0">
                <a:solidFill>
                  <a:srgbClr val="FF0000"/>
                </a:solidFill>
              </a:rPr>
              <a:t>微分時間</a:t>
            </a:r>
            <a:r>
              <a:rPr lang="zh-TW" altLang="zh-TW" dirty="0"/>
              <a:t>較小，預測誤差變化的能力較差，使得水位無法及時回到設定點。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FDB10428-2BE0-4C03-8A44-408B6B50CD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6895868"/>
                  </p:ext>
                </p:extLst>
              </p:nvPr>
            </p:nvGraphicFramePr>
            <p:xfrm>
              <a:off x="6237399" y="1996413"/>
              <a:ext cx="5689158" cy="1063342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948193">
                      <a:extLst>
                        <a:ext uri="{9D8B030D-6E8A-4147-A177-3AD203B41FA5}">
                          <a16:colId xmlns:a16="http://schemas.microsoft.com/office/drawing/2014/main" val="2101664675"/>
                        </a:ext>
                      </a:extLst>
                    </a:gridCol>
                    <a:gridCol w="948193">
                      <a:extLst>
                        <a:ext uri="{9D8B030D-6E8A-4147-A177-3AD203B41FA5}">
                          <a16:colId xmlns:a16="http://schemas.microsoft.com/office/drawing/2014/main" val="76193212"/>
                        </a:ext>
                      </a:extLst>
                    </a:gridCol>
                    <a:gridCol w="948193">
                      <a:extLst>
                        <a:ext uri="{9D8B030D-6E8A-4147-A177-3AD203B41FA5}">
                          <a16:colId xmlns:a16="http://schemas.microsoft.com/office/drawing/2014/main" val="3292775701"/>
                        </a:ext>
                      </a:extLst>
                    </a:gridCol>
                    <a:gridCol w="948193">
                      <a:extLst>
                        <a:ext uri="{9D8B030D-6E8A-4147-A177-3AD203B41FA5}">
                          <a16:colId xmlns:a16="http://schemas.microsoft.com/office/drawing/2014/main" val="4105582904"/>
                        </a:ext>
                      </a:extLst>
                    </a:gridCol>
                    <a:gridCol w="948193">
                      <a:extLst>
                        <a:ext uri="{9D8B030D-6E8A-4147-A177-3AD203B41FA5}">
                          <a16:colId xmlns:a16="http://schemas.microsoft.com/office/drawing/2014/main" val="2613602182"/>
                        </a:ext>
                      </a:extLst>
                    </a:gridCol>
                    <a:gridCol w="948193">
                      <a:extLst>
                        <a:ext uri="{9D8B030D-6E8A-4147-A177-3AD203B41FA5}">
                          <a16:colId xmlns:a16="http://schemas.microsoft.com/office/drawing/2014/main" val="2029774298"/>
                        </a:ext>
                      </a:extLst>
                    </a:gridCol>
                  </a:tblGrid>
                  <a:tr h="40761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TW" altLang="en-US" sz="1800" u="none" strike="noStrike" dirty="0">
                              <a:effectLst/>
                            </a:rPr>
                            <a:t>　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K</a:t>
                          </a:r>
                          <a:r>
                            <a:rPr lang="en-US" sz="1800" u="none" strike="noStrike" baseline="-25000" dirty="0">
                              <a:effectLst/>
                            </a:rPr>
                            <a:t>c</a:t>
                          </a:r>
                          <a:endParaRPr lang="en-US" sz="1800" b="0" i="0" u="none" strike="noStrike" baseline="-25000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TW" altLang="en-US" sz="1800" u="none" strike="noStrike" dirty="0">
                              <a:effectLst/>
                            </a:rPr>
                            <a:t>閥開度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TW" altLang="en-US" sz="1800" u="none" strike="noStrike" dirty="0">
                              <a:effectLst/>
                            </a:rPr>
                            <a:t>液位高度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1241249"/>
                      </a:ext>
                    </a:extLst>
                  </a:tr>
                  <a:tr h="3278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ATV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14.95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23</a:t>
                          </a:r>
                          <a:endParaRPr lang="en-US" altLang="zh-TW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5.75</a:t>
                          </a:r>
                          <a:endParaRPr lang="en-US" altLang="zh-TW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29.22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76.16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1377708"/>
                      </a:ext>
                    </a:extLst>
                  </a:tr>
                  <a:tr h="3278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OLSR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>
                              <a:effectLst/>
                            </a:rPr>
                            <a:t>4.83</a:t>
                          </a:r>
                          <a:endParaRPr lang="en-US" altLang="zh-TW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257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64.25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28.74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76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11221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FDB10428-2BE0-4C03-8A44-408B6B50CD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6895868"/>
                  </p:ext>
                </p:extLst>
              </p:nvPr>
            </p:nvGraphicFramePr>
            <p:xfrm>
              <a:off x="6237399" y="1996413"/>
              <a:ext cx="5689158" cy="1063342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948193">
                      <a:extLst>
                        <a:ext uri="{9D8B030D-6E8A-4147-A177-3AD203B41FA5}">
                          <a16:colId xmlns:a16="http://schemas.microsoft.com/office/drawing/2014/main" val="2101664675"/>
                        </a:ext>
                      </a:extLst>
                    </a:gridCol>
                    <a:gridCol w="948193">
                      <a:extLst>
                        <a:ext uri="{9D8B030D-6E8A-4147-A177-3AD203B41FA5}">
                          <a16:colId xmlns:a16="http://schemas.microsoft.com/office/drawing/2014/main" val="76193212"/>
                        </a:ext>
                      </a:extLst>
                    </a:gridCol>
                    <a:gridCol w="948193">
                      <a:extLst>
                        <a:ext uri="{9D8B030D-6E8A-4147-A177-3AD203B41FA5}">
                          <a16:colId xmlns:a16="http://schemas.microsoft.com/office/drawing/2014/main" val="3292775701"/>
                        </a:ext>
                      </a:extLst>
                    </a:gridCol>
                    <a:gridCol w="948193">
                      <a:extLst>
                        <a:ext uri="{9D8B030D-6E8A-4147-A177-3AD203B41FA5}">
                          <a16:colId xmlns:a16="http://schemas.microsoft.com/office/drawing/2014/main" val="4105582904"/>
                        </a:ext>
                      </a:extLst>
                    </a:gridCol>
                    <a:gridCol w="948193">
                      <a:extLst>
                        <a:ext uri="{9D8B030D-6E8A-4147-A177-3AD203B41FA5}">
                          <a16:colId xmlns:a16="http://schemas.microsoft.com/office/drawing/2014/main" val="2613602182"/>
                        </a:ext>
                      </a:extLst>
                    </a:gridCol>
                    <a:gridCol w="948193">
                      <a:extLst>
                        <a:ext uri="{9D8B030D-6E8A-4147-A177-3AD203B41FA5}">
                          <a16:colId xmlns:a16="http://schemas.microsoft.com/office/drawing/2014/main" val="2029774298"/>
                        </a:ext>
                      </a:extLst>
                    </a:gridCol>
                  </a:tblGrid>
                  <a:tr h="40761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TW" altLang="en-US" sz="1800" u="none" strike="noStrike" dirty="0">
                              <a:effectLst/>
                            </a:rPr>
                            <a:t>　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K</a:t>
                          </a:r>
                          <a:r>
                            <a:rPr lang="en-US" sz="1800" u="none" strike="noStrike" baseline="-25000" dirty="0">
                              <a:effectLst/>
                            </a:rPr>
                            <a:t>c</a:t>
                          </a:r>
                          <a:endParaRPr lang="en-US" sz="1800" b="0" i="0" u="none" strike="noStrike" baseline="-25000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493" r="-300641" b="-192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1493" r="-200641" b="-192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TW" altLang="en-US" sz="1800" u="none" strike="noStrike" dirty="0">
                              <a:effectLst/>
                            </a:rPr>
                            <a:t>閥開度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TW" altLang="en-US" sz="1800" u="none" strike="noStrike" dirty="0">
                              <a:effectLst/>
                            </a:rPr>
                            <a:t>液位高度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1241249"/>
                      </a:ext>
                    </a:extLst>
                  </a:tr>
                  <a:tr h="3278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ATV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14.95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23</a:t>
                          </a:r>
                          <a:endParaRPr lang="en-US" altLang="zh-TW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solidFill>
                                <a:srgbClr val="FF0000"/>
                              </a:solidFill>
                              <a:effectLst/>
                            </a:rPr>
                            <a:t>5.75</a:t>
                          </a:r>
                          <a:endParaRPr lang="en-US" altLang="zh-TW" sz="18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29.22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76.16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1377708"/>
                      </a:ext>
                    </a:extLst>
                  </a:tr>
                  <a:tr h="3278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OLSR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>
                              <a:effectLst/>
                            </a:rPr>
                            <a:t>4.83</a:t>
                          </a:r>
                          <a:endParaRPr lang="en-US" altLang="zh-TW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257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64.25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28.74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76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11221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73041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F16A40-1091-42C6-A52B-47585EC1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6DD6677-F187-486E-8B16-DB58D8C74D5A}"/>
              </a:ext>
            </a:extLst>
          </p:cNvPr>
          <p:cNvSpPr txBox="1"/>
          <p:nvPr/>
        </p:nvSpPr>
        <p:spPr>
          <a:xfrm>
            <a:off x="651753" y="56314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手動控制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4BE72EF-A099-40E2-A06D-A111CC5B798A}"/>
              </a:ext>
            </a:extLst>
          </p:cNvPr>
          <p:cNvGrpSpPr/>
          <p:nvPr/>
        </p:nvGrpSpPr>
        <p:grpSpPr>
          <a:xfrm>
            <a:off x="696000" y="1314632"/>
            <a:ext cx="5148000" cy="2684832"/>
            <a:chOff x="696000" y="1314632"/>
            <a:chExt cx="5148000" cy="2743200"/>
          </a:xfrm>
        </p:grpSpPr>
        <p:graphicFrame>
          <p:nvGraphicFramePr>
            <p:cNvPr id="9" name="圖表 8">
              <a:extLst>
                <a:ext uri="{FF2B5EF4-FFF2-40B4-BE49-F238E27FC236}">
                  <a16:creationId xmlns:a16="http://schemas.microsoft.com/office/drawing/2014/main" id="{1B1F65EC-319B-4714-912A-6E5D68F264A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38840193"/>
                </p:ext>
              </p:extLst>
            </p:nvPr>
          </p:nvGraphicFramePr>
          <p:xfrm>
            <a:off x="696000" y="1314632"/>
            <a:ext cx="5148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08D619C8-6820-4BEB-83DB-B749BC69D9DC}"/>
                </a:ext>
              </a:extLst>
            </p:cNvPr>
            <p:cNvSpPr txBox="1"/>
            <p:nvPr/>
          </p:nvSpPr>
          <p:spPr>
            <a:xfrm>
              <a:off x="3938872" y="1449799"/>
              <a:ext cx="1678665" cy="4001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000" dirty="0" err="1"/>
                <a:t>y</a:t>
              </a:r>
              <a:r>
                <a:rPr lang="en-US" altLang="zh-TW" sz="2000" baseline="-25000" dirty="0" err="1"/>
                <a:t>sp</a:t>
              </a:r>
              <a:r>
                <a:rPr lang="en-US" altLang="zh-TW" sz="2000" dirty="0"/>
                <a:t> = 76.2(%)</a:t>
              </a:r>
              <a:endParaRPr lang="zh-TW" altLang="en-US" sz="2000" baseline="-25000" dirty="0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44B390C-7AC1-46ED-A76A-572C13E0972D}"/>
              </a:ext>
            </a:extLst>
          </p:cNvPr>
          <p:cNvGrpSpPr/>
          <p:nvPr/>
        </p:nvGrpSpPr>
        <p:grpSpPr>
          <a:xfrm>
            <a:off x="6286409" y="1314632"/>
            <a:ext cx="5148000" cy="2684832"/>
            <a:chOff x="6205800" y="1314632"/>
            <a:chExt cx="5148000" cy="2743200"/>
          </a:xfrm>
        </p:grpSpPr>
        <p:graphicFrame>
          <p:nvGraphicFramePr>
            <p:cNvPr id="11" name="圖表 10">
              <a:extLst>
                <a:ext uri="{FF2B5EF4-FFF2-40B4-BE49-F238E27FC236}">
                  <a16:creationId xmlns:a16="http://schemas.microsoft.com/office/drawing/2014/main" id="{A91C9325-11C3-4F87-9291-82D5919EBC6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2595107"/>
                </p:ext>
              </p:extLst>
            </p:nvPr>
          </p:nvGraphicFramePr>
          <p:xfrm>
            <a:off x="6205800" y="1314632"/>
            <a:ext cx="5148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40B4268-74A5-4D1F-A9CC-51A74867CC7C}"/>
                </a:ext>
              </a:extLst>
            </p:cNvPr>
            <p:cNvSpPr txBox="1"/>
            <p:nvPr/>
          </p:nvSpPr>
          <p:spPr>
            <a:xfrm>
              <a:off x="9444125" y="1449799"/>
              <a:ext cx="1678665" cy="4001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000" dirty="0" err="1"/>
                <a:t>y</a:t>
              </a:r>
              <a:r>
                <a:rPr lang="en-US" altLang="zh-TW" sz="2000" baseline="-25000" dirty="0" err="1"/>
                <a:t>sp</a:t>
              </a:r>
              <a:r>
                <a:rPr lang="en-US" altLang="zh-TW" sz="2000" dirty="0"/>
                <a:t> = 62.3(%)</a:t>
              </a:r>
              <a:endParaRPr lang="zh-TW" altLang="en-US" sz="2000" baseline="-25000" dirty="0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9C2940B0-CDF1-411B-A496-6903F0390EBD}"/>
              </a:ext>
            </a:extLst>
          </p:cNvPr>
          <p:cNvGrpSpPr/>
          <p:nvPr/>
        </p:nvGrpSpPr>
        <p:grpSpPr>
          <a:xfrm>
            <a:off x="696000" y="4114800"/>
            <a:ext cx="5148000" cy="2606675"/>
            <a:chOff x="696000" y="4350338"/>
            <a:chExt cx="5148000" cy="2743200"/>
          </a:xfrm>
        </p:grpSpPr>
        <p:graphicFrame>
          <p:nvGraphicFramePr>
            <p:cNvPr id="10" name="圖表 9">
              <a:extLst>
                <a:ext uri="{FF2B5EF4-FFF2-40B4-BE49-F238E27FC236}">
                  <a16:creationId xmlns:a16="http://schemas.microsoft.com/office/drawing/2014/main" id="{C70DF0A4-5E07-4827-86D5-86977A82BBC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4981433"/>
                </p:ext>
              </p:extLst>
            </p:nvPr>
          </p:nvGraphicFramePr>
          <p:xfrm>
            <a:off x="696000" y="4350338"/>
            <a:ext cx="5148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2FB59B7-36CC-42D4-A7CD-446E8450A250}"/>
                </a:ext>
              </a:extLst>
            </p:cNvPr>
            <p:cNvSpPr txBox="1"/>
            <p:nvPr/>
          </p:nvSpPr>
          <p:spPr>
            <a:xfrm>
              <a:off x="3938872" y="4485229"/>
              <a:ext cx="1678665" cy="4001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000" dirty="0" err="1"/>
                <a:t>y</a:t>
              </a:r>
              <a:r>
                <a:rPr lang="en-US" altLang="zh-TW" sz="2000" baseline="-25000" dirty="0" err="1"/>
                <a:t>sp</a:t>
              </a:r>
              <a:r>
                <a:rPr lang="en-US" altLang="zh-TW" sz="2000" dirty="0"/>
                <a:t> = 68.0(%)</a:t>
              </a:r>
              <a:endParaRPr lang="zh-TW" altLang="en-US" sz="2000" baseline="-25000" dirty="0"/>
            </a:p>
          </p:txBody>
        </p:sp>
      </p:grp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2965F119-F4CD-4E56-83B6-89FB22E53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81605"/>
              </p:ext>
            </p:extLst>
          </p:nvPr>
        </p:nvGraphicFramePr>
        <p:xfrm>
          <a:off x="7032854" y="5088771"/>
          <a:ext cx="3155492" cy="1249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77746">
                  <a:extLst>
                    <a:ext uri="{9D8B030D-6E8A-4147-A177-3AD203B41FA5}">
                      <a16:colId xmlns:a16="http://schemas.microsoft.com/office/drawing/2014/main" val="1876619317"/>
                    </a:ext>
                  </a:extLst>
                </a:gridCol>
                <a:gridCol w="1577746">
                  <a:extLst>
                    <a:ext uri="{9D8B030D-6E8A-4147-A177-3AD203B41FA5}">
                      <a16:colId xmlns:a16="http://schemas.microsoft.com/office/drawing/2014/main" val="3471221392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u="none" strike="noStrike" dirty="0">
                          <a:effectLst/>
                        </a:rPr>
                        <a:t>液位高度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u="none" strike="noStrike" dirty="0">
                          <a:effectLst/>
                        </a:rPr>
                        <a:t>閥開度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44047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</a:rPr>
                        <a:t>76.2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</a:rPr>
                        <a:t>30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08288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</a:rPr>
                        <a:t>68.0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</a:rPr>
                        <a:t>28.6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860944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</a:rPr>
                        <a:t>62.3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</a:rPr>
                        <a:t>29.9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121119"/>
                  </a:ext>
                </a:extLst>
              </a:tr>
            </a:tbl>
          </a:graphicData>
        </a:graphic>
      </p:graphicFrame>
      <p:sp>
        <p:nvSpPr>
          <p:cNvPr id="20" name="文字方塊 19">
            <a:extLst>
              <a:ext uri="{FF2B5EF4-FFF2-40B4-BE49-F238E27FC236}">
                <a16:creationId xmlns:a16="http://schemas.microsoft.com/office/drawing/2014/main" id="{C62108AD-BBCB-45C4-BD71-B2D08B87E2FE}"/>
              </a:ext>
            </a:extLst>
          </p:cNvPr>
          <p:cNvSpPr txBox="1"/>
          <p:nvPr/>
        </p:nvSpPr>
        <p:spPr>
          <a:xfrm>
            <a:off x="6369242" y="4314824"/>
            <a:ext cx="5412636" cy="45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皆會出現</a:t>
            </a:r>
            <a:r>
              <a:rPr lang="en-US" altLang="zh-TW" dirty="0"/>
              <a:t>overshooting</a:t>
            </a:r>
            <a:r>
              <a:rPr lang="zh-TW" altLang="en-US" dirty="0"/>
              <a:t>再調整回設定點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68496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6F1CB2B-EAD3-4812-AEAD-DD7B8820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77D361D4-E4DB-4BF8-8277-746C42ACDC8A}"/>
              </a:ext>
            </a:extLst>
          </p:cNvPr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BD01DD6D-FCDF-4C32-A570-81F77B4E3D10}"/>
              </a:ext>
            </a:extLst>
          </p:cNvPr>
          <p:cNvSpPr txBox="1"/>
          <p:nvPr/>
        </p:nvSpPr>
        <p:spPr>
          <a:xfrm>
            <a:off x="651753" y="56314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結果討論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F1712E-AEAD-4BFF-AB43-BEDDF5B1CCBB}"/>
              </a:ext>
            </a:extLst>
          </p:cNvPr>
          <p:cNvSpPr/>
          <p:nvPr/>
        </p:nvSpPr>
        <p:spPr>
          <a:xfrm>
            <a:off x="696000" y="1720837"/>
            <a:ext cx="53091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TW" sz="2400" dirty="0"/>
          </a:p>
          <a:p>
            <a:pPr marL="342900" indent="-342900">
              <a:buFontTx/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76725" y="1359100"/>
                <a:ext cx="11128947" cy="4975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>
                    <a:ea typeface="+mj-ea"/>
                    <a:cs typeface="Times New Roman" panose="02020603050405020304" pitchFamily="18" charset="0"/>
                  </a:rPr>
                  <a:t>1.</a:t>
                </a:r>
                <a:r>
                  <a:rPr lang="zh-TW" altLang="en-US" sz="2000" b="1" dirty="0">
                    <a:ea typeface="+mj-ea"/>
                    <a:cs typeface="Times New Roman" panose="02020603050405020304" pitchFamily="18" charset="0"/>
                  </a:rPr>
                  <a:t>「</a:t>
                </a:r>
                <a:r>
                  <a:rPr lang="en-US" altLang="zh-TW" sz="2000" b="1" dirty="0">
                    <a:ea typeface="+mj-ea"/>
                    <a:cs typeface="Times New Roman" panose="02020603050405020304" pitchFamily="18" charset="0"/>
                  </a:rPr>
                  <a:t>con1 </a:t>
                </a:r>
                <a:r>
                  <a:rPr lang="zh-TW" altLang="en-US" sz="2000" b="1" dirty="0">
                    <a:ea typeface="+mj-ea"/>
                    <a:cs typeface="Times New Roman" panose="02020603050405020304" pitchFamily="18" charset="0"/>
                  </a:rPr>
                  <a:t>操作區」與「螢幕顯示區」數值顯示差異</a:t>
                </a:r>
                <a:endParaRPr lang="en-US" altLang="zh-TW" sz="2000" b="1" dirty="0">
                  <a:ea typeface="+mj-ea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200"/>
                  </a:spcBef>
                  <a:spcAft>
                    <a:spcPts val="500"/>
                  </a:spcAft>
                </a:pPr>
                <a:r>
                  <a:rPr lang="zh-TW" altLang="en-US" dirty="0">
                    <a:cs typeface="Times New Roman" panose="02020603050405020304" pitchFamily="18" charset="0"/>
                  </a:rPr>
                  <a:t>        兩區域顯示之閥開度與設定點數值存在</a:t>
                </a:r>
                <a:r>
                  <a:rPr lang="en-US" altLang="zh-TW" dirty="0">
                    <a:cs typeface="Times New Roman" panose="02020603050405020304" pitchFamily="18" charset="0"/>
                  </a:rPr>
                  <a:t>1</a:t>
                </a:r>
                <a:r>
                  <a:rPr lang="zh-TW" altLang="en-US" dirty="0">
                    <a:cs typeface="Times New Roman" panose="02020603050405020304" pitchFamily="18" charset="0"/>
                  </a:rPr>
                  <a:t>點多之差距，而輸出之皆為 </a:t>
                </a:r>
                <a:r>
                  <a:rPr lang="zh-TW" altLang="en-US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「螢幕面板」</a:t>
                </a:r>
                <a:r>
                  <a:rPr lang="zh-TW" altLang="en-US" dirty="0">
                    <a:cs typeface="Times New Roman" panose="02020603050405020304" pitchFamily="18" charset="0"/>
                  </a:rPr>
                  <a:t>之資料</a:t>
                </a:r>
                <a:endParaRPr lang="en-US" altLang="zh-TW" dirty="0">
                  <a:cs typeface="Times New Roman" panose="02020603050405020304" pitchFamily="18" charset="0"/>
                </a:endParaRPr>
              </a:p>
              <a:p>
                <a:r>
                  <a:rPr lang="en-US" altLang="zh-TW" sz="2000" b="1" dirty="0">
                    <a:ea typeface="+mj-ea"/>
                    <a:cs typeface="Times New Roman" panose="02020603050405020304" pitchFamily="18" charset="0"/>
                  </a:rPr>
                  <a:t>2.</a:t>
                </a:r>
                <a:r>
                  <a:rPr lang="zh-TW" altLang="en-US" sz="2000" b="1" dirty="0">
                    <a:ea typeface="+mj-ea"/>
                    <a:cs typeface="Times New Roman" panose="02020603050405020304" pitchFamily="18" charset="0"/>
                  </a:rPr>
                  <a:t>自動協調法對控制器的影響</a:t>
                </a:r>
                <a:endParaRPr lang="en-US" altLang="zh-TW" sz="2000" b="1" dirty="0">
                  <a:ea typeface="+mj-ea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200"/>
                  </a:spcBef>
                </a:pPr>
                <a:r>
                  <a:rPr lang="zh-TW" altLang="en-US" dirty="0">
                    <a:cs typeface="Times New Roman" panose="02020603050405020304" pitchFamily="18" charset="0"/>
                  </a:rPr>
                  <a:t>       起始水位高度皆為 </a:t>
                </a:r>
                <a:r>
                  <a:rPr lang="en-US" altLang="zh-TW" dirty="0">
                    <a:cs typeface="Times New Roman" panose="02020603050405020304" pitchFamily="18" charset="0"/>
                  </a:rPr>
                  <a:t>70%</a:t>
                </a:r>
                <a:r>
                  <a:rPr lang="zh-TW" altLang="en-US" dirty="0">
                    <a:cs typeface="Times New Roman" panose="02020603050405020304" pitchFamily="18" charset="0"/>
                  </a:rPr>
                  <a:t>，設定點皆為 </a:t>
                </a:r>
                <a:r>
                  <a:rPr lang="en-US" altLang="zh-TW" dirty="0">
                    <a:cs typeface="Times New Roman" panose="02020603050405020304" pitchFamily="18" charset="0"/>
                  </a:rPr>
                  <a:t>76%</a:t>
                </a:r>
                <a:r>
                  <a:rPr lang="zh-TW" altLang="en-US" dirty="0">
                    <a:cs typeface="Times New Roman" panose="02020603050405020304" pitchFamily="18" charset="0"/>
                  </a:rPr>
                  <a:t>。</a:t>
                </a:r>
              </a:p>
              <a:p>
                <a:pPr>
                  <a:lnSpc>
                    <a:spcPct val="150000"/>
                  </a:lnSpc>
                  <a:spcBef>
                    <a:spcPts val="200"/>
                  </a:spcBef>
                </a:pPr>
                <a:r>
                  <a:rPr lang="en-US" altLang="zh-TW" dirty="0">
                    <a:cs typeface="Times New Roman" panose="02020603050405020304" pitchFamily="18" charset="0"/>
                  </a:rPr>
                  <a:t>         </a:t>
                </a:r>
                <a:r>
                  <a:rPr lang="en-US" altLang="zh-TW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 </a:t>
                </a:r>
                <a:r>
                  <a:rPr lang="en-US" altLang="zh-TW" dirty="0">
                    <a:cs typeface="Times New Roman" panose="02020603050405020304" pitchFamily="18" charset="0"/>
                  </a:rPr>
                  <a:t>P</a:t>
                </a:r>
                <a:r>
                  <a:rPr lang="zh-TW" altLang="en-US" dirty="0">
                    <a:cs typeface="Times New Roman" panose="02020603050405020304" pitchFamily="18" charset="0"/>
                  </a:rPr>
                  <a:t>：前 </a:t>
                </a:r>
                <a:r>
                  <a:rPr lang="en-US" altLang="zh-TW" dirty="0">
                    <a:cs typeface="Times New Roman" panose="02020603050405020304" pitchFamily="18" charset="0"/>
                  </a:rPr>
                  <a:t>100 </a:t>
                </a:r>
                <a:r>
                  <a:rPr lang="zh-TW" altLang="en-US" dirty="0">
                    <a:cs typeface="Times New Roman" panose="02020603050405020304" pitchFamily="18" charset="0"/>
                  </a:rPr>
                  <a:t>秒逐漸往設定點靠近，最後抵達 </a:t>
                </a:r>
                <a:r>
                  <a:rPr lang="en-US" altLang="zh-TW" dirty="0">
                    <a:cs typeface="Times New Roman" panose="02020603050405020304" pitchFamily="18" charset="0"/>
                  </a:rPr>
                  <a:t>75.84% </a:t>
                </a:r>
                <a:r>
                  <a:rPr lang="en-US" altLang="zh-TW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zh-TW" altLang="en-US" dirty="0">
                    <a:cs typeface="Times New Roman" panose="02020603050405020304" pitchFamily="18" charset="0"/>
                  </a:rPr>
                  <a:t>約 </a:t>
                </a:r>
                <a:r>
                  <a:rPr lang="en-US" altLang="zh-TW" dirty="0">
                    <a:cs typeface="Times New Roman" panose="02020603050405020304" pitchFamily="18" charset="0"/>
                  </a:rPr>
                  <a:t>0.2% </a:t>
                </a:r>
                <a:r>
                  <a:rPr lang="zh-TW" altLang="en-US" dirty="0">
                    <a:cs typeface="Times New Roman" panose="02020603050405020304" pitchFamily="18" charset="0"/>
                  </a:rPr>
                  <a:t>之穩態失調</a:t>
                </a:r>
                <a:endParaRPr lang="en-US" altLang="zh-TW" dirty="0"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200"/>
                  </a:spcBef>
                  <a:spcAft>
                    <a:spcPts val="500"/>
                  </a:spcAft>
                </a:pPr>
                <a:r>
                  <a:rPr lang="zh-TW" altLang="en-US" dirty="0">
                    <a:cs typeface="Times New Roman" panose="02020603050405020304" pitchFamily="18" charset="0"/>
                  </a:rPr>
                  <a:t>        </a:t>
                </a:r>
                <a:r>
                  <a:rPr lang="en-US" altLang="zh-TW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 </a:t>
                </a:r>
                <a:r>
                  <a:rPr lang="en-US" altLang="zh-TW" dirty="0">
                    <a:cs typeface="Times New Roman" panose="02020603050405020304" pitchFamily="18" charset="0"/>
                  </a:rPr>
                  <a:t>PI &amp; PID</a:t>
                </a:r>
                <a:r>
                  <a:rPr lang="zh-TW" altLang="en-US" dirty="0">
                    <a:cs typeface="Times New Roman" panose="02020603050405020304" pitchFamily="18" charset="0"/>
                  </a:rPr>
                  <a:t>：皆能達設定點 。皆先</a:t>
                </a:r>
                <a:r>
                  <a:rPr lang="en-US" altLang="zh-TW" dirty="0">
                    <a:cs typeface="Times New Roman" panose="02020603050405020304" pitchFamily="18" charset="0"/>
                  </a:rPr>
                  <a:t>overshoot</a:t>
                </a:r>
                <a:r>
                  <a:rPr lang="zh-TW" altLang="en-US" dirty="0">
                    <a:cs typeface="Times New Roman" panose="02020603050405020304" pitchFamily="18" charset="0"/>
                  </a:rPr>
                  <a:t>，再下降至操作點。</a:t>
                </a:r>
                <a:r>
                  <a:rPr lang="zh-TW" altLang="en-US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「</a:t>
                </a:r>
                <a:r>
                  <a:rPr lang="en-US" altLang="zh-TW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overshoot</a:t>
                </a:r>
                <a:r>
                  <a:rPr lang="zh-TW" altLang="en-US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」</a:t>
                </a:r>
                <a:r>
                  <a:rPr lang="zh-TW" altLang="en-US" dirty="0">
                    <a:cs typeface="Times New Roman" panose="02020603050405020304" pitchFamily="18" charset="0"/>
                  </a:rPr>
                  <a:t>是由於存在</a:t>
                </a:r>
                <a:r>
                  <a:rPr lang="en-US" altLang="zh-TW" dirty="0">
                    <a:cs typeface="Times New Roman" panose="02020603050405020304" pitchFamily="18" charset="0"/>
                  </a:rPr>
                  <a:t>I – control</a:t>
                </a:r>
              </a:p>
              <a:p>
                <a:pPr>
                  <a:lnSpc>
                    <a:spcPct val="150000"/>
                  </a:lnSpc>
                  <a:spcBef>
                    <a:spcPts val="200"/>
                  </a:spcBef>
                  <a:spcAft>
                    <a:spcPts val="300"/>
                  </a:spcAft>
                </a:pPr>
                <a:r>
                  <a:rPr lang="en-US" altLang="zh-TW" dirty="0">
                    <a:cs typeface="Times New Roman" panose="02020603050405020304" pitchFamily="18" charset="0"/>
                  </a:rPr>
                  <a:t>		</a:t>
                </a:r>
                <a:r>
                  <a:rPr lang="zh-TW" altLang="en-US" dirty="0">
                    <a:cs typeface="Times New Roman" panose="02020603050405020304" pitchFamily="18" charset="0"/>
                  </a:rPr>
                  <a:t>會將時間誤差積分</a:t>
                </a:r>
                <a:endParaRPr lang="en-US" altLang="zh-TW" dirty="0"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200"/>
                  </a:spcBef>
                  <a:spcAft>
                    <a:spcPts val="500"/>
                  </a:spcAft>
                </a:pPr>
                <a:r>
                  <a:rPr lang="en-US" altLang="zh-TW" sz="2000" b="1" dirty="0">
                    <a:cs typeface="Times New Roman" panose="02020603050405020304" pitchFamily="18" charset="0"/>
                  </a:rPr>
                  <a:t>3.</a:t>
                </a:r>
                <a:r>
                  <a:rPr lang="zh-TW" altLang="en-US" sz="2000" b="1" dirty="0"/>
                  <a:t>開環步階法</a:t>
                </a:r>
                <a:r>
                  <a:rPr lang="zh-TW" altLang="en-US" sz="2000" b="1" dirty="0">
                    <a:cs typeface="Times New Roman" panose="02020603050405020304" pitchFamily="18" charset="0"/>
                  </a:rPr>
                  <a:t>對控制器的影響</a:t>
                </a:r>
                <a:endParaRPr lang="en-US" altLang="zh-TW" sz="2000" b="1" dirty="0"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200"/>
                  </a:spcBef>
                  <a:spcAft>
                    <a:spcPts val="500"/>
                  </a:spcAft>
                </a:pPr>
                <a:r>
                  <a:rPr lang="zh-TW" altLang="en-US" dirty="0">
                    <a:cs typeface="Times New Roman" panose="02020603050405020304" pitchFamily="18" charset="0"/>
                  </a:rPr>
                  <a:t>        水位控制相比 </a:t>
                </a:r>
                <a:r>
                  <a:rPr lang="en-US" altLang="zh-TW" dirty="0">
                    <a:cs typeface="Times New Roman" panose="02020603050405020304" pitchFamily="18" charset="0"/>
                  </a:rPr>
                  <a:t>ATV </a:t>
                </a:r>
                <a:r>
                  <a:rPr lang="zh-TW" altLang="en-US" dirty="0">
                    <a:cs typeface="Times New Roman" panose="02020603050405020304" pitchFamily="18" charset="0"/>
                  </a:rPr>
                  <a:t>來的趨緩，沒有出現</a:t>
                </a:r>
                <a:r>
                  <a:rPr lang="en-US" altLang="zh-TW" dirty="0">
                    <a:cs typeface="Times New Roman" panose="02020603050405020304" pitchFamily="18" charset="0"/>
                  </a:rPr>
                  <a:t>overshoot</a:t>
                </a:r>
                <a:r>
                  <a:rPr lang="zh-TW" altLang="en-US" dirty="0">
                    <a:cs typeface="Times New Roman" panose="02020603050405020304" pitchFamily="18" charset="0"/>
                  </a:rPr>
                  <a:t>，</a:t>
                </a:r>
                <a:r>
                  <a:rPr lang="zh-TW" altLang="en-US" dirty="0"/>
                  <a:t>原因可能為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>
                    <a:latin typeface="Cambria Math" panose="02040503050406030204" pitchFamily="18" charset="0"/>
                  </a:rPr>
                  <a:t>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較大</m:t>
                    </m:r>
                  </m:oMath>
                </a14:m>
                <a:r>
                  <a:rPr lang="zh-TW" altLang="en-US" dirty="0"/>
                  <a:t>，相較</a:t>
                </a:r>
                <a:r>
                  <a:rPr lang="en-US" altLang="zh-TW" dirty="0"/>
                  <a:t>ATV</a:t>
                </a:r>
                <a:r>
                  <a:rPr lang="zh-TW" altLang="en-US" dirty="0"/>
                  <a:t>大了</a:t>
                </a:r>
                <a:r>
                  <a:rPr lang="en-US" altLang="zh-TW" dirty="0"/>
                  <a:t>10</a:t>
                </a:r>
                <a:r>
                  <a:rPr lang="zh-TW" altLang="en-US" dirty="0"/>
                  <a:t>多倍</a:t>
                </a:r>
                <a:endParaRPr lang="en-US" altLang="zh-TW" dirty="0"/>
              </a:p>
              <a:p>
                <a:pPr>
                  <a:spcAft>
                    <a:spcPts val="500"/>
                  </a:spcAft>
                </a:pPr>
                <a:r>
                  <a:rPr lang="en-US" altLang="zh-TW" sz="2000" b="1" dirty="0">
                    <a:cs typeface="Times New Roman" panose="02020603050405020304" pitchFamily="18" charset="0"/>
                  </a:rPr>
                  <a:t>4.</a:t>
                </a:r>
                <a:r>
                  <a:rPr lang="zh-TW" altLang="en-US" sz="2000" b="1" dirty="0">
                    <a:cs typeface="Times New Roman" panose="02020603050405020304" pitchFamily="18" charset="0"/>
                  </a:rPr>
                  <a:t>自動控制</a:t>
                </a:r>
                <a:endParaRPr lang="en-US" altLang="zh-TW" sz="2000" b="1" dirty="0"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200"/>
                  </a:spcBef>
                </a:pPr>
                <a:r>
                  <a:rPr lang="zh-TW" altLang="en-US" dirty="0"/>
                  <a:t>        水位先線性增加，後皆有出現</a:t>
                </a:r>
                <a:r>
                  <a:rPr lang="en-US" altLang="zh-TW" dirty="0"/>
                  <a:t>overshoot</a:t>
                </a:r>
                <a:r>
                  <a:rPr lang="zh-TW" altLang="en-US" dirty="0"/>
                  <a:t>，除了</a:t>
                </a:r>
                <a:r>
                  <a:rPr lang="en-US" altLang="zh-TW" dirty="0"/>
                  <a:t>SP = 68%</a:t>
                </a:r>
                <a:r>
                  <a:rPr lang="zh-TW" altLang="en-US" dirty="0"/>
                  <a:t>是直接先</a:t>
                </a:r>
                <a:r>
                  <a:rPr lang="en-US" altLang="zh-TW" dirty="0"/>
                  <a:t>overshoot</a:t>
                </a:r>
                <a:r>
                  <a:rPr lang="zh-TW" altLang="en-US" dirty="0"/>
                  <a:t>再慢慢降，再調整回設定點</a:t>
                </a: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25" y="1359100"/>
                <a:ext cx="11128947" cy="4975721"/>
              </a:xfrm>
              <a:prstGeom prst="rect">
                <a:avLst/>
              </a:prstGeom>
              <a:blipFill>
                <a:blip r:embed="rId2"/>
                <a:stretch>
                  <a:fillRect l="-548" t="-7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479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51753" y="56314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實驗誤差</a:t>
            </a:r>
          </a:p>
        </p:txBody>
      </p:sp>
      <p:cxnSp>
        <p:nvCxnSpPr>
          <p:cNvPr id="5" name="直線接點 4"/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43C30A-72ED-49F6-8268-986C9012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76726" y="1359100"/>
            <a:ext cx="10719274" cy="471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b="1" dirty="0">
                <a:ea typeface="+mj-ea"/>
                <a:cs typeface="Times New Roman" panose="02020603050405020304" pitchFamily="18" charset="0"/>
              </a:rPr>
              <a:t>參數設定</a:t>
            </a:r>
            <a:endParaRPr lang="en-US" altLang="zh-TW" sz="2000" b="1" dirty="0"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>
                <a:ea typeface="+mj-ea"/>
                <a:cs typeface="Times New Roman" panose="02020603050405020304" pitchFamily="18" charset="0"/>
              </a:rPr>
              <a:t>ATV</a:t>
            </a:r>
            <a:r>
              <a:rPr lang="zh-TW" altLang="en-US" dirty="0">
                <a:ea typeface="+mj-ea"/>
                <a:cs typeface="Times New Roman" panose="02020603050405020304" pitchFamily="18" charset="0"/>
              </a:rPr>
              <a:t>調諧方法，手動控制造成每組週期</a:t>
            </a:r>
            <a:r>
              <a:rPr lang="en-US" altLang="zh-TW" dirty="0">
                <a:ea typeface="+mj-ea"/>
                <a:cs typeface="Times New Roman" panose="02020603050405020304" pitchFamily="18" charset="0"/>
              </a:rPr>
              <a:t>(T</a:t>
            </a:r>
            <a:r>
              <a:rPr lang="en-US" altLang="zh-TW" baseline="-25000" dirty="0">
                <a:ea typeface="+mj-ea"/>
                <a:cs typeface="Times New Roman" panose="02020603050405020304" pitchFamily="18" charset="0"/>
              </a:rPr>
              <a:t>u</a:t>
            </a:r>
            <a:r>
              <a:rPr lang="en-US" altLang="zh-TW" dirty="0">
                <a:ea typeface="+mj-ea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ea typeface="+mj-ea"/>
                <a:cs typeface="Times New Roman" panose="02020603050405020304" pitchFamily="18" charset="0"/>
              </a:rPr>
              <a:t>與振幅不同，參數設定是採取平均後的數字，可能會有誤差。而</a:t>
            </a:r>
            <a:r>
              <a:rPr lang="en-US" altLang="zh-TW" dirty="0">
                <a:ea typeface="+mj-ea"/>
                <a:cs typeface="Times New Roman" panose="02020603050405020304" pitchFamily="18" charset="0"/>
              </a:rPr>
              <a:t>OLSR</a:t>
            </a:r>
            <a:r>
              <a:rPr lang="zh-TW" altLang="en-US" dirty="0">
                <a:ea typeface="+mj-ea"/>
                <a:cs typeface="Times New Roman" panose="02020603050405020304" pitchFamily="18" charset="0"/>
              </a:rPr>
              <a:t>調諧方法中，取數據時的水位尚未達到平衡，造成誤差。</a:t>
            </a:r>
            <a:endParaRPr lang="en-US" altLang="zh-TW" dirty="0"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ea typeface="+mj-ea"/>
                <a:cs typeface="Times New Roman" panose="02020603050405020304" pitchFamily="18" charset="0"/>
              </a:rPr>
              <a:t>參數設定造成的誤差進而影響後續控制結果，誤差可能被放大。</a:t>
            </a:r>
            <a:endParaRPr lang="en-US" altLang="zh-TW" dirty="0">
              <a:ea typeface="+mj-ea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000" b="1" dirty="0">
                <a:ea typeface="+mj-ea"/>
                <a:cs typeface="Times New Roman" panose="02020603050405020304" pitchFamily="18" charset="0"/>
              </a:rPr>
              <a:t>P</a:t>
            </a:r>
            <a:r>
              <a:rPr lang="zh-TW" altLang="en-US" sz="2000" b="1" dirty="0">
                <a:ea typeface="+mj-ea"/>
                <a:cs typeface="Times New Roman" panose="02020603050405020304" pitchFamily="18" charset="0"/>
              </a:rPr>
              <a:t> 控制</a:t>
            </a:r>
            <a:endParaRPr lang="en-US" altLang="zh-TW" sz="2000" b="1" dirty="0"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zh-TW" altLang="en-US" dirty="0">
                <a:cs typeface="Times New Roman" panose="02020603050405020304" pitchFamily="18" charset="0"/>
              </a:rPr>
              <a:t>         </a:t>
            </a:r>
            <a:r>
              <a:rPr lang="en-US" altLang="zh-TW" dirty="0">
                <a:cs typeface="Times New Roman" panose="02020603050405020304" pitchFamily="18" charset="0"/>
              </a:rPr>
              <a:t>Kc</a:t>
            </a:r>
            <a:r>
              <a:rPr lang="zh-TW" altLang="en-US" dirty="0">
                <a:cs typeface="Times New Roman" panose="02020603050405020304" pitchFamily="18" charset="0"/>
              </a:rPr>
              <a:t>較大時， </a:t>
            </a:r>
            <a:r>
              <a:rPr lang="en-US" altLang="zh-TW" dirty="0">
                <a:cs typeface="Times New Roman" panose="02020603050405020304" pitchFamily="18" charset="0"/>
              </a:rPr>
              <a:t>p(t)</a:t>
            </a:r>
            <a:r>
              <a:rPr lang="zh-TW" altLang="en-US" dirty="0">
                <a:cs typeface="Times New Roman" panose="02020603050405020304" pitchFamily="18" charset="0"/>
              </a:rPr>
              <a:t>的誤差會被放大，可見閥開度在接近</a:t>
            </a:r>
            <a:r>
              <a:rPr lang="en-US" altLang="zh-TW" dirty="0">
                <a:cs typeface="Times New Roman" panose="02020603050405020304" pitchFamily="18" charset="0"/>
              </a:rPr>
              <a:t>steady-state</a:t>
            </a:r>
            <a:r>
              <a:rPr lang="zh-TW" altLang="en-US" dirty="0">
                <a:cs typeface="Times New Roman" panose="02020603050405020304" pitchFamily="18" charset="0"/>
              </a:rPr>
              <a:t>有明顯變大</a:t>
            </a:r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ea typeface="+mj-ea"/>
                <a:cs typeface="Times New Roman" panose="02020603050405020304" pitchFamily="18" charset="0"/>
              </a:rPr>
              <a:t>2.   </a:t>
            </a:r>
            <a:r>
              <a:rPr lang="zh-TW" altLang="en-US" sz="2000" b="1" dirty="0">
                <a:ea typeface="+mj-ea"/>
                <a:cs typeface="Times New Roman" panose="02020603050405020304" pitchFamily="18" charset="0"/>
              </a:rPr>
              <a:t>手動控制</a:t>
            </a:r>
            <a:endParaRPr lang="en-US" altLang="zh-TW" sz="2000" b="1" dirty="0"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zh-TW" altLang="en-US" sz="2000" b="1" dirty="0">
                <a:cs typeface="Times New Roman" panose="02020603050405020304" pitchFamily="18" charset="0"/>
              </a:rPr>
              <a:t>        </a:t>
            </a:r>
            <a:r>
              <a:rPr lang="zh-TW" altLang="en-US" dirty="0">
                <a:cs typeface="Times New Roman" panose="02020603050405020304" pitchFamily="18" charset="0"/>
              </a:rPr>
              <a:t>在調控時，我們可能平衡時間等得不夠久，所以一開始還沒確定達</a:t>
            </a:r>
            <a:r>
              <a:rPr lang="en-US" altLang="zh-TW" dirty="0">
                <a:cs typeface="Times New Roman" panose="02020603050405020304" pitchFamily="18" charset="0"/>
              </a:rPr>
              <a:t>70%</a:t>
            </a:r>
            <a:r>
              <a:rPr lang="zh-TW" altLang="en-US" dirty="0">
                <a:cs typeface="Times New Roman" panose="02020603050405020304" pitchFamily="18" charset="0"/>
              </a:rPr>
              <a:t>便開始控制，將產生誤差</a:t>
            </a:r>
            <a:endParaRPr lang="en-US" altLang="zh-TW" sz="2000" b="1" dirty="0"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500"/>
              </a:spcAft>
              <a:buAutoNum type="arabicPeriod" startAt="3"/>
            </a:pPr>
            <a:r>
              <a:rPr lang="en-US" altLang="zh-TW" sz="2000" b="1" dirty="0"/>
              <a:t>D</a:t>
            </a:r>
            <a:r>
              <a:rPr lang="zh-TW" altLang="en-US" sz="2000" b="1" dirty="0"/>
              <a:t> 控制</a:t>
            </a:r>
            <a:endParaRPr lang="en-US" altLang="zh-TW" sz="2000" b="1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zh-TW" altLang="en-US" sz="2000" b="1" dirty="0">
                <a:cs typeface="Times New Roman" panose="02020603050405020304" pitchFamily="18" charset="0"/>
              </a:rPr>
              <a:t>        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/>
              <a:t>D</a:t>
            </a:r>
            <a:r>
              <a:rPr lang="zh-TW" altLang="en-US" dirty="0"/>
              <a:t> 控制會使得閥開度跳動較快，因微小雜訊會在</a:t>
            </a:r>
            <a:r>
              <a:rPr lang="en-US" altLang="zh-TW" dirty="0"/>
              <a:t>D</a:t>
            </a:r>
            <a:r>
              <a:rPr lang="zh-TW" altLang="en-US" dirty="0"/>
              <a:t> 控制被放大，造成誤差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90728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01A8F1D-45DE-4752-9048-7004F5C4BB16}"/>
              </a:ext>
            </a:extLst>
          </p:cNvPr>
          <p:cNvSpPr txBox="1"/>
          <p:nvPr/>
        </p:nvSpPr>
        <p:spPr>
          <a:xfrm>
            <a:off x="651753" y="56314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實驗建議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CD866C61-0C2B-4AB0-B60D-B3E1B2008028}"/>
              </a:ext>
            </a:extLst>
          </p:cNvPr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C381C29-1535-4897-A431-48A12C85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76726" y="1359100"/>
            <a:ext cx="1071927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zh-TW" altLang="en-US" sz="2000" dirty="0"/>
              <a:t>面板操作複雜，過程中要不斷裝卸 </a:t>
            </a:r>
            <a:r>
              <a:rPr lang="en-US" altLang="zh-TW" sz="2000" dirty="0"/>
              <a:t>SD </a:t>
            </a:r>
            <a:r>
              <a:rPr lang="zh-TW" altLang="en-US" sz="2000" dirty="0"/>
              <a:t>卡使流程複雜化，建議控制器的資料能夠直接輸出至電腦。</a:t>
            </a:r>
            <a:endParaRPr lang="en-US" altLang="zh-TW" sz="2000" dirty="0"/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zh-TW" altLang="en-US" sz="2000" dirty="0"/>
              <a:t>建議修改使「控制板」和「螢幕面板」所顯示的閥開度和水位高度一致，將使對整個實驗的理解程度與速度大幅增加。</a:t>
            </a:r>
            <a:endParaRPr lang="en-US" altLang="zh-TW" sz="2000" dirty="0"/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zh-TW" altLang="en-US" sz="2000" dirty="0"/>
              <a:t>使手動控制的設定點之液位高度差異增大，可以讓實驗結果更明顯，更好比較。</a:t>
            </a:r>
            <a:endParaRPr lang="en-US" altLang="zh-TW" sz="2000" dirty="0"/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039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FEE2F8B3-7C14-4927-81F8-31D032DEB85E}"/>
              </a:ext>
            </a:extLst>
          </p:cNvPr>
          <p:cNvGrpSpPr/>
          <p:nvPr/>
        </p:nvGrpSpPr>
        <p:grpSpPr>
          <a:xfrm>
            <a:off x="2257384" y="3788229"/>
            <a:ext cx="7677232" cy="0"/>
            <a:chOff x="2220220" y="3788229"/>
            <a:chExt cx="7677232" cy="0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0654D7C9-99A0-4028-B833-C86CFE8B83BC}"/>
                </a:ext>
              </a:extLst>
            </p:cNvPr>
            <p:cNvCxnSpPr/>
            <p:nvPr/>
          </p:nvCxnSpPr>
          <p:spPr>
            <a:xfrm>
              <a:off x="2220220" y="3788229"/>
              <a:ext cx="1919308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59CAE8AF-54A4-4000-8A7A-2A10563482A7}"/>
                </a:ext>
              </a:extLst>
            </p:cNvPr>
            <p:cNvCxnSpPr/>
            <p:nvPr/>
          </p:nvCxnSpPr>
          <p:spPr>
            <a:xfrm>
              <a:off x="4139528" y="3788229"/>
              <a:ext cx="1919308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71A3EBF7-5D49-45E2-B072-A987F644811C}"/>
                </a:ext>
              </a:extLst>
            </p:cNvPr>
            <p:cNvCxnSpPr/>
            <p:nvPr/>
          </p:nvCxnSpPr>
          <p:spPr>
            <a:xfrm>
              <a:off x="6058836" y="3788229"/>
              <a:ext cx="1919308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69B98CCB-C18F-4085-9A78-A43B0B4EB69A}"/>
                </a:ext>
              </a:extLst>
            </p:cNvPr>
            <p:cNvCxnSpPr/>
            <p:nvPr/>
          </p:nvCxnSpPr>
          <p:spPr>
            <a:xfrm>
              <a:off x="7978144" y="3788229"/>
              <a:ext cx="1919308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A5C19A11-194C-4101-A10A-6F31E6EDF30B}"/>
              </a:ext>
            </a:extLst>
          </p:cNvPr>
          <p:cNvSpPr txBox="1"/>
          <p:nvPr/>
        </p:nvSpPr>
        <p:spPr>
          <a:xfrm>
            <a:off x="3795540" y="3069771"/>
            <a:ext cx="460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Thanks for listening</a:t>
            </a:r>
            <a:endParaRPr lang="zh-TW" altLang="en-US" sz="4000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9D08A3C-1353-4227-9ED3-6923E54A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90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007C684D-D0BA-40FF-82EF-DD973C681832}"/>
              </a:ext>
            </a:extLst>
          </p:cNvPr>
          <p:cNvGrpSpPr/>
          <p:nvPr/>
        </p:nvGrpSpPr>
        <p:grpSpPr>
          <a:xfrm>
            <a:off x="1830157" y="1203303"/>
            <a:ext cx="8531687" cy="4451395"/>
            <a:chOff x="1659658" y="1049597"/>
            <a:chExt cx="8531687" cy="4451395"/>
          </a:xfrm>
        </p:grpSpPr>
        <p:sp>
          <p:nvSpPr>
            <p:cNvPr id="2" name="矩形 1"/>
            <p:cNvSpPr/>
            <p:nvPr/>
          </p:nvSpPr>
          <p:spPr>
            <a:xfrm>
              <a:off x="1659659" y="1049597"/>
              <a:ext cx="4095345" cy="20719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數據處理</a:t>
              </a:r>
              <a:endParaRPr lang="en-US" altLang="zh-TW" sz="3200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6096000" y="1049597"/>
              <a:ext cx="4095345" cy="20719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結果討論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6096000" y="3429000"/>
              <a:ext cx="4095345" cy="20719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建議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659658" y="3429000"/>
              <a:ext cx="4095345" cy="20719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誤差討論</a:t>
              </a:r>
            </a:p>
          </p:txBody>
        </p:sp>
      </p:grp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1FFCE5F4-A93B-4C1F-87D0-ED1D6E0A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E24EBBE-B5E6-47D2-A9D2-B2D91B00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603DFC3-56B0-466B-A4A3-78396D81B73F}"/>
              </a:ext>
            </a:extLst>
          </p:cNvPr>
          <p:cNvSpPr txBox="1"/>
          <p:nvPr/>
        </p:nvSpPr>
        <p:spPr>
          <a:xfrm>
            <a:off x="651753" y="56314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數據處理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3A086F6D-9245-4B5A-AE68-40CE3A1D0E3D}"/>
              </a:ext>
            </a:extLst>
          </p:cNvPr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ED970B3-D8E5-4C0A-9FCD-9578495DD3DA}"/>
              </a:ext>
            </a:extLst>
          </p:cNvPr>
          <p:cNvSpPr/>
          <p:nvPr/>
        </p:nvSpPr>
        <p:spPr>
          <a:xfrm>
            <a:off x="1102935" y="2004266"/>
            <a:ext cx="2177591" cy="10795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參數設定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011E311-1BEA-4224-A935-24031B2731FE}"/>
              </a:ext>
            </a:extLst>
          </p:cNvPr>
          <p:cNvCxnSpPr>
            <a:cxnSpLocks/>
          </p:cNvCxnSpPr>
          <p:nvPr/>
        </p:nvCxnSpPr>
        <p:spPr>
          <a:xfrm>
            <a:off x="3676454" y="1728433"/>
            <a:ext cx="0" cy="1700567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7C534C5-1375-4B46-B349-E6F754A6ADB5}"/>
                  </a:ext>
                </a:extLst>
              </p:cNvPr>
              <p:cNvSpPr txBox="1"/>
              <p:nvPr/>
            </p:nvSpPr>
            <p:spPr>
              <a:xfrm>
                <a:off x="3941923" y="1728433"/>
                <a:ext cx="6229590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zh-TW" altLang="en-US" sz="2000" dirty="0"/>
                  <a:t>自動調諧</a:t>
                </a:r>
                <a:r>
                  <a:rPr lang="en-US" altLang="zh-TW" sz="2000" dirty="0"/>
                  <a:t>(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zh-TW" sz="2000" dirty="0"/>
                  <a:t>uto-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t</a:t>
                </a:r>
                <a:r>
                  <a:rPr lang="en-US" altLang="zh-TW" sz="2000" dirty="0"/>
                  <a:t>uning 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v</a:t>
                </a:r>
                <a:r>
                  <a:rPr lang="en-US" altLang="zh-TW" sz="2000" dirty="0"/>
                  <a:t>ariation, ATV)</a:t>
                </a:r>
              </a:p>
              <a:p>
                <a:pPr lvl="1"/>
                <a:r>
                  <a:rPr lang="zh-TW" altLang="en-US" sz="2000" dirty="0"/>
                  <a:t>以</a:t>
                </a:r>
                <a:r>
                  <a:rPr lang="en-US" altLang="zh-TW" sz="2000" dirty="0"/>
                  <a:t>k, h</a:t>
                </a:r>
                <a:r>
                  <a:rPr lang="zh-TW" altLang="en-US" sz="2000" dirty="0"/>
                  <a:t>計算出極限增益</a:t>
                </a:r>
                <a:r>
                  <a:rPr lang="en-US" altLang="zh-TW" sz="2000" dirty="0"/>
                  <a:t>(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K</a:t>
                </a:r>
                <a:r>
                  <a:rPr lang="en-US" altLang="zh-TW" sz="2000" baseline="-25000" dirty="0">
                    <a:solidFill>
                      <a:srgbClr val="FF0000"/>
                    </a:solidFill>
                  </a:rPr>
                  <a:t>u</a:t>
                </a:r>
                <a:r>
                  <a:rPr lang="en-US" altLang="zh-TW" sz="2000" dirty="0"/>
                  <a:t>)</a:t>
                </a:r>
                <a:r>
                  <a:rPr lang="zh-TW" altLang="en-US" sz="2000" dirty="0"/>
                  <a:t>、極限週期</a:t>
                </a:r>
                <a:r>
                  <a:rPr lang="en-US" altLang="zh-TW" sz="2000" dirty="0"/>
                  <a:t>(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T</a:t>
                </a:r>
                <a:r>
                  <a:rPr lang="en-US" altLang="zh-TW" sz="2000" baseline="-25000" dirty="0">
                    <a:solidFill>
                      <a:srgbClr val="FF0000"/>
                    </a:solidFill>
                  </a:rPr>
                  <a:t>u</a:t>
                </a:r>
                <a:r>
                  <a:rPr lang="en-US" altLang="zh-TW" sz="2000" dirty="0"/>
                  <a:t>)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zh-TW" altLang="en-US" sz="2000" dirty="0"/>
                  <a:t>開環路步階應答</a:t>
                </a:r>
                <a:r>
                  <a:rPr lang="en-US" altLang="zh-TW" sz="2000" dirty="0"/>
                  <a:t>(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o</a:t>
                </a:r>
                <a:r>
                  <a:rPr lang="en-US" altLang="zh-TW" sz="2000" dirty="0"/>
                  <a:t>pen-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l</a:t>
                </a:r>
                <a:r>
                  <a:rPr lang="en-US" altLang="zh-TW" sz="2000" dirty="0"/>
                  <a:t>oop 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s</a:t>
                </a:r>
                <a:r>
                  <a:rPr lang="en-US" altLang="zh-TW" sz="2000" dirty="0"/>
                  <a:t>tep 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r</a:t>
                </a:r>
                <a:r>
                  <a:rPr lang="en-US" altLang="zh-TW" sz="2000" dirty="0"/>
                  <a:t>esponse, OLSR)</a:t>
                </a:r>
              </a:p>
              <a:p>
                <a:pPr lvl="1"/>
                <a:r>
                  <a:rPr lang="zh-TW" altLang="en-US" sz="2000" dirty="0"/>
                  <a:t>以程序控制函數推算出</a:t>
                </a:r>
                <a:r>
                  <a:rPr lang="en-US" altLang="zh-TW" sz="2000" dirty="0" err="1"/>
                  <a:t>K</a:t>
                </a:r>
                <a:r>
                  <a:rPr lang="en-US" altLang="zh-TW" sz="2000" baseline="-25000" dirty="0" err="1"/>
                  <a:t>p</a:t>
                </a:r>
                <a:r>
                  <a:rPr lang="zh-TW" altLang="en-US" sz="2000" dirty="0"/>
                  <a:t>、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TW" altLang="en-US" sz="2000" dirty="0"/>
                  <a:t>、</a:t>
                </a:r>
                <a:r>
                  <a:rPr lang="en-US" altLang="zh-TW" sz="2000" dirty="0"/>
                  <a:t>d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TW" alt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標楷體" panose="03000509000000000000" pitchFamily="65" charset="-120"/>
                  </a:rPr>
                  <a:t>分別計算出兩種方法的控制器參數</a:t>
                </a:r>
                <a:r>
                  <a:rPr lang="en-US" altLang="zh-TW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標楷體" panose="03000509000000000000" pitchFamily="65" charset="-120"/>
                  </a:rPr>
                  <a:t>K</a:t>
                </a:r>
                <a:r>
                  <a:rPr lang="en-US" altLang="zh-TW" sz="2000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標楷體" panose="03000509000000000000" pitchFamily="65" charset="-120"/>
                  </a:rPr>
                  <a:t>c</a:t>
                </a:r>
                <a:r>
                  <a:rPr lang="zh-TW" altLang="en-US" sz="2000" dirty="0">
                    <a:latin typeface="Arial" panose="020B0604020202020204" pitchFamily="34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𝜏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000" dirty="0">
                    <a:solidFill>
                      <a:srgbClr val="000000"/>
                    </a:solidFill>
                    <a:latin typeface="+mn-ea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𝜏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𝑑</m:t>
                        </m:r>
                      </m:sub>
                    </m:sSub>
                  </m:oMath>
                </a14:m>
                <a:endParaRPr lang="zh-TW" altLang="zh-TW" sz="2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7C534C5-1375-4B46-B349-E6F754A6A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923" y="1728433"/>
                <a:ext cx="6229590" cy="1631216"/>
              </a:xfrm>
              <a:prstGeom prst="rect">
                <a:avLst/>
              </a:prstGeom>
              <a:blipFill>
                <a:blip r:embed="rId2"/>
                <a:stretch>
                  <a:fillRect l="-881" t="-2247" b="-59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DAF8241A-CFC3-428F-9BEA-6BE319619F41}"/>
              </a:ext>
            </a:extLst>
          </p:cNvPr>
          <p:cNvSpPr/>
          <p:nvPr/>
        </p:nvSpPr>
        <p:spPr>
          <a:xfrm>
            <a:off x="1102935" y="4208397"/>
            <a:ext cx="2177591" cy="10795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結果討論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149216A-D9EE-4EEE-9825-EF366CD8BDDC}"/>
              </a:ext>
            </a:extLst>
          </p:cNvPr>
          <p:cNvCxnSpPr>
            <a:cxnSpLocks/>
          </p:cNvCxnSpPr>
          <p:nvPr/>
        </p:nvCxnSpPr>
        <p:spPr>
          <a:xfrm>
            <a:off x="3676454" y="3932564"/>
            <a:ext cx="0" cy="1700567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CCB897D-21DD-43D3-A8F7-B4A508CF59F0}"/>
              </a:ext>
            </a:extLst>
          </p:cNvPr>
          <p:cNvSpPr txBox="1"/>
          <p:nvPr/>
        </p:nvSpPr>
        <p:spPr>
          <a:xfrm>
            <a:off x="3941923" y="3967239"/>
            <a:ext cx="489108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2000" dirty="0"/>
              <a:t>同方法、不同控制器之比較</a:t>
            </a:r>
            <a:endParaRPr lang="en-US" altLang="zh-TW" sz="2000" dirty="0"/>
          </a:p>
          <a:p>
            <a:pPr lvl="1"/>
            <a:r>
              <a:rPr lang="en-US" altLang="zh-TW" sz="2000" dirty="0"/>
              <a:t>ATV</a:t>
            </a:r>
            <a:r>
              <a:rPr lang="zh-TW" altLang="en-US" sz="2000" dirty="0"/>
              <a:t>、</a:t>
            </a:r>
            <a:r>
              <a:rPr lang="en-US" altLang="zh-TW" sz="2000" dirty="0"/>
              <a:t>OLSR</a:t>
            </a:r>
            <a:endParaRPr lang="en-US" altLang="zh-TW" sz="700" dirty="0"/>
          </a:p>
          <a:p>
            <a:pPr marL="342900" indent="-342900">
              <a:buAutoNum type="arabicPeriod"/>
            </a:pPr>
            <a:r>
              <a:rPr lang="zh-TW" altLang="en-US" sz="2000" dirty="0"/>
              <a:t>相同控制器，不同調諧方法之結果比較</a:t>
            </a:r>
            <a:endParaRPr lang="en-US" altLang="zh-TW" sz="2000" dirty="0"/>
          </a:p>
          <a:p>
            <a:pPr lvl="1"/>
            <a:r>
              <a:rPr lang="en-US" altLang="zh-TW" sz="2000" dirty="0"/>
              <a:t>P</a:t>
            </a:r>
            <a:r>
              <a:rPr lang="zh-TW" altLang="en-US" sz="2000" dirty="0"/>
              <a:t>、</a:t>
            </a:r>
            <a:r>
              <a:rPr lang="en-US" altLang="zh-TW" sz="2000" dirty="0"/>
              <a:t>PI</a:t>
            </a:r>
            <a:r>
              <a:rPr lang="zh-TW" altLang="en-US" sz="2000" dirty="0"/>
              <a:t>、</a:t>
            </a:r>
            <a:r>
              <a:rPr lang="en-US" altLang="zh-TW" sz="2000" dirty="0"/>
              <a:t>PID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/>
              <a:t>手動控制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76584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/>
          <p:cNvSpPr txBox="1"/>
          <p:nvPr/>
        </p:nvSpPr>
        <p:spPr>
          <a:xfrm>
            <a:off x="651753" y="563147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/>
              <a:t>參數設定</a:t>
            </a:r>
          </a:p>
        </p:txBody>
      </p:sp>
      <p:cxnSp>
        <p:nvCxnSpPr>
          <p:cNvPr id="23" name="直線接點 22"/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8FCB834-60A9-439D-8706-9170F47E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表格 24">
                <a:extLst>
                  <a:ext uri="{FF2B5EF4-FFF2-40B4-BE49-F238E27FC236}">
                    <a16:creationId xmlns:a16="http://schemas.microsoft.com/office/drawing/2014/main" id="{37DBB9B8-4308-48B5-8BE3-3ABEFD3753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1108341"/>
                  </p:ext>
                </p:extLst>
              </p:nvPr>
            </p:nvGraphicFramePr>
            <p:xfrm>
              <a:off x="5516980" y="4238578"/>
              <a:ext cx="618724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46810">
                      <a:extLst>
                        <a:ext uri="{9D8B030D-6E8A-4147-A177-3AD203B41FA5}">
                          <a16:colId xmlns:a16="http://schemas.microsoft.com/office/drawing/2014/main" val="2673866"/>
                        </a:ext>
                      </a:extLst>
                    </a:gridCol>
                    <a:gridCol w="1546810">
                      <a:extLst>
                        <a:ext uri="{9D8B030D-6E8A-4147-A177-3AD203B41FA5}">
                          <a16:colId xmlns:a16="http://schemas.microsoft.com/office/drawing/2014/main" val="409079879"/>
                        </a:ext>
                      </a:extLst>
                    </a:gridCol>
                    <a:gridCol w="1546810">
                      <a:extLst>
                        <a:ext uri="{9D8B030D-6E8A-4147-A177-3AD203B41FA5}">
                          <a16:colId xmlns:a16="http://schemas.microsoft.com/office/drawing/2014/main" val="580651849"/>
                        </a:ext>
                      </a:extLst>
                    </a:gridCol>
                    <a:gridCol w="1546810">
                      <a:extLst>
                        <a:ext uri="{9D8B030D-6E8A-4147-A177-3AD203B41FA5}">
                          <a16:colId xmlns:a16="http://schemas.microsoft.com/office/drawing/2014/main" val="9911640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控制器</a:t>
                          </a:r>
                          <a:r>
                            <a:rPr lang="en-US" altLang="zh-TW" dirty="0"/>
                            <a:t>(ATV)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K</a:t>
                          </a:r>
                          <a:r>
                            <a:rPr lang="en-US" altLang="zh-TW" baseline="-25000" dirty="0"/>
                            <a:t>c</a:t>
                          </a:r>
                          <a:r>
                            <a:rPr lang="en-US" altLang="zh-TW" baseline="0" dirty="0"/>
                            <a:t> (-)</a:t>
                          </a:r>
                          <a:endParaRPr lang="zh-TW" altLang="en-US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(s)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(s)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85354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P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0.5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K</a:t>
                          </a:r>
                          <a:r>
                            <a:rPr lang="en-US" altLang="zh-TW" baseline="-25000" dirty="0"/>
                            <a:t>u</a:t>
                          </a:r>
                          <a:endParaRPr lang="zh-TW" altLang="en-US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86810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PI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0.45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K</a:t>
                          </a:r>
                          <a:r>
                            <a:rPr lang="en-US" altLang="zh-TW" baseline="-25000" dirty="0"/>
                            <a:t>u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/>
                            <a:t>T</a:t>
                          </a:r>
                          <a:r>
                            <a:rPr lang="en-US" altLang="zh-TW" baseline="-25000" dirty="0"/>
                            <a:t>u</a:t>
                          </a:r>
                          <a:r>
                            <a:rPr lang="en-US" altLang="zh-TW" baseline="0" dirty="0"/>
                            <a:t>/1.2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0382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PID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0.59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K</a:t>
                          </a:r>
                          <a:r>
                            <a:rPr lang="en-US" altLang="zh-TW" baseline="-25000" dirty="0"/>
                            <a:t>u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/>
                            <a:t>T</a:t>
                          </a:r>
                          <a:r>
                            <a:rPr lang="en-US" altLang="zh-TW" baseline="-25000" dirty="0"/>
                            <a:t>u</a:t>
                          </a:r>
                          <a:r>
                            <a:rPr lang="en-US" altLang="zh-TW" baseline="0" dirty="0"/>
                            <a:t>/2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/>
                            <a:t>T</a:t>
                          </a:r>
                          <a:r>
                            <a:rPr lang="en-US" altLang="zh-TW" baseline="-25000" dirty="0"/>
                            <a:t>u</a:t>
                          </a:r>
                          <a:r>
                            <a:rPr lang="en-US" altLang="zh-TW" baseline="0" dirty="0"/>
                            <a:t>/8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61453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表格 24">
                <a:extLst>
                  <a:ext uri="{FF2B5EF4-FFF2-40B4-BE49-F238E27FC236}">
                    <a16:creationId xmlns:a16="http://schemas.microsoft.com/office/drawing/2014/main" id="{37DBB9B8-4308-48B5-8BE3-3ABEFD3753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1108341"/>
                  </p:ext>
                </p:extLst>
              </p:nvPr>
            </p:nvGraphicFramePr>
            <p:xfrm>
              <a:off x="5516980" y="4238578"/>
              <a:ext cx="618724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46810">
                      <a:extLst>
                        <a:ext uri="{9D8B030D-6E8A-4147-A177-3AD203B41FA5}">
                          <a16:colId xmlns:a16="http://schemas.microsoft.com/office/drawing/2014/main" val="2673866"/>
                        </a:ext>
                      </a:extLst>
                    </a:gridCol>
                    <a:gridCol w="1546810">
                      <a:extLst>
                        <a:ext uri="{9D8B030D-6E8A-4147-A177-3AD203B41FA5}">
                          <a16:colId xmlns:a16="http://schemas.microsoft.com/office/drawing/2014/main" val="409079879"/>
                        </a:ext>
                      </a:extLst>
                    </a:gridCol>
                    <a:gridCol w="1546810">
                      <a:extLst>
                        <a:ext uri="{9D8B030D-6E8A-4147-A177-3AD203B41FA5}">
                          <a16:colId xmlns:a16="http://schemas.microsoft.com/office/drawing/2014/main" val="580651849"/>
                        </a:ext>
                      </a:extLst>
                    </a:gridCol>
                    <a:gridCol w="1546810">
                      <a:extLst>
                        <a:ext uri="{9D8B030D-6E8A-4147-A177-3AD203B41FA5}">
                          <a16:colId xmlns:a16="http://schemas.microsoft.com/office/drawing/2014/main" val="9911640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控制器</a:t>
                          </a:r>
                          <a:r>
                            <a:rPr lang="en-US" altLang="zh-TW" dirty="0"/>
                            <a:t>(ATV)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K</a:t>
                          </a:r>
                          <a:r>
                            <a:rPr lang="en-US" altLang="zh-TW" baseline="-25000" dirty="0"/>
                            <a:t>c</a:t>
                          </a:r>
                          <a:r>
                            <a:rPr lang="en-US" altLang="zh-TW" baseline="0" dirty="0"/>
                            <a:t> (-)</a:t>
                          </a:r>
                          <a:endParaRPr lang="zh-TW" altLang="en-US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581" t="-8197" r="-10158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94" t="-8197" r="-1181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5354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P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0.5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K</a:t>
                          </a:r>
                          <a:r>
                            <a:rPr lang="en-US" altLang="zh-TW" baseline="-25000" dirty="0"/>
                            <a:t>u</a:t>
                          </a:r>
                          <a:endParaRPr lang="zh-TW" altLang="en-US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86810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PI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0.45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K</a:t>
                          </a:r>
                          <a:r>
                            <a:rPr lang="en-US" altLang="zh-TW" baseline="-25000" dirty="0"/>
                            <a:t>u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/>
                            <a:t>T</a:t>
                          </a:r>
                          <a:r>
                            <a:rPr lang="en-US" altLang="zh-TW" baseline="-25000" dirty="0"/>
                            <a:t>u</a:t>
                          </a:r>
                          <a:r>
                            <a:rPr lang="en-US" altLang="zh-TW" baseline="0" dirty="0"/>
                            <a:t>/1.2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0382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PID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0.59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K</a:t>
                          </a:r>
                          <a:r>
                            <a:rPr lang="en-US" altLang="zh-TW" baseline="-25000" dirty="0"/>
                            <a:t>u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/>
                            <a:t>T</a:t>
                          </a:r>
                          <a:r>
                            <a:rPr lang="en-US" altLang="zh-TW" baseline="-25000" dirty="0"/>
                            <a:t>u</a:t>
                          </a:r>
                          <a:r>
                            <a:rPr lang="en-US" altLang="zh-TW" baseline="0" dirty="0"/>
                            <a:t>/2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/>
                            <a:t>T</a:t>
                          </a:r>
                          <a:r>
                            <a:rPr lang="en-US" altLang="zh-TW" baseline="-25000" dirty="0"/>
                            <a:t>u</a:t>
                          </a:r>
                          <a:r>
                            <a:rPr lang="en-US" altLang="zh-TW" baseline="0" dirty="0"/>
                            <a:t>/8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614539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6" name="圖片 25">
            <a:extLst>
              <a:ext uri="{FF2B5EF4-FFF2-40B4-BE49-F238E27FC236}">
                <a16:creationId xmlns:a16="http://schemas.microsoft.com/office/drawing/2014/main" id="{6DFAF980-7B1D-4E9C-BDA1-BBA5BFFC5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96" y="1872391"/>
            <a:ext cx="5041664" cy="37459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EA6D23EF-8B41-4C96-81AE-36926285EF98}"/>
                  </a:ext>
                </a:extLst>
              </p:cNvPr>
              <p:cNvSpPr txBox="1"/>
              <p:nvPr/>
            </p:nvSpPr>
            <p:spPr>
              <a:xfrm>
                <a:off x="5516980" y="1683512"/>
                <a:ext cx="6187240" cy="1920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TW" altLang="en-US" sz="2000" dirty="0"/>
                  <a:t>自動調諧</a:t>
                </a:r>
                <a:r>
                  <a:rPr lang="en-US" altLang="zh-TW" sz="2000" dirty="0"/>
                  <a:t>(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zh-TW" sz="2000" dirty="0"/>
                  <a:t>uto-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t</a:t>
                </a:r>
                <a:r>
                  <a:rPr lang="en-US" altLang="zh-TW" sz="2000" dirty="0"/>
                  <a:t>uning 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v</a:t>
                </a:r>
                <a:r>
                  <a:rPr lang="en-US" altLang="zh-TW" sz="2000" dirty="0"/>
                  <a:t>ariation, ATV)</a:t>
                </a:r>
              </a:p>
              <a:p>
                <a:pPr algn="just"/>
                <a:r>
                  <a:rPr lang="zh-TW" altLang="en-US" sz="2000" dirty="0"/>
                  <a:t>程序穩定振盪，可得</a:t>
                </a:r>
                <a:r>
                  <a:rPr lang="zh-TW" altLang="en-US" sz="2000" dirty="0">
                    <a:solidFill>
                      <a:srgbClr val="FF0000"/>
                    </a:solidFill>
                  </a:rPr>
                  <a:t>極限增益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(K</a:t>
                </a:r>
                <a:r>
                  <a:rPr lang="en-US" altLang="zh-TW" sz="2000" baseline="-25000" dirty="0">
                    <a:solidFill>
                      <a:srgbClr val="FF0000"/>
                    </a:solidFill>
                  </a:rPr>
                  <a:t>u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, ultimate gain)</a:t>
                </a:r>
                <a:r>
                  <a:rPr lang="zh-TW" altLang="en-US" sz="2000" dirty="0"/>
                  <a:t>、</a:t>
                </a:r>
                <a:r>
                  <a:rPr lang="zh-TW" altLang="en-US" sz="2000" dirty="0">
                    <a:solidFill>
                      <a:srgbClr val="FF0000"/>
                    </a:solidFill>
                  </a:rPr>
                  <a:t>極限週期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(T</a:t>
                </a:r>
                <a:r>
                  <a:rPr lang="en-US" altLang="zh-TW" sz="2000" baseline="-25000" dirty="0">
                    <a:solidFill>
                      <a:srgbClr val="FF0000"/>
                    </a:solidFill>
                  </a:rPr>
                  <a:t>u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, ultimate period)</a:t>
                </a:r>
              </a:p>
              <a:p>
                <a:pPr algn="just"/>
                <a:endParaRPr lang="en-US" altLang="zh-TW" sz="2000" dirty="0"/>
              </a:p>
              <a:p>
                <a:pPr algn="just"/>
                <a:r>
                  <a:rPr lang="zh-TW" altLang="en-US" sz="2000" dirty="0"/>
                  <a:t>　　　　　　　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altLang="zh-TW" sz="2000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EA6D23EF-8B41-4C96-81AE-36926285E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980" y="1683512"/>
                <a:ext cx="6187240" cy="1920654"/>
              </a:xfrm>
              <a:prstGeom prst="rect">
                <a:avLst/>
              </a:prstGeom>
              <a:blipFill>
                <a:blip r:embed="rId4"/>
                <a:stretch>
                  <a:fillRect l="-985" r="-10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95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/>
          <p:cNvSpPr txBox="1"/>
          <p:nvPr/>
        </p:nvSpPr>
        <p:spPr>
          <a:xfrm>
            <a:off x="651753" y="563147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/>
              <a:t>參數設定</a:t>
            </a:r>
          </a:p>
        </p:txBody>
      </p:sp>
      <p:cxnSp>
        <p:nvCxnSpPr>
          <p:cNvPr id="23" name="直線接點 22"/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8FCB834-60A9-439D-8706-9170F47E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A6D23EF-8B41-4C96-81AE-36926285EF98}"/>
              </a:ext>
            </a:extLst>
          </p:cNvPr>
          <p:cNvSpPr txBox="1"/>
          <p:nvPr/>
        </p:nvSpPr>
        <p:spPr>
          <a:xfrm>
            <a:off x="8177782" y="1678436"/>
            <a:ext cx="3318218" cy="96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000" dirty="0"/>
              <a:t>由於</a:t>
            </a:r>
            <a:r>
              <a:rPr lang="en-US" altLang="zh-TW" sz="2000" dirty="0"/>
              <a:t>k</a:t>
            </a:r>
            <a:r>
              <a:rPr lang="zh-TW" altLang="en-US" sz="2000" dirty="0"/>
              <a:t>值差距大，取得平均值後進行計算</a:t>
            </a:r>
            <a:endParaRPr lang="en-US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810489-5170-4AFF-B8D8-6417A0432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31" y="1914502"/>
            <a:ext cx="4790952" cy="3975176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DFB8A2B-D0B7-4DA5-AF58-DA8CDC0D0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048598"/>
              </p:ext>
            </p:extLst>
          </p:nvPr>
        </p:nvGraphicFramePr>
        <p:xfrm>
          <a:off x="5727458" y="1536569"/>
          <a:ext cx="2200484" cy="19601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00242">
                  <a:extLst>
                    <a:ext uri="{9D8B030D-6E8A-4147-A177-3AD203B41FA5}">
                      <a16:colId xmlns:a16="http://schemas.microsoft.com/office/drawing/2014/main" val="2123616407"/>
                    </a:ext>
                  </a:extLst>
                </a:gridCol>
                <a:gridCol w="1100242">
                  <a:extLst>
                    <a:ext uri="{9D8B030D-6E8A-4147-A177-3AD203B41FA5}">
                      <a16:colId xmlns:a16="http://schemas.microsoft.com/office/drawing/2014/main" val="3735821512"/>
                    </a:ext>
                  </a:extLst>
                </a:gridCol>
              </a:tblGrid>
              <a:tr h="326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ATV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u="none" strike="noStrike" dirty="0">
                          <a:effectLst/>
                        </a:rPr>
                        <a:t>　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07165"/>
                  </a:ext>
                </a:extLst>
              </a:tr>
              <a:tr h="326696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800" u="none" strike="noStrike">
                          <a:effectLst/>
                        </a:rPr>
                        <a:t>設定點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u="none" strike="noStrike" dirty="0">
                          <a:effectLst/>
                        </a:rPr>
                        <a:t>70%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231978"/>
                  </a:ext>
                </a:extLst>
              </a:tr>
              <a:tr h="326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u="none" strike="noStrike" dirty="0">
                          <a:effectLst/>
                        </a:rPr>
                        <a:t>30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592000"/>
                  </a:ext>
                </a:extLst>
              </a:tr>
              <a:tr h="326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u="none" strike="noStrike" dirty="0">
                          <a:effectLst/>
                        </a:rPr>
                        <a:t>1.51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995490"/>
                  </a:ext>
                </a:extLst>
              </a:tr>
              <a:tr h="326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</a:t>
                      </a:r>
                      <a:r>
                        <a:rPr lang="en-US" sz="1800" u="none" strike="noStrike" baseline="-25000" dirty="0">
                          <a:effectLst/>
                        </a:rPr>
                        <a:t>u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u="none" strike="noStrike" dirty="0">
                          <a:effectLst/>
                        </a:rPr>
                        <a:t>46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319664"/>
                  </a:ext>
                </a:extLst>
              </a:tr>
              <a:tr h="326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</a:t>
                      </a:r>
                      <a:r>
                        <a:rPr lang="en-US" sz="1800" u="none" strike="noStrike" baseline="-25000" dirty="0">
                          <a:effectLst/>
                        </a:rPr>
                        <a:t>u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u="none" strike="noStrike" dirty="0">
                          <a:effectLst/>
                        </a:rPr>
                        <a:t>25.33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0839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C99669D4-30A2-46C9-B3B1-D6045AD045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9354756"/>
                  </p:ext>
                </p:extLst>
              </p:nvPr>
            </p:nvGraphicFramePr>
            <p:xfrm>
              <a:off x="5860080" y="4316468"/>
              <a:ext cx="5013768" cy="1516964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253442">
                      <a:extLst>
                        <a:ext uri="{9D8B030D-6E8A-4147-A177-3AD203B41FA5}">
                          <a16:colId xmlns:a16="http://schemas.microsoft.com/office/drawing/2014/main" val="723997297"/>
                        </a:ext>
                      </a:extLst>
                    </a:gridCol>
                    <a:gridCol w="1253442">
                      <a:extLst>
                        <a:ext uri="{9D8B030D-6E8A-4147-A177-3AD203B41FA5}">
                          <a16:colId xmlns:a16="http://schemas.microsoft.com/office/drawing/2014/main" val="776479441"/>
                        </a:ext>
                      </a:extLst>
                    </a:gridCol>
                    <a:gridCol w="1253442">
                      <a:extLst>
                        <a:ext uri="{9D8B030D-6E8A-4147-A177-3AD203B41FA5}">
                          <a16:colId xmlns:a16="http://schemas.microsoft.com/office/drawing/2014/main" val="2725435957"/>
                        </a:ext>
                      </a:extLst>
                    </a:gridCol>
                    <a:gridCol w="1253442">
                      <a:extLst>
                        <a:ext uri="{9D8B030D-6E8A-4147-A177-3AD203B41FA5}">
                          <a16:colId xmlns:a16="http://schemas.microsoft.com/office/drawing/2014/main" val="2125282721"/>
                        </a:ext>
                      </a:extLst>
                    </a:gridCol>
                  </a:tblGrid>
                  <a:tr h="3792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b="1" u="none" strike="noStrike" dirty="0">
                              <a:effectLst/>
                            </a:rPr>
                            <a:t>ATV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K</a:t>
                          </a:r>
                          <a:r>
                            <a:rPr lang="en-US" sz="1800" u="none" strike="noStrike" baseline="-25000" dirty="0">
                              <a:effectLst/>
                            </a:rPr>
                            <a:t>c</a:t>
                          </a:r>
                          <a:endParaRPr lang="en-US" sz="1800" b="0" i="0" u="none" strike="noStrike" baseline="-25000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u="none" strike="noStrike" baseline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u="none" strike="noStrike" baseline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800" b="0" i="1" u="none" strike="noStrike" baseline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u="none" strike="noStrike" baseline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u="none" strike="noStrike" baseline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800" b="0" i="1" u="none" strike="noStrike" baseline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TW" sz="18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0050434"/>
                      </a:ext>
                    </a:extLst>
                  </a:tr>
                  <a:tr h="3792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P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>
                              <a:effectLst/>
                            </a:rPr>
                            <a:t>12.66672</a:t>
                          </a:r>
                          <a:endParaRPr lang="en-US" altLang="zh-TW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>
                              <a:effectLst/>
                            </a:rPr>
                            <a:t>-</a:t>
                          </a:r>
                          <a:endParaRPr lang="en-US" altLang="zh-TW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dirty="0">
                              <a:effectLst/>
                            </a:rPr>
                            <a:t>-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7777119"/>
                      </a:ext>
                    </a:extLst>
                  </a:tr>
                  <a:tr h="3792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PI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>
                              <a:effectLst/>
                            </a:rPr>
                            <a:t>11.40004</a:t>
                          </a:r>
                          <a:endParaRPr lang="en-US" altLang="zh-TW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dirty="0">
                              <a:effectLst/>
                            </a:rPr>
                            <a:t>38.33333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>
                              <a:effectLst/>
                            </a:rPr>
                            <a:t>-</a:t>
                          </a:r>
                          <a:endParaRPr lang="en-US" altLang="zh-TW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5033225"/>
                      </a:ext>
                    </a:extLst>
                  </a:tr>
                  <a:tr h="3792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PID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>
                              <a:effectLst/>
                            </a:rPr>
                            <a:t>14.94673</a:t>
                          </a:r>
                          <a:endParaRPr lang="en-US" altLang="zh-TW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dirty="0">
                              <a:effectLst/>
                            </a:rPr>
                            <a:t>23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dirty="0">
                              <a:effectLst/>
                            </a:rPr>
                            <a:t>5.75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8827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C99669D4-30A2-46C9-B3B1-D6045AD045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9354756"/>
                  </p:ext>
                </p:extLst>
              </p:nvPr>
            </p:nvGraphicFramePr>
            <p:xfrm>
              <a:off x="5860080" y="4316468"/>
              <a:ext cx="5013768" cy="1516964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253442">
                      <a:extLst>
                        <a:ext uri="{9D8B030D-6E8A-4147-A177-3AD203B41FA5}">
                          <a16:colId xmlns:a16="http://schemas.microsoft.com/office/drawing/2014/main" val="723997297"/>
                        </a:ext>
                      </a:extLst>
                    </a:gridCol>
                    <a:gridCol w="1253442">
                      <a:extLst>
                        <a:ext uri="{9D8B030D-6E8A-4147-A177-3AD203B41FA5}">
                          <a16:colId xmlns:a16="http://schemas.microsoft.com/office/drawing/2014/main" val="776479441"/>
                        </a:ext>
                      </a:extLst>
                    </a:gridCol>
                    <a:gridCol w="1253442">
                      <a:extLst>
                        <a:ext uri="{9D8B030D-6E8A-4147-A177-3AD203B41FA5}">
                          <a16:colId xmlns:a16="http://schemas.microsoft.com/office/drawing/2014/main" val="2725435957"/>
                        </a:ext>
                      </a:extLst>
                    </a:gridCol>
                    <a:gridCol w="1253442">
                      <a:extLst>
                        <a:ext uri="{9D8B030D-6E8A-4147-A177-3AD203B41FA5}">
                          <a16:colId xmlns:a16="http://schemas.microsoft.com/office/drawing/2014/main" val="2125282721"/>
                        </a:ext>
                      </a:extLst>
                    </a:gridCol>
                  </a:tblGrid>
                  <a:tr h="3792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b="1" u="none" strike="noStrike" dirty="0">
                              <a:effectLst/>
                            </a:rPr>
                            <a:t>ATV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K</a:t>
                          </a:r>
                          <a:r>
                            <a:rPr lang="en-US" sz="1800" u="none" strike="noStrike" baseline="-25000" dirty="0">
                              <a:effectLst/>
                            </a:rPr>
                            <a:t>c</a:t>
                          </a:r>
                          <a:endParaRPr lang="en-US" sz="1800" b="0" i="0" u="none" strike="noStrike" baseline="-25000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01463" t="-6452" r="-101463" b="-3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300000" t="-6452" r="-971" b="-325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0050434"/>
                      </a:ext>
                    </a:extLst>
                  </a:tr>
                  <a:tr h="3792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P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>
                              <a:effectLst/>
                            </a:rPr>
                            <a:t>12.66672</a:t>
                          </a:r>
                          <a:endParaRPr lang="en-US" altLang="zh-TW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>
                              <a:effectLst/>
                            </a:rPr>
                            <a:t>-</a:t>
                          </a:r>
                          <a:endParaRPr lang="en-US" altLang="zh-TW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dirty="0">
                              <a:effectLst/>
                            </a:rPr>
                            <a:t>-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7777119"/>
                      </a:ext>
                    </a:extLst>
                  </a:tr>
                  <a:tr h="3792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PI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>
                              <a:effectLst/>
                            </a:rPr>
                            <a:t>11.40004</a:t>
                          </a:r>
                          <a:endParaRPr lang="en-US" altLang="zh-TW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>
                              <a:effectLst/>
                            </a:rPr>
                            <a:t>38.33333</a:t>
                          </a:r>
                          <a:endParaRPr lang="en-US" altLang="zh-TW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>
                              <a:effectLst/>
                            </a:rPr>
                            <a:t>-</a:t>
                          </a:r>
                          <a:endParaRPr lang="en-US" altLang="zh-TW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5033225"/>
                      </a:ext>
                    </a:extLst>
                  </a:tr>
                  <a:tr h="37924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PID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>
                              <a:effectLst/>
                            </a:rPr>
                            <a:t>14.94673</a:t>
                          </a:r>
                          <a:endParaRPr lang="en-US" altLang="zh-TW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>
                              <a:effectLst/>
                            </a:rPr>
                            <a:t>23</a:t>
                          </a:r>
                          <a:endParaRPr lang="en-US" altLang="zh-TW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dirty="0">
                              <a:effectLst/>
                            </a:rPr>
                            <a:t>5.75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8827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68845221-600E-4C23-A6EF-8CA060925FB4}"/>
              </a:ext>
            </a:extLst>
          </p:cNvPr>
          <p:cNvSpPr txBox="1"/>
          <p:nvPr/>
        </p:nvSpPr>
        <p:spPr>
          <a:xfrm rot="16200000">
            <a:off x="-42626" y="42326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 (%)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8555444-D0D3-49DF-AA24-40F8DDFE885C}"/>
              </a:ext>
            </a:extLst>
          </p:cNvPr>
          <p:cNvSpPr txBox="1"/>
          <p:nvPr/>
        </p:nvSpPr>
        <p:spPr>
          <a:xfrm rot="16200000">
            <a:off x="-36213" y="233199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 (%)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267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/>
          <p:cNvSpPr txBox="1"/>
          <p:nvPr/>
        </p:nvSpPr>
        <p:spPr>
          <a:xfrm>
            <a:off x="651753" y="563147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/>
              <a:t>參數設定</a:t>
            </a:r>
          </a:p>
        </p:txBody>
      </p:sp>
      <p:cxnSp>
        <p:nvCxnSpPr>
          <p:cNvPr id="23" name="直線接點 22"/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8FCB834-60A9-439D-8706-9170F47E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C081361-FFFE-430E-94E4-C6631DB81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5" y="4088792"/>
            <a:ext cx="7998745" cy="2508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8EBBED54-737B-45E5-9431-79DA2F74AB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864188"/>
                  </p:ext>
                </p:extLst>
              </p:nvPr>
            </p:nvGraphicFramePr>
            <p:xfrm>
              <a:off x="6250982" y="1693384"/>
              <a:ext cx="5609632" cy="184994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02408">
                      <a:extLst>
                        <a:ext uri="{9D8B030D-6E8A-4147-A177-3AD203B41FA5}">
                          <a16:colId xmlns:a16="http://schemas.microsoft.com/office/drawing/2014/main" val="2673866"/>
                        </a:ext>
                      </a:extLst>
                    </a:gridCol>
                    <a:gridCol w="1402408">
                      <a:extLst>
                        <a:ext uri="{9D8B030D-6E8A-4147-A177-3AD203B41FA5}">
                          <a16:colId xmlns:a16="http://schemas.microsoft.com/office/drawing/2014/main" val="409079879"/>
                        </a:ext>
                      </a:extLst>
                    </a:gridCol>
                    <a:gridCol w="1402408">
                      <a:extLst>
                        <a:ext uri="{9D8B030D-6E8A-4147-A177-3AD203B41FA5}">
                          <a16:colId xmlns:a16="http://schemas.microsoft.com/office/drawing/2014/main" val="580651849"/>
                        </a:ext>
                      </a:extLst>
                    </a:gridCol>
                    <a:gridCol w="1402408">
                      <a:extLst>
                        <a:ext uri="{9D8B030D-6E8A-4147-A177-3AD203B41FA5}">
                          <a16:colId xmlns:a16="http://schemas.microsoft.com/office/drawing/2014/main" val="991164050"/>
                        </a:ext>
                      </a:extLst>
                    </a:gridCol>
                  </a:tblGrid>
                  <a:tr h="5339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控制器形式</a:t>
                          </a:r>
                          <a:r>
                            <a:rPr lang="en-US" altLang="zh-TW" dirty="0"/>
                            <a:t>(OLSR)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K</a:t>
                          </a:r>
                          <a:r>
                            <a:rPr lang="en-US" altLang="zh-TW" baseline="-25000" dirty="0"/>
                            <a:t>c</a:t>
                          </a:r>
                          <a:r>
                            <a:rPr lang="en-US" altLang="zh-TW" baseline="0" dirty="0"/>
                            <a:t> (-)</a:t>
                          </a:r>
                          <a:endParaRPr lang="zh-TW" altLang="en-US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(s)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(s)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8535402"/>
                      </a:ext>
                    </a:extLst>
                  </a:tr>
                  <a:tr h="3638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P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b="0" i="0" baseline="0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b="0" i="0" baseline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TW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b="0" i="0" baseline="0" smtClean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altLang="zh-TW" b="0" i="0" baseline="0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TW" b="0" i="0" baseline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zh-TW" altLang="en-US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8681027"/>
                      </a:ext>
                    </a:extLst>
                  </a:tr>
                  <a:tr h="3638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PI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b="0" i="0" baseline="0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b="0" i="0" baseline="0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b="0" i="0" baseline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TW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b="0" i="0" baseline="0" smtClean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altLang="zh-TW" b="0" i="0" baseline="0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TW" b="0" i="0" baseline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/>
                            <a:t>3.3d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0382648"/>
                      </a:ext>
                    </a:extLst>
                  </a:tr>
                  <a:tr h="3638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PID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b="0" i="0" baseline="0" smtClean="0"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b="0" i="0" baseline="0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b="0" i="0" baseline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TW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b="0" i="0" baseline="0" smtClean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altLang="zh-TW" b="0" i="0" baseline="0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TW" b="0" i="0" baseline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/>
                            <a:t>2.0d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/>
                            <a:t>0.5d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61453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8EBBED54-737B-45E5-9431-79DA2F74AB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864188"/>
                  </p:ext>
                </p:extLst>
              </p:nvPr>
            </p:nvGraphicFramePr>
            <p:xfrm>
              <a:off x="6250982" y="1693384"/>
              <a:ext cx="5609632" cy="184994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02408">
                      <a:extLst>
                        <a:ext uri="{9D8B030D-6E8A-4147-A177-3AD203B41FA5}">
                          <a16:colId xmlns:a16="http://schemas.microsoft.com/office/drawing/2014/main" val="2673866"/>
                        </a:ext>
                      </a:extLst>
                    </a:gridCol>
                    <a:gridCol w="1402408">
                      <a:extLst>
                        <a:ext uri="{9D8B030D-6E8A-4147-A177-3AD203B41FA5}">
                          <a16:colId xmlns:a16="http://schemas.microsoft.com/office/drawing/2014/main" val="409079879"/>
                        </a:ext>
                      </a:extLst>
                    </a:gridCol>
                    <a:gridCol w="1402408">
                      <a:extLst>
                        <a:ext uri="{9D8B030D-6E8A-4147-A177-3AD203B41FA5}">
                          <a16:colId xmlns:a16="http://schemas.microsoft.com/office/drawing/2014/main" val="580651849"/>
                        </a:ext>
                      </a:extLst>
                    </a:gridCol>
                    <a:gridCol w="1402408">
                      <a:extLst>
                        <a:ext uri="{9D8B030D-6E8A-4147-A177-3AD203B41FA5}">
                          <a16:colId xmlns:a16="http://schemas.microsoft.com/office/drawing/2014/main" val="99116405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控制器形式</a:t>
                          </a:r>
                          <a:r>
                            <a:rPr lang="en-US" altLang="zh-TW" dirty="0"/>
                            <a:t>(OLSR)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K</a:t>
                          </a:r>
                          <a:r>
                            <a:rPr lang="en-US" altLang="zh-TW" baseline="-25000" dirty="0"/>
                            <a:t>c</a:t>
                          </a:r>
                          <a:r>
                            <a:rPr lang="en-US" altLang="zh-TW" baseline="0" dirty="0"/>
                            <a:t> (-)</a:t>
                          </a:r>
                          <a:endParaRPr lang="zh-TW" altLang="en-US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870" t="-3774" r="-100870" b="-1990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870" t="-3774" r="-870" b="-1990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535402"/>
                      </a:ext>
                    </a:extLst>
                  </a:tr>
                  <a:tr h="4032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P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66667" r="-200000" b="-2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8681027"/>
                      </a:ext>
                    </a:extLst>
                  </a:tr>
                  <a:tr h="4032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PI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262687" r="-200000" b="-116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/>
                            <a:t>3.3d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0382648"/>
                      </a:ext>
                    </a:extLst>
                  </a:tr>
                  <a:tr h="4032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PID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368182" r="-200000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/>
                            <a:t>2.0d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aseline="0" dirty="0"/>
                            <a:t>0.5d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61453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CE16718-95F9-4BBB-A628-1894BB0D31DF}"/>
                  </a:ext>
                </a:extLst>
              </p:cNvPr>
              <p:cNvSpPr txBox="1"/>
              <p:nvPr/>
            </p:nvSpPr>
            <p:spPr>
              <a:xfrm>
                <a:off x="696000" y="1567490"/>
                <a:ext cx="5245020" cy="2345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 startAt="2"/>
                </a:pPr>
                <a:r>
                  <a:rPr lang="zh-TW" altLang="en-US" sz="2000" dirty="0"/>
                  <a:t>開環路步階應答</a:t>
                </a:r>
                <a:endParaRPr lang="en-US" altLang="zh-TW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(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o</a:t>
                </a:r>
                <a:r>
                  <a:rPr lang="en-US" altLang="zh-TW" sz="2000" dirty="0"/>
                  <a:t>pen-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l</a:t>
                </a:r>
                <a:r>
                  <a:rPr lang="en-US" altLang="zh-TW" sz="2000" dirty="0"/>
                  <a:t>oop 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s</a:t>
                </a:r>
                <a:r>
                  <a:rPr lang="en-US" altLang="zh-TW" sz="2000" dirty="0"/>
                  <a:t>tep 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r</a:t>
                </a:r>
                <a:r>
                  <a:rPr lang="en-US" altLang="zh-TW" sz="2000" dirty="0"/>
                  <a:t>esponse, OLSR)</a:t>
                </a:r>
              </a:p>
              <a:p>
                <a:pPr>
                  <a:lnSpc>
                    <a:spcPct val="150000"/>
                  </a:lnSpc>
                </a:pPr>
                <a:r>
                  <a:rPr lang="zh-TW" altLang="en-US" sz="2000" dirty="0"/>
                  <a:t>　　藉由輸入一個步階訊號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TW" altLang="en-US" sz="2000" dirty="0"/>
                  <a:t>，程序產生應答，以應答結果近似控制程序函數。</a:t>
                </a:r>
              </a:p>
              <a:p>
                <a:pPr>
                  <a:lnSpc>
                    <a:spcPct val="150000"/>
                  </a:lnSpc>
                </a:pPr>
                <a:r>
                  <a:rPr lang="zh-TW" altLang="en-US" sz="2000" dirty="0"/>
                  <a:t>　　</a:t>
                </a:r>
                <a:endParaRPr lang="en-US" altLang="zh-TW" sz="20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CE16718-95F9-4BBB-A628-1894BB0D3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1567490"/>
                <a:ext cx="5245020" cy="2345963"/>
              </a:xfrm>
              <a:prstGeom prst="rect">
                <a:avLst/>
              </a:prstGeom>
              <a:blipFill>
                <a:blip r:embed="rId4"/>
                <a:stretch>
                  <a:fillRect l="-11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71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/>
          <p:cNvSpPr txBox="1"/>
          <p:nvPr/>
        </p:nvSpPr>
        <p:spPr>
          <a:xfrm>
            <a:off x="651753" y="563147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/>
              <a:t>參數設定</a:t>
            </a:r>
          </a:p>
        </p:txBody>
      </p:sp>
      <p:cxnSp>
        <p:nvCxnSpPr>
          <p:cNvPr id="23" name="直線接點 22"/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8FCB834-60A9-439D-8706-9170F47E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7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CE16718-95F9-4BBB-A628-1894BB0D31DF}"/>
                  </a:ext>
                </a:extLst>
              </p:cNvPr>
              <p:cNvSpPr txBox="1"/>
              <p:nvPr/>
            </p:nvSpPr>
            <p:spPr>
              <a:xfrm>
                <a:off x="651753" y="1525950"/>
                <a:ext cx="9950512" cy="499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z="2000" dirty="0"/>
                  <a:t>以穩定之液位差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TW" altLang="en-US" sz="2000" dirty="0"/>
                  <a:t>來計算其</a:t>
                </a:r>
                <a:r>
                  <a:rPr lang="en-US" altLang="zh-TW" sz="2000" dirty="0"/>
                  <a:t>0.632y</a:t>
                </a:r>
                <a:r>
                  <a:rPr lang="zh-TW" altLang="en-US" sz="2000" dirty="0"/>
                  <a:t>及</a:t>
                </a:r>
                <a:r>
                  <a:rPr lang="en-US" altLang="zh-TW" sz="2000" dirty="0"/>
                  <a:t>0.283y</a:t>
                </a:r>
                <a:r>
                  <a:rPr lang="zh-TW" altLang="en-US" sz="2000" dirty="0"/>
                  <a:t>所到達之時間並以此計算其他參數。　　</a:t>
                </a:r>
                <a:endParaRPr lang="en-US" altLang="zh-TW" sz="20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CE16718-95F9-4BBB-A628-1894BB0D3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3" y="1525950"/>
                <a:ext cx="9950512" cy="499304"/>
              </a:xfrm>
              <a:prstGeom prst="rect">
                <a:avLst/>
              </a:prstGeom>
              <a:blipFill>
                <a:blip r:embed="rId2"/>
                <a:stretch>
                  <a:fillRect l="-674" b="-207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4C4C8763-C25B-4D78-9399-9766EC03A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53" y="2630380"/>
            <a:ext cx="4509419" cy="30133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A613B9FD-56E3-4895-A414-192953EAC8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7808847"/>
                  </p:ext>
                </p:extLst>
              </p:nvPr>
            </p:nvGraphicFramePr>
            <p:xfrm>
              <a:off x="6192100" y="2395686"/>
              <a:ext cx="4592164" cy="153714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148041">
                      <a:extLst>
                        <a:ext uri="{9D8B030D-6E8A-4147-A177-3AD203B41FA5}">
                          <a16:colId xmlns:a16="http://schemas.microsoft.com/office/drawing/2014/main" val="2412785703"/>
                        </a:ext>
                      </a:extLst>
                    </a:gridCol>
                    <a:gridCol w="1148041">
                      <a:extLst>
                        <a:ext uri="{9D8B030D-6E8A-4147-A177-3AD203B41FA5}">
                          <a16:colId xmlns:a16="http://schemas.microsoft.com/office/drawing/2014/main" val="2753581311"/>
                        </a:ext>
                      </a:extLst>
                    </a:gridCol>
                    <a:gridCol w="1148041">
                      <a:extLst>
                        <a:ext uri="{9D8B030D-6E8A-4147-A177-3AD203B41FA5}">
                          <a16:colId xmlns:a16="http://schemas.microsoft.com/office/drawing/2014/main" val="1577792882"/>
                        </a:ext>
                      </a:extLst>
                    </a:gridCol>
                    <a:gridCol w="1148041">
                      <a:extLst>
                        <a:ext uri="{9D8B030D-6E8A-4147-A177-3AD203B41FA5}">
                          <a16:colId xmlns:a16="http://schemas.microsoft.com/office/drawing/2014/main" val="2964722409"/>
                        </a:ext>
                      </a:extLst>
                    </a:gridCol>
                  </a:tblGrid>
                  <a:tr h="30742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effectLst/>
                            </a:rPr>
                            <a:t>OLSR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zh-TW" altLang="en-US" sz="1800" u="none" strike="noStrike" dirty="0">
                              <a:effectLst/>
                            </a:rPr>
                            <a:t>　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zh-TW" altLang="en-US" sz="1800" u="none" strike="noStrike">
                              <a:effectLst/>
                            </a:rPr>
                            <a:t>　</a:t>
                          </a:r>
                          <a:endParaRPr lang="zh-TW" alt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zh-TW" altLang="en-US" sz="1800" u="none" strike="noStrike">
                              <a:effectLst/>
                            </a:rPr>
                            <a:t>　</a:t>
                          </a:r>
                          <a:endParaRPr lang="zh-TW" alt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2179851"/>
                      </a:ext>
                    </a:extLst>
                  </a:tr>
                  <a:tr h="30742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zh-TW" altLang="en-US" sz="1800" u="none" strike="noStrike">
                              <a:effectLst/>
                            </a:rPr>
                            <a:t>設定點</a:t>
                          </a:r>
                          <a:endParaRPr lang="zh-TW" alt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>
                              <a:effectLst/>
                            </a:rPr>
                            <a:t>78%</a:t>
                          </a:r>
                          <a:endParaRPr lang="en-US" altLang="zh-TW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∆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u</m:t>
                                </m:r>
                                <m:r>
                                  <a:rPr lang="en-US" sz="18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 (%)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dirty="0">
                              <a:effectLst/>
                            </a:rPr>
                            <a:t>2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4971068"/>
                      </a:ext>
                    </a:extLst>
                  </a:tr>
                  <a:tr h="30742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 err="1">
                              <a:effectLst/>
                            </a:rPr>
                            <a:t>K</a:t>
                          </a:r>
                          <a:r>
                            <a:rPr lang="en-US" sz="1800" u="none" strike="noStrike" baseline="-25000" dirty="0" err="1">
                              <a:effectLst/>
                            </a:rPr>
                            <a:t>p</a:t>
                          </a:r>
                          <a:endParaRPr lang="en-US" sz="1800" b="0" i="0" u="none" strike="noStrike" baseline="-25000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>
                              <a:effectLst/>
                            </a:rPr>
                            <a:t>5.935</a:t>
                          </a:r>
                          <a:endParaRPr lang="en-US" altLang="zh-TW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∆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y</m:t>
                                </m:r>
                                <m:r>
                                  <a:rPr lang="en-US" sz="18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 (%)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dirty="0">
                              <a:effectLst/>
                            </a:rPr>
                            <a:t>11.87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547596"/>
                      </a:ext>
                    </a:extLst>
                  </a:tr>
                  <a:tr h="307428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dirty="0">
                              <a:effectLst/>
                            </a:rPr>
                            <a:t>3067.5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sz="1800" b="0" i="0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0.632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(s)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dirty="0">
                              <a:effectLst/>
                            </a:rPr>
                            <a:t>3196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3037022"/>
                      </a:ext>
                    </a:extLst>
                  </a:tr>
                  <a:tr h="30742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d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dirty="0">
                              <a:effectLst/>
                            </a:rPr>
                            <a:t>128.5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 b="0" i="0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altLang="zh-TW" sz="1800" b="0" i="0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0.283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(s)</a:t>
                          </a:r>
                        </a:p>
                      </a:txBody>
                      <a:tcPr marL="7620" marR="7620" marT="7620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dirty="0">
                              <a:effectLst/>
                            </a:rPr>
                            <a:t>1151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05438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A613B9FD-56E3-4895-A414-192953EAC8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7808847"/>
                  </p:ext>
                </p:extLst>
              </p:nvPr>
            </p:nvGraphicFramePr>
            <p:xfrm>
              <a:off x="6192100" y="2395686"/>
              <a:ext cx="4592164" cy="153714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148041">
                      <a:extLst>
                        <a:ext uri="{9D8B030D-6E8A-4147-A177-3AD203B41FA5}">
                          <a16:colId xmlns:a16="http://schemas.microsoft.com/office/drawing/2014/main" val="2412785703"/>
                        </a:ext>
                      </a:extLst>
                    </a:gridCol>
                    <a:gridCol w="1148041">
                      <a:extLst>
                        <a:ext uri="{9D8B030D-6E8A-4147-A177-3AD203B41FA5}">
                          <a16:colId xmlns:a16="http://schemas.microsoft.com/office/drawing/2014/main" val="2753581311"/>
                        </a:ext>
                      </a:extLst>
                    </a:gridCol>
                    <a:gridCol w="1148041">
                      <a:extLst>
                        <a:ext uri="{9D8B030D-6E8A-4147-A177-3AD203B41FA5}">
                          <a16:colId xmlns:a16="http://schemas.microsoft.com/office/drawing/2014/main" val="1577792882"/>
                        </a:ext>
                      </a:extLst>
                    </a:gridCol>
                    <a:gridCol w="1148041">
                      <a:extLst>
                        <a:ext uri="{9D8B030D-6E8A-4147-A177-3AD203B41FA5}">
                          <a16:colId xmlns:a16="http://schemas.microsoft.com/office/drawing/2014/main" val="2964722409"/>
                        </a:ext>
                      </a:extLst>
                    </a:gridCol>
                  </a:tblGrid>
                  <a:tr h="30742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effectLst/>
                            </a:rPr>
                            <a:t>OLSR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zh-TW" altLang="en-US" sz="1800" u="none" strike="noStrike" dirty="0">
                              <a:effectLst/>
                            </a:rPr>
                            <a:t>　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zh-TW" altLang="en-US" sz="1800" u="none" strike="noStrike">
                              <a:effectLst/>
                            </a:rPr>
                            <a:t>　</a:t>
                          </a:r>
                          <a:endParaRPr lang="zh-TW" alt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zh-TW" altLang="en-US" sz="1800" u="none" strike="noStrike">
                              <a:effectLst/>
                            </a:rPr>
                            <a:t>　</a:t>
                          </a:r>
                          <a:endParaRPr lang="zh-TW" alt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2179851"/>
                      </a:ext>
                    </a:extLst>
                  </a:tr>
                  <a:tr h="30742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zh-TW" altLang="en-US" sz="1800" u="none" strike="noStrike">
                              <a:effectLst/>
                            </a:rPr>
                            <a:t>設定點</a:t>
                          </a:r>
                          <a:endParaRPr lang="zh-TW" alt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>
                              <a:effectLst/>
                            </a:rPr>
                            <a:t>78%</a:t>
                          </a:r>
                          <a:endParaRPr lang="en-US" altLang="zh-TW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7620" marR="7620" marT="7620" marB="0" anchor="ctr">
                        <a:blipFill>
                          <a:blip r:embed="rId4"/>
                          <a:stretch>
                            <a:fillRect l="-201596" t="-117647" r="-101596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dirty="0">
                              <a:effectLst/>
                            </a:rPr>
                            <a:t>2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4971068"/>
                      </a:ext>
                    </a:extLst>
                  </a:tr>
                  <a:tr h="30742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 err="1">
                              <a:effectLst/>
                            </a:rPr>
                            <a:t>K</a:t>
                          </a:r>
                          <a:r>
                            <a:rPr lang="en-US" sz="1800" u="none" strike="noStrike" baseline="-25000" dirty="0" err="1">
                              <a:effectLst/>
                            </a:rPr>
                            <a:t>p</a:t>
                          </a:r>
                          <a:endParaRPr lang="en-US" sz="1800" b="0" i="0" u="none" strike="noStrike" baseline="-25000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>
                              <a:effectLst/>
                            </a:rPr>
                            <a:t>5.935</a:t>
                          </a:r>
                          <a:endParaRPr lang="en-US" altLang="zh-TW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7620" marR="7620" marT="7620" marB="0" anchor="ctr">
                        <a:blipFill>
                          <a:blip r:embed="rId4"/>
                          <a:stretch>
                            <a:fillRect l="-201596" t="-222000" r="-101596" b="-24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dirty="0">
                              <a:effectLst/>
                            </a:rPr>
                            <a:t>11.87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547596"/>
                      </a:ext>
                    </a:extLst>
                  </a:tr>
                  <a:tr h="30742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7620" marR="7620" marT="7620" marB="0" anchor="ctr">
                        <a:blipFill>
                          <a:blip r:embed="rId4"/>
                          <a:stretch>
                            <a:fillRect l="-529" t="-315686" r="-300529" b="-1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dirty="0">
                              <a:effectLst/>
                            </a:rPr>
                            <a:t>3067.5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7620" marR="7620" marT="7620" marB="0" anchor="ctr">
                        <a:blipFill>
                          <a:blip r:embed="rId4"/>
                          <a:stretch>
                            <a:fillRect l="-201596" t="-315686" r="-101596" b="-1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dirty="0">
                              <a:effectLst/>
                            </a:rPr>
                            <a:t>3196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3037022"/>
                      </a:ext>
                    </a:extLst>
                  </a:tr>
                  <a:tr h="30742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d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dirty="0">
                              <a:effectLst/>
                            </a:rPr>
                            <a:t>128.5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7620" marR="7620" marT="7620" marB="0" anchor="ctr">
                        <a:blipFill>
                          <a:blip r:embed="rId4"/>
                          <a:stretch>
                            <a:fillRect l="-201596" t="-415686" r="-101596" b="-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dirty="0">
                              <a:effectLst/>
                            </a:rPr>
                            <a:t>1151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05438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35F1656B-2B0C-4C7D-A2B8-F72AF06D2E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1769270"/>
                  </p:ext>
                </p:extLst>
              </p:nvPr>
            </p:nvGraphicFramePr>
            <p:xfrm>
              <a:off x="6192100" y="4832747"/>
              <a:ext cx="4592164" cy="112776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273282">
                      <a:extLst>
                        <a:ext uri="{9D8B030D-6E8A-4147-A177-3AD203B41FA5}">
                          <a16:colId xmlns:a16="http://schemas.microsoft.com/office/drawing/2014/main" val="3544557005"/>
                        </a:ext>
                      </a:extLst>
                    </a:gridCol>
                    <a:gridCol w="1106294">
                      <a:extLst>
                        <a:ext uri="{9D8B030D-6E8A-4147-A177-3AD203B41FA5}">
                          <a16:colId xmlns:a16="http://schemas.microsoft.com/office/drawing/2014/main" val="2266299967"/>
                        </a:ext>
                      </a:extLst>
                    </a:gridCol>
                    <a:gridCol w="1106294">
                      <a:extLst>
                        <a:ext uri="{9D8B030D-6E8A-4147-A177-3AD203B41FA5}">
                          <a16:colId xmlns:a16="http://schemas.microsoft.com/office/drawing/2014/main" val="2820464747"/>
                        </a:ext>
                      </a:extLst>
                    </a:gridCol>
                    <a:gridCol w="1106294">
                      <a:extLst>
                        <a:ext uri="{9D8B030D-6E8A-4147-A177-3AD203B41FA5}">
                          <a16:colId xmlns:a16="http://schemas.microsoft.com/office/drawing/2014/main" val="657298647"/>
                        </a:ext>
                      </a:extLst>
                    </a:gridCol>
                  </a:tblGrid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effectLst/>
                            </a:rPr>
                            <a:t>OLSR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K</a:t>
                          </a:r>
                          <a:r>
                            <a:rPr lang="en-US" sz="1800" u="none" strike="noStrike" baseline="-25000" dirty="0">
                              <a:effectLst/>
                            </a:rPr>
                            <a:t>c</a:t>
                          </a:r>
                          <a:endParaRPr lang="en-US" sz="1800" b="0" i="0" u="none" strike="noStrike" baseline="-25000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4681084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P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dirty="0">
                              <a:effectLst/>
                            </a:rPr>
                            <a:t>4.02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dirty="0">
                              <a:effectLst/>
                            </a:rPr>
                            <a:t>-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dirty="0">
                              <a:effectLst/>
                            </a:rPr>
                            <a:t>-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5281576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PI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dirty="0">
                              <a:effectLst/>
                            </a:rPr>
                            <a:t>3.62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dirty="0">
                              <a:effectLst/>
                            </a:rPr>
                            <a:t>424.05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dirty="0">
                              <a:effectLst/>
                            </a:rPr>
                            <a:t>-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631921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PID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dirty="0">
                              <a:effectLst/>
                            </a:rPr>
                            <a:t>4.83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>
                              <a:effectLst/>
                            </a:rPr>
                            <a:t>257</a:t>
                          </a:r>
                          <a:endParaRPr lang="en-US" altLang="zh-TW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dirty="0">
                              <a:effectLst/>
                            </a:rPr>
                            <a:t>64.25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0472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35F1656B-2B0C-4C7D-A2B8-F72AF06D2E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1769270"/>
                  </p:ext>
                </p:extLst>
              </p:nvPr>
            </p:nvGraphicFramePr>
            <p:xfrm>
              <a:off x="6192100" y="4832747"/>
              <a:ext cx="4592164" cy="112776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273282">
                      <a:extLst>
                        <a:ext uri="{9D8B030D-6E8A-4147-A177-3AD203B41FA5}">
                          <a16:colId xmlns:a16="http://schemas.microsoft.com/office/drawing/2014/main" val="3544557005"/>
                        </a:ext>
                      </a:extLst>
                    </a:gridCol>
                    <a:gridCol w="1106294">
                      <a:extLst>
                        <a:ext uri="{9D8B030D-6E8A-4147-A177-3AD203B41FA5}">
                          <a16:colId xmlns:a16="http://schemas.microsoft.com/office/drawing/2014/main" val="2266299967"/>
                        </a:ext>
                      </a:extLst>
                    </a:gridCol>
                    <a:gridCol w="1106294">
                      <a:extLst>
                        <a:ext uri="{9D8B030D-6E8A-4147-A177-3AD203B41FA5}">
                          <a16:colId xmlns:a16="http://schemas.microsoft.com/office/drawing/2014/main" val="2820464747"/>
                        </a:ext>
                      </a:extLst>
                    </a:gridCol>
                    <a:gridCol w="1106294">
                      <a:extLst>
                        <a:ext uri="{9D8B030D-6E8A-4147-A177-3AD203B41FA5}">
                          <a16:colId xmlns:a16="http://schemas.microsoft.com/office/drawing/2014/main" val="657298647"/>
                        </a:ext>
                      </a:extLst>
                    </a:gridCol>
                  </a:tblGrid>
                  <a:tr h="2819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u="none" strike="noStrike" dirty="0">
                              <a:effectLst/>
                            </a:rPr>
                            <a:t>OLSR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K</a:t>
                          </a:r>
                          <a:r>
                            <a:rPr lang="en-US" sz="1800" u="none" strike="noStrike" baseline="-25000" dirty="0">
                              <a:effectLst/>
                            </a:rPr>
                            <a:t>c</a:t>
                          </a:r>
                          <a:endParaRPr lang="en-US" sz="1800" b="0" i="0" u="none" strike="noStrike" baseline="-25000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7620" marR="7620" marT="7620" marB="0" anchor="b">
                        <a:blipFill>
                          <a:blip r:embed="rId5"/>
                          <a:stretch>
                            <a:fillRect l="-215385" t="-23404" r="-101099" b="-344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7620" marR="7620" marT="7620" marB="0" anchor="b">
                        <a:blipFill>
                          <a:blip r:embed="rId5"/>
                          <a:stretch>
                            <a:fillRect l="-315385" t="-23404" r="-1099" b="-344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468108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P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dirty="0">
                              <a:effectLst/>
                            </a:rPr>
                            <a:t>4.02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dirty="0">
                              <a:effectLst/>
                            </a:rPr>
                            <a:t>-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dirty="0">
                              <a:effectLst/>
                            </a:rPr>
                            <a:t>-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5281576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PI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dirty="0">
                              <a:effectLst/>
                            </a:rPr>
                            <a:t>3.62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dirty="0">
                              <a:effectLst/>
                            </a:rPr>
                            <a:t>424.05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dirty="0">
                              <a:effectLst/>
                            </a:rPr>
                            <a:t>-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631921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PID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dirty="0">
                              <a:effectLst/>
                            </a:rPr>
                            <a:t>4.83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>
                              <a:effectLst/>
                            </a:rPr>
                            <a:t>257</a:t>
                          </a:r>
                          <a:endParaRPr lang="en-US" altLang="zh-TW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TW" sz="1800" u="none" strike="noStrike" dirty="0">
                              <a:effectLst/>
                            </a:rPr>
                            <a:t>64.25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b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04721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552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/>
          <p:cNvSpPr txBox="1"/>
          <p:nvPr/>
        </p:nvSpPr>
        <p:spPr>
          <a:xfrm>
            <a:off x="651753" y="563147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/>
              <a:t>參數設定</a:t>
            </a:r>
          </a:p>
        </p:txBody>
      </p:sp>
      <p:cxnSp>
        <p:nvCxnSpPr>
          <p:cNvPr id="23" name="直線接點 22"/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8FCB834-60A9-439D-8706-9170F47E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CE16718-95F9-4BBB-A628-1894BB0D31DF}"/>
              </a:ext>
            </a:extLst>
          </p:cNvPr>
          <p:cNvSpPr txBox="1"/>
          <p:nvPr/>
        </p:nvSpPr>
        <p:spPr>
          <a:xfrm>
            <a:off x="651752" y="1525950"/>
            <a:ext cx="115402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紀錄穩定後數據並在記錄檔的圖形曲線上標示設定點的位置。</a:t>
            </a:r>
            <a:endParaRPr lang="en-US" altLang="zh-TW" sz="2000" dirty="0"/>
          </a:p>
          <a:p>
            <a:pPr>
              <a:lnSpc>
                <a:spcPct val="150000"/>
              </a:lnSpc>
            </a:pPr>
            <a:r>
              <a:rPr lang="en-US" altLang="zh-TW" sz="2000" dirty="0"/>
              <a:t>(</a:t>
            </a:r>
            <a:r>
              <a:rPr lang="zh-TW" altLang="en-US" sz="2000" dirty="0"/>
              <a:t>由於設定面板與紀錄面板的液位數據不同，因此標示了設定點以及預估於記錄面板上的設定值</a:t>
            </a:r>
            <a:r>
              <a:rPr lang="en-US" altLang="zh-TW" sz="2000" dirty="0"/>
              <a:t>)</a:t>
            </a:r>
            <a:r>
              <a:rPr lang="zh-TW" altLang="en-US" sz="2000" dirty="0"/>
              <a:t>　　</a:t>
            </a:r>
            <a:endParaRPr lang="en-US" altLang="zh-TW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99680C2D-8E3A-4E0B-852F-DA69A1A940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6402398"/>
                  </p:ext>
                </p:extLst>
              </p:nvPr>
            </p:nvGraphicFramePr>
            <p:xfrm>
              <a:off x="2829612" y="2618388"/>
              <a:ext cx="6532776" cy="3686246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088796">
                      <a:extLst>
                        <a:ext uri="{9D8B030D-6E8A-4147-A177-3AD203B41FA5}">
                          <a16:colId xmlns:a16="http://schemas.microsoft.com/office/drawing/2014/main" val="3142777230"/>
                        </a:ext>
                      </a:extLst>
                    </a:gridCol>
                    <a:gridCol w="1088796">
                      <a:extLst>
                        <a:ext uri="{9D8B030D-6E8A-4147-A177-3AD203B41FA5}">
                          <a16:colId xmlns:a16="http://schemas.microsoft.com/office/drawing/2014/main" val="1763268867"/>
                        </a:ext>
                      </a:extLst>
                    </a:gridCol>
                    <a:gridCol w="1088796">
                      <a:extLst>
                        <a:ext uri="{9D8B030D-6E8A-4147-A177-3AD203B41FA5}">
                          <a16:colId xmlns:a16="http://schemas.microsoft.com/office/drawing/2014/main" val="582567697"/>
                        </a:ext>
                      </a:extLst>
                    </a:gridCol>
                    <a:gridCol w="1088796">
                      <a:extLst>
                        <a:ext uri="{9D8B030D-6E8A-4147-A177-3AD203B41FA5}">
                          <a16:colId xmlns:a16="http://schemas.microsoft.com/office/drawing/2014/main" val="922506132"/>
                        </a:ext>
                      </a:extLst>
                    </a:gridCol>
                    <a:gridCol w="1088796">
                      <a:extLst>
                        <a:ext uri="{9D8B030D-6E8A-4147-A177-3AD203B41FA5}">
                          <a16:colId xmlns:a16="http://schemas.microsoft.com/office/drawing/2014/main" val="3359186239"/>
                        </a:ext>
                      </a:extLst>
                    </a:gridCol>
                    <a:gridCol w="1088796">
                      <a:extLst>
                        <a:ext uri="{9D8B030D-6E8A-4147-A177-3AD203B41FA5}">
                          <a16:colId xmlns:a16="http://schemas.microsoft.com/office/drawing/2014/main" val="703404824"/>
                        </a:ext>
                      </a:extLst>
                    </a:gridCol>
                  </a:tblGrid>
                  <a:tr h="40761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TW" altLang="en-US" sz="1800" u="none" strike="noStrike" dirty="0">
                              <a:effectLst/>
                            </a:rPr>
                            <a:t>　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K</a:t>
                          </a:r>
                          <a:r>
                            <a:rPr lang="en-US" sz="1800" u="none" strike="noStrike" baseline="-25000" dirty="0">
                              <a:effectLst/>
                            </a:rPr>
                            <a:t>c</a:t>
                          </a:r>
                          <a:endParaRPr lang="en-US" sz="1800" b="0" i="0" u="none" strike="noStrike" baseline="-25000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TW" altLang="en-US" sz="1800" u="none" strike="noStrike" dirty="0">
                              <a:effectLst/>
                            </a:rPr>
                            <a:t>閥開度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TW" altLang="en-US" sz="1800" u="none" strike="noStrike" dirty="0">
                              <a:effectLst/>
                            </a:rPr>
                            <a:t>液位高度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5443055"/>
                      </a:ext>
                    </a:extLst>
                  </a:tr>
                  <a:tr h="3278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effectLst/>
                            </a:rPr>
                            <a:t>ATV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TW" altLang="en-US" sz="1800" u="none" strike="noStrike" dirty="0">
                              <a:effectLst/>
                            </a:rPr>
                            <a:t>　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TW" altLang="en-US" sz="1800" u="none" strike="noStrike" dirty="0">
                              <a:effectLst/>
                            </a:rPr>
                            <a:t>　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TW" altLang="en-US" sz="1800" u="none" strike="noStrike" dirty="0">
                              <a:effectLst/>
                            </a:rPr>
                            <a:t>　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TW" altLang="en-US" sz="1800" u="none" strike="noStrike" dirty="0">
                              <a:effectLst/>
                            </a:rPr>
                            <a:t>　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TW" altLang="en-US" sz="1800" u="none" strike="noStrike" dirty="0">
                              <a:effectLst/>
                            </a:rPr>
                            <a:t>　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  <a:alpha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0966491"/>
                      </a:ext>
                    </a:extLst>
                  </a:tr>
                  <a:tr h="3278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effectLst/>
                            </a:rPr>
                            <a:t>P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12.67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-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-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29.04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75.84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278221"/>
                      </a:ext>
                    </a:extLst>
                  </a:tr>
                  <a:tr h="3278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effectLst/>
                            </a:rPr>
                            <a:t>PI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11.4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38.33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-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>
                              <a:effectLst/>
                            </a:rPr>
                            <a:t>29.06</a:t>
                          </a:r>
                          <a:endParaRPr lang="en-US" altLang="zh-TW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76.15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749395"/>
                      </a:ext>
                    </a:extLst>
                  </a:tr>
                  <a:tr h="3278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effectLst/>
                            </a:rPr>
                            <a:t>PID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14.95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23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5.75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29.22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76.16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1485875"/>
                      </a:ext>
                    </a:extLst>
                  </a:tr>
                  <a:tr h="3278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effectLst/>
                            </a:rPr>
                            <a:t>OLSR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TW" altLang="en-US" sz="1800" u="none" strike="noStrike" dirty="0">
                              <a:effectLst/>
                            </a:rPr>
                            <a:t>　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TW" altLang="en-US" sz="1800" u="none" strike="noStrike" dirty="0">
                              <a:effectLst/>
                            </a:rPr>
                            <a:t>　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TW" altLang="en-US" sz="1800" u="none" strike="noStrike" dirty="0">
                              <a:effectLst/>
                            </a:rPr>
                            <a:t>　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TW" altLang="en-US" sz="1800" u="none" strike="noStrike" dirty="0">
                              <a:effectLst/>
                            </a:rPr>
                            <a:t>　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TW" altLang="en-US" sz="1800" u="none" strike="noStrike" dirty="0">
                              <a:effectLst/>
                            </a:rPr>
                            <a:t>　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  <a:alpha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4628840"/>
                      </a:ext>
                    </a:extLst>
                  </a:tr>
                  <a:tr h="3278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effectLst/>
                            </a:rPr>
                            <a:t>P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>
                              <a:effectLst/>
                            </a:rPr>
                            <a:t>4.02</a:t>
                          </a:r>
                          <a:endParaRPr lang="en-US" altLang="zh-TW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-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-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>
                              <a:effectLst/>
                            </a:rPr>
                            <a:t>29.13</a:t>
                          </a:r>
                          <a:endParaRPr lang="en-US" altLang="zh-TW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75.55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896264"/>
                      </a:ext>
                    </a:extLst>
                  </a:tr>
                  <a:tr h="3278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effectLst/>
                            </a:rPr>
                            <a:t>PI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3.62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424.05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-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28.83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76.1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4717041"/>
                      </a:ext>
                    </a:extLst>
                  </a:tr>
                  <a:tr h="3278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effectLst/>
                            </a:rPr>
                            <a:t>PID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>
                              <a:effectLst/>
                            </a:rPr>
                            <a:t>4.83</a:t>
                          </a:r>
                          <a:endParaRPr lang="en-US" altLang="zh-TW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257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64.25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28.74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76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3333020"/>
                      </a:ext>
                    </a:extLst>
                  </a:tr>
                  <a:tr h="3278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effectLst/>
                            </a:rPr>
                            <a:t>IMC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TW" altLang="en-US" sz="1800" u="none" strike="noStrike" dirty="0">
                              <a:effectLst/>
                            </a:rPr>
                            <a:t>　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TW" altLang="en-US" sz="1800" u="none" strike="noStrike" dirty="0">
                              <a:effectLst/>
                            </a:rPr>
                            <a:t>　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TW" altLang="en-US" sz="1800" u="none" strike="noStrike" dirty="0">
                              <a:effectLst/>
                            </a:rPr>
                            <a:t>　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TW" altLang="en-US" sz="1800" u="none" strike="noStrike" dirty="0">
                              <a:effectLst/>
                            </a:rPr>
                            <a:t>　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TW" altLang="en-US" sz="1800" u="none" strike="noStrike" dirty="0">
                              <a:effectLst/>
                            </a:rPr>
                            <a:t>　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  <a:alpha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2664748"/>
                      </a:ext>
                    </a:extLst>
                  </a:tr>
                  <a:tr h="3278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effectLst/>
                            </a:rPr>
                            <a:t>PI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2.01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>
                              <a:effectLst/>
                            </a:rPr>
                            <a:t>771</a:t>
                          </a:r>
                          <a:endParaRPr lang="en-US" altLang="zh-TW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-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29.19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75.46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41795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99680C2D-8E3A-4E0B-852F-DA69A1A940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6402398"/>
                  </p:ext>
                </p:extLst>
              </p:nvPr>
            </p:nvGraphicFramePr>
            <p:xfrm>
              <a:off x="2829612" y="2618388"/>
              <a:ext cx="6532776" cy="3686246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088796">
                      <a:extLst>
                        <a:ext uri="{9D8B030D-6E8A-4147-A177-3AD203B41FA5}">
                          <a16:colId xmlns:a16="http://schemas.microsoft.com/office/drawing/2014/main" val="3142777230"/>
                        </a:ext>
                      </a:extLst>
                    </a:gridCol>
                    <a:gridCol w="1088796">
                      <a:extLst>
                        <a:ext uri="{9D8B030D-6E8A-4147-A177-3AD203B41FA5}">
                          <a16:colId xmlns:a16="http://schemas.microsoft.com/office/drawing/2014/main" val="1763268867"/>
                        </a:ext>
                      </a:extLst>
                    </a:gridCol>
                    <a:gridCol w="1088796">
                      <a:extLst>
                        <a:ext uri="{9D8B030D-6E8A-4147-A177-3AD203B41FA5}">
                          <a16:colId xmlns:a16="http://schemas.microsoft.com/office/drawing/2014/main" val="582567697"/>
                        </a:ext>
                      </a:extLst>
                    </a:gridCol>
                    <a:gridCol w="1088796">
                      <a:extLst>
                        <a:ext uri="{9D8B030D-6E8A-4147-A177-3AD203B41FA5}">
                          <a16:colId xmlns:a16="http://schemas.microsoft.com/office/drawing/2014/main" val="922506132"/>
                        </a:ext>
                      </a:extLst>
                    </a:gridCol>
                    <a:gridCol w="1088796">
                      <a:extLst>
                        <a:ext uri="{9D8B030D-6E8A-4147-A177-3AD203B41FA5}">
                          <a16:colId xmlns:a16="http://schemas.microsoft.com/office/drawing/2014/main" val="3359186239"/>
                        </a:ext>
                      </a:extLst>
                    </a:gridCol>
                    <a:gridCol w="1088796">
                      <a:extLst>
                        <a:ext uri="{9D8B030D-6E8A-4147-A177-3AD203B41FA5}">
                          <a16:colId xmlns:a16="http://schemas.microsoft.com/office/drawing/2014/main" val="703404824"/>
                        </a:ext>
                      </a:extLst>
                    </a:gridCol>
                  </a:tblGrid>
                  <a:tr h="40761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TW" altLang="en-US" sz="1800" u="none" strike="noStrike" dirty="0">
                              <a:effectLst/>
                            </a:rPr>
                            <a:t>　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K</a:t>
                          </a:r>
                          <a:r>
                            <a:rPr lang="en-US" sz="1800" u="none" strike="noStrike" baseline="-25000" dirty="0">
                              <a:effectLst/>
                            </a:rPr>
                            <a:t>c</a:t>
                          </a:r>
                          <a:endParaRPr lang="en-US" sz="1800" b="0" i="0" u="none" strike="noStrike" baseline="-25000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7620" marR="7620" marT="762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117" t="-2985" r="-302235" b="-8343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7620" marR="7620" marT="762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117" t="-2985" r="-202235" b="-8343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TW" altLang="en-US" sz="1800" u="none" strike="noStrike" dirty="0">
                              <a:effectLst/>
                            </a:rPr>
                            <a:t>閥開度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TW" altLang="en-US" sz="1800" u="none" strike="noStrike" dirty="0">
                              <a:effectLst/>
                            </a:rPr>
                            <a:t>液位高度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5443055"/>
                      </a:ext>
                    </a:extLst>
                  </a:tr>
                  <a:tr h="3278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effectLst/>
                            </a:rPr>
                            <a:t>ATV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TW" altLang="en-US" sz="1800" u="none" strike="noStrike" dirty="0">
                              <a:effectLst/>
                            </a:rPr>
                            <a:t>　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TW" altLang="en-US" sz="1800" u="none" strike="noStrike" dirty="0">
                              <a:effectLst/>
                            </a:rPr>
                            <a:t>　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TW" altLang="en-US" sz="1800" u="none" strike="noStrike" dirty="0">
                              <a:effectLst/>
                            </a:rPr>
                            <a:t>　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TW" altLang="en-US" sz="1800" u="none" strike="noStrike" dirty="0">
                              <a:effectLst/>
                            </a:rPr>
                            <a:t>　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TW" altLang="en-US" sz="1800" u="none" strike="noStrike" dirty="0">
                              <a:effectLst/>
                            </a:rPr>
                            <a:t>　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7620" marR="7620" marT="762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  <a:alpha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0966491"/>
                      </a:ext>
                    </a:extLst>
                  </a:tr>
                  <a:tr h="3278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effectLst/>
                            </a:rPr>
                            <a:t>P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12.67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>
                              <a:effectLst/>
                            </a:rPr>
                            <a:t>-</a:t>
                          </a:r>
                          <a:endParaRPr lang="en-US" altLang="zh-TW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-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29.04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>
                              <a:effectLst/>
                            </a:rPr>
                            <a:t>75.84</a:t>
                          </a:r>
                          <a:endParaRPr lang="en-US" altLang="zh-TW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278221"/>
                      </a:ext>
                    </a:extLst>
                  </a:tr>
                  <a:tr h="3278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effectLst/>
                            </a:rPr>
                            <a:t>PI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11.4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38.33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>
                              <a:effectLst/>
                            </a:rPr>
                            <a:t>-</a:t>
                          </a:r>
                          <a:endParaRPr lang="en-US" altLang="zh-TW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>
                              <a:effectLst/>
                            </a:rPr>
                            <a:t>29.06</a:t>
                          </a:r>
                          <a:endParaRPr lang="en-US" altLang="zh-TW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>
                              <a:effectLst/>
                            </a:rPr>
                            <a:t>76.15</a:t>
                          </a:r>
                          <a:endParaRPr lang="en-US" altLang="zh-TW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749395"/>
                      </a:ext>
                    </a:extLst>
                  </a:tr>
                  <a:tr h="3278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effectLst/>
                            </a:rPr>
                            <a:t>PID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14.95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23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5.75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29.22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76.16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1485875"/>
                      </a:ext>
                    </a:extLst>
                  </a:tr>
                  <a:tr h="3278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effectLst/>
                            </a:rPr>
                            <a:t>OLSR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TW" altLang="en-US" sz="1800" u="none" strike="noStrike" dirty="0">
                              <a:effectLst/>
                            </a:rPr>
                            <a:t>　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TW" altLang="en-US" sz="1800" u="none" strike="noStrike" dirty="0">
                              <a:effectLst/>
                            </a:rPr>
                            <a:t>　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TW" altLang="en-US" sz="1800" u="none" strike="noStrike" dirty="0">
                              <a:effectLst/>
                            </a:rPr>
                            <a:t>　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TW" altLang="en-US" sz="1800" u="none" strike="noStrike" dirty="0">
                              <a:effectLst/>
                            </a:rPr>
                            <a:t>　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TW" altLang="en-US" sz="1800" u="none" strike="noStrike" dirty="0">
                              <a:effectLst/>
                            </a:rPr>
                            <a:t>　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  <a:alpha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4628840"/>
                      </a:ext>
                    </a:extLst>
                  </a:tr>
                  <a:tr h="3278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effectLst/>
                            </a:rPr>
                            <a:t>P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>
                              <a:effectLst/>
                            </a:rPr>
                            <a:t>4.02</a:t>
                          </a:r>
                          <a:endParaRPr lang="en-US" altLang="zh-TW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-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-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>
                              <a:effectLst/>
                            </a:rPr>
                            <a:t>29.13</a:t>
                          </a:r>
                          <a:endParaRPr lang="en-US" altLang="zh-TW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>
                              <a:effectLst/>
                            </a:rPr>
                            <a:t>75.55</a:t>
                          </a:r>
                          <a:endParaRPr lang="en-US" altLang="zh-TW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896264"/>
                      </a:ext>
                    </a:extLst>
                  </a:tr>
                  <a:tr h="3278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effectLst/>
                            </a:rPr>
                            <a:t>PI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>
                              <a:effectLst/>
                            </a:rPr>
                            <a:t>3.62</a:t>
                          </a:r>
                          <a:endParaRPr lang="en-US" altLang="zh-TW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424.05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-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28.83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>
                              <a:effectLst/>
                            </a:rPr>
                            <a:t>76.1</a:t>
                          </a:r>
                          <a:endParaRPr lang="en-US" altLang="zh-TW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4717041"/>
                      </a:ext>
                    </a:extLst>
                  </a:tr>
                  <a:tr h="3278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effectLst/>
                            </a:rPr>
                            <a:t>PID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>
                              <a:effectLst/>
                            </a:rPr>
                            <a:t>4.83</a:t>
                          </a:r>
                          <a:endParaRPr lang="en-US" altLang="zh-TW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257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64.25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28.74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>
                              <a:effectLst/>
                            </a:rPr>
                            <a:t>76</a:t>
                          </a:r>
                          <a:endParaRPr lang="en-US" altLang="zh-TW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3333020"/>
                      </a:ext>
                    </a:extLst>
                  </a:tr>
                  <a:tr h="3278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effectLst/>
                            </a:rPr>
                            <a:t>IMC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TW" altLang="en-US" sz="1800" u="none" strike="noStrike" dirty="0">
                              <a:effectLst/>
                            </a:rPr>
                            <a:t>　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TW" altLang="en-US" sz="1800" u="none" strike="noStrike" dirty="0">
                              <a:effectLst/>
                            </a:rPr>
                            <a:t>　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TW" altLang="en-US" sz="1800" u="none" strike="noStrike" dirty="0">
                              <a:effectLst/>
                            </a:rPr>
                            <a:t>　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TW" altLang="en-US" sz="1800" u="none" strike="noStrike" dirty="0">
                              <a:effectLst/>
                            </a:rPr>
                            <a:t>　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TW" altLang="en-US" sz="1800" u="none" strike="noStrike" dirty="0">
                              <a:effectLst/>
                            </a:rPr>
                            <a:t>　</a:t>
                          </a:r>
                          <a:endParaRPr lang="zh-TW" alt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  <a:alpha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2664748"/>
                      </a:ext>
                    </a:extLst>
                  </a:tr>
                  <a:tr h="32786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effectLst/>
                            </a:rPr>
                            <a:t>PI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>
                              <a:effectLst/>
                            </a:rPr>
                            <a:t>2.01</a:t>
                          </a:r>
                          <a:endParaRPr lang="en-US" altLang="zh-TW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>
                              <a:effectLst/>
                            </a:rPr>
                            <a:t>771</a:t>
                          </a:r>
                          <a:endParaRPr lang="en-US" altLang="zh-TW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-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29.19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u="none" strike="noStrike" dirty="0">
                              <a:effectLst/>
                            </a:rPr>
                            <a:t>75.46</a:t>
                          </a:r>
                          <a:endParaRPr lang="en-US" altLang="zh-TW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7620" marR="7620" marT="762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  <a:alpha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41795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99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F16A40-1091-42C6-A52B-47585EC1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6DD6677-F187-486E-8B16-DB58D8C74D5A}"/>
              </a:ext>
            </a:extLst>
          </p:cNvPr>
          <p:cNvSpPr txBox="1"/>
          <p:nvPr/>
        </p:nvSpPr>
        <p:spPr>
          <a:xfrm>
            <a:off x="651753" y="563147"/>
            <a:ext cx="4235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ATV</a:t>
            </a:r>
            <a:r>
              <a:rPr lang="zh-TW" altLang="en-US" sz="3200" dirty="0"/>
              <a:t>方法的控制器比較</a:t>
            </a:r>
          </a:p>
        </p:txBody>
      </p:sp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949F5BB1-174E-4FEB-B30F-BD442EA3B2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1677198"/>
              </p:ext>
            </p:extLst>
          </p:nvPr>
        </p:nvGraphicFramePr>
        <p:xfrm>
          <a:off x="339366" y="1728433"/>
          <a:ext cx="6381946" cy="4087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D5C1C5F-ECF0-43FF-97CC-FBE00DCD2391}"/>
              </a:ext>
            </a:extLst>
          </p:cNvPr>
          <p:cNvCxnSpPr>
            <a:cxnSpLocks/>
          </p:cNvCxnSpPr>
          <p:nvPr/>
        </p:nvCxnSpPr>
        <p:spPr>
          <a:xfrm>
            <a:off x="1055802" y="2903456"/>
            <a:ext cx="541098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085B6D5-899D-4FF1-8D42-3E2E5AABF32A}"/>
              </a:ext>
            </a:extLst>
          </p:cNvPr>
          <p:cNvSpPr txBox="1"/>
          <p:nvPr/>
        </p:nvSpPr>
        <p:spPr>
          <a:xfrm>
            <a:off x="6966408" y="2486851"/>
            <a:ext cx="49899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P</a:t>
            </a:r>
            <a:r>
              <a:rPr lang="zh-TW" altLang="en-US" sz="2000" dirty="0"/>
              <a:t>控制最快達到平衡</a:t>
            </a:r>
            <a:endParaRPr lang="en-US" altLang="zh-TW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PI</a:t>
            </a:r>
            <a:r>
              <a:rPr lang="zh-TW" altLang="en-US" sz="2000" dirty="0"/>
              <a:t>及</a:t>
            </a:r>
            <a:r>
              <a:rPr lang="en-US" altLang="zh-TW" sz="2000" dirty="0"/>
              <a:t>PID</a:t>
            </a:r>
            <a:r>
              <a:rPr lang="zh-TW" altLang="en-US" sz="2000" dirty="0"/>
              <a:t>控制都有出現</a:t>
            </a:r>
            <a:r>
              <a:rPr lang="en-US" altLang="zh-TW" sz="2000" dirty="0"/>
              <a:t>over-shooting</a:t>
            </a:r>
            <a:r>
              <a:rPr lang="zh-TW" altLang="en-US" sz="2000" dirty="0"/>
              <a:t>的現象，是</a:t>
            </a:r>
            <a:r>
              <a:rPr lang="en-US" altLang="zh-TW" sz="2000" dirty="0"/>
              <a:t>I</a:t>
            </a:r>
            <a:r>
              <a:rPr lang="zh-TW" altLang="en-US" sz="2000" dirty="0"/>
              <a:t>控制的機制造成的</a:t>
            </a:r>
            <a:endParaRPr lang="en-US" altLang="zh-TW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PI</a:t>
            </a:r>
            <a:r>
              <a:rPr lang="zh-TW" altLang="en-US" sz="2000" dirty="0"/>
              <a:t>及</a:t>
            </a:r>
            <a:r>
              <a:rPr lang="en-US" altLang="zh-TW" sz="2000" dirty="0"/>
              <a:t>PID</a:t>
            </a:r>
            <a:r>
              <a:rPr lang="zh-TW" altLang="en-US" sz="2000" dirty="0"/>
              <a:t>控制的最終水位都比設定點略高</a:t>
            </a:r>
          </a:p>
        </p:txBody>
      </p:sp>
    </p:spTree>
    <p:extLst>
      <p:ext uri="{BB962C8B-B14F-4D97-AF65-F5344CB8AC3E}">
        <p14:creationId xmlns:p14="http://schemas.microsoft.com/office/powerpoint/2010/main" val="63180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1400</Words>
  <Application>Microsoft Office PowerPoint</Application>
  <PresentationFormat>寬螢幕</PresentationFormat>
  <Paragraphs>341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微軟正黑體</vt:lpstr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Office 佈景主題</vt:lpstr>
      <vt:lpstr>實驗八　液位控制 2020.11.19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yabe01125@gmail.com</dc:creator>
  <cp:lastModifiedBy>yu</cp:lastModifiedBy>
  <cp:revision>134</cp:revision>
  <dcterms:created xsi:type="dcterms:W3CDTF">2020-10-16T08:32:57Z</dcterms:created>
  <dcterms:modified xsi:type="dcterms:W3CDTF">2020-11-23T10:00:45Z</dcterms:modified>
</cp:coreProperties>
</file>