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7"/>
  </p:notesMasterIdLst>
  <p:sldIdLst>
    <p:sldId id="256" r:id="rId2"/>
    <p:sldId id="374" r:id="rId3"/>
    <p:sldId id="376" r:id="rId4"/>
    <p:sldId id="371" r:id="rId5"/>
    <p:sldId id="372" r:id="rId6"/>
    <p:sldId id="377" r:id="rId7"/>
    <p:sldId id="267" r:id="rId8"/>
    <p:sldId id="258" r:id="rId9"/>
    <p:sldId id="383" r:id="rId10"/>
    <p:sldId id="266" r:id="rId11"/>
    <p:sldId id="384" r:id="rId12"/>
    <p:sldId id="424" r:id="rId13"/>
    <p:sldId id="385" r:id="rId14"/>
    <p:sldId id="378" r:id="rId15"/>
    <p:sldId id="257" r:id="rId16"/>
    <p:sldId id="525" r:id="rId17"/>
    <p:sldId id="500" r:id="rId18"/>
    <p:sldId id="522" r:id="rId19"/>
    <p:sldId id="501" r:id="rId20"/>
    <p:sldId id="428" r:id="rId21"/>
    <p:sldId id="427" r:id="rId22"/>
    <p:sldId id="510" r:id="rId23"/>
    <p:sldId id="512" r:id="rId24"/>
    <p:sldId id="511" r:id="rId25"/>
    <p:sldId id="513" r:id="rId26"/>
    <p:sldId id="498" r:id="rId27"/>
    <p:sldId id="502" r:id="rId28"/>
    <p:sldId id="523" r:id="rId29"/>
    <p:sldId id="503" r:id="rId30"/>
    <p:sldId id="524" r:id="rId31"/>
    <p:sldId id="504" r:id="rId32"/>
    <p:sldId id="499" r:id="rId33"/>
    <p:sldId id="379" r:id="rId34"/>
    <p:sldId id="520" r:id="rId35"/>
    <p:sldId id="362" r:id="rId36"/>
    <p:sldId id="516" r:id="rId37"/>
    <p:sldId id="517" r:id="rId38"/>
    <p:sldId id="380" r:id="rId39"/>
    <p:sldId id="492" r:id="rId40"/>
    <p:sldId id="268" r:id="rId41"/>
    <p:sldId id="526" r:id="rId42"/>
    <p:sldId id="493" r:id="rId43"/>
    <p:sldId id="265" r:id="rId44"/>
    <p:sldId id="527" r:id="rId45"/>
    <p:sldId id="494" r:id="rId46"/>
    <p:sldId id="496" r:id="rId47"/>
    <p:sldId id="497" r:id="rId48"/>
    <p:sldId id="490" r:id="rId49"/>
    <p:sldId id="358" r:id="rId50"/>
    <p:sldId id="395" r:id="rId51"/>
    <p:sldId id="485" r:id="rId52"/>
    <p:sldId id="486" r:id="rId53"/>
    <p:sldId id="361" r:id="rId54"/>
    <p:sldId id="521" r:id="rId55"/>
    <p:sldId id="495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1DB7BF0-0FB8-4A23-9076-723C7ABD61B8}">
          <p14:sldIdLst>
            <p14:sldId id="256"/>
            <p14:sldId id="374"/>
          </p14:sldIdLst>
        </p14:section>
        <p14:section name="動機" id="{320AA38B-5B45-4EF3-A27C-4614E28D2AF1}">
          <p14:sldIdLst>
            <p14:sldId id="376"/>
            <p14:sldId id="371"/>
            <p14:sldId id="372"/>
          </p14:sldIdLst>
        </p14:section>
        <p14:section name="文獻&amp;概念" id="{F4140C6F-1A79-4457-9368-B39DFD3FBD13}">
          <p14:sldIdLst>
            <p14:sldId id="377"/>
            <p14:sldId id="267"/>
            <p14:sldId id="258"/>
            <p14:sldId id="383"/>
            <p14:sldId id="266"/>
            <p14:sldId id="384"/>
            <p14:sldId id="424"/>
            <p14:sldId id="385"/>
          </p14:sldIdLst>
        </p14:section>
        <p14:section name="流程" id="{3DD2B45C-A214-4CD4-A483-2C62778D9EC3}">
          <p14:sldIdLst>
            <p14:sldId id="378"/>
            <p14:sldId id="257"/>
          </p14:sldIdLst>
        </p14:section>
        <p14:section name="流程-純化" id="{AF51A36D-870F-4CB0-9E2E-FBF73E0604C7}">
          <p14:sldIdLst>
            <p14:sldId id="525"/>
            <p14:sldId id="500"/>
          </p14:sldIdLst>
        </p14:section>
        <p14:section name="流程-DCH" id="{2F019848-8CED-46B7-9331-868013B9596A}">
          <p14:sldIdLst>
            <p14:sldId id="522"/>
            <p14:sldId id="501"/>
            <p14:sldId id="428"/>
            <p14:sldId id="427"/>
            <p14:sldId id="510"/>
            <p14:sldId id="512"/>
            <p14:sldId id="511"/>
            <p14:sldId id="513"/>
            <p14:sldId id="498"/>
            <p14:sldId id="502"/>
          </p14:sldIdLst>
        </p14:section>
        <p14:section name="流程-ECH" id="{69FB6666-A096-4112-89C4-FE0A99937FC9}">
          <p14:sldIdLst>
            <p14:sldId id="523"/>
            <p14:sldId id="503"/>
            <p14:sldId id="524"/>
            <p14:sldId id="504"/>
            <p14:sldId id="499"/>
          </p14:sldIdLst>
        </p14:section>
        <p14:section name="文獻比較" id="{422761C5-084A-4117-8CC2-FB0DE9D04A4F}">
          <p14:sldIdLst>
            <p14:sldId id="379"/>
            <p14:sldId id="520"/>
            <p14:sldId id="362"/>
            <p14:sldId id="516"/>
            <p14:sldId id="517"/>
          </p14:sldIdLst>
        </p14:section>
        <p14:section name="經濟評估" id="{C20C0149-67BF-4EF1-BB1A-5A905EAE010F}">
          <p14:sldIdLst>
            <p14:sldId id="380"/>
            <p14:sldId id="492"/>
            <p14:sldId id="268"/>
            <p14:sldId id="526"/>
            <p14:sldId id="493"/>
            <p14:sldId id="265"/>
            <p14:sldId id="527"/>
            <p14:sldId id="494"/>
            <p14:sldId id="496"/>
            <p14:sldId id="497"/>
            <p14:sldId id="490"/>
            <p14:sldId id="358"/>
            <p14:sldId id="395"/>
            <p14:sldId id="485"/>
            <p14:sldId id="486"/>
            <p14:sldId id="361"/>
            <p14:sldId id="521"/>
            <p14:sldId id="4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1FB"/>
    <a:srgbClr val="5B9BD5"/>
    <a:srgbClr val="0033CC"/>
    <a:srgbClr val="D3139C"/>
    <a:srgbClr val="FFA3C2"/>
    <a:srgbClr val="FF6699"/>
    <a:srgbClr val="C33E23"/>
    <a:srgbClr val="7514CE"/>
    <a:srgbClr val="409679"/>
    <a:srgbClr val="17CF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5325" autoAdjust="0"/>
  </p:normalViewPr>
  <p:slideViewPr>
    <p:cSldViewPr snapToGrid="0">
      <p:cViewPr varScale="1">
        <p:scale>
          <a:sx n="82" d="100"/>
          <a:sy n="82" d="100"/>
        </p:scale>
        <p:origin x="16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成本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F70-564B-9396-15A674AFD31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F70-564B-9396-15A674AFD31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F70-564B-9396-15A674AFD31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F70-564B-9396-15A674AFD312}"/>
              </c:ext>
            </c:extLst>
          </c:dPt>
          <c:cat>
            <c:strRef>
              <c:f>工作表1!$A$2:$A$5</c:f>
              <c:strCache>
                <c:ptCount val="4"/>
                <c:pt idx="0">
                  <c:v>氫氯酸</c:v>
                </c:pt>
                <c:pt idx="1">
                  <c:v>氫氧化鈉</c:v>
                </c:pt>
                <c:pt idx="2">
                  <c:v>燃煤</c:v>
                </c:pt>
                <c:pt idx="3">
                  <c:v>水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256620</c:v>
                </c:pt>
                <c:pt idx="1">
                  <c:v>822182.40000000002</c:v>
                </c:pt>
                <c:pt idx="2">
                  <c:v>398013.45961852802</c:v>
                </c:pt>
                <c:pt idx="3">
                  <c:v>23908.11993660856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1C-2546-950A-4CCE6AE09B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金額</c:v>
                </c:pt>
              </c:strCache>
            </c:strRef>
          </c:tx>
          <c:explosion val="3"/>
          <c:dPt>
            <c:idx val="0"/>
            <c:bubble3D val="0"/>
            <c:explosion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24F-F247-A6F5-FAA307BDA55B}"/>
              </c:ext>
            </c:extLst>
          </c:dPt>
          <c:dPt>
            <c:idx val="1"/>
            <c:bubble3D val="0"/>
            <c:explosion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24F-F247-A6F5-FAA307BDA55B}"/>
              </c:ext>
            </c:extLst>
          </c:dPt>
          <c:dPt>
            <c:idx val="2"/>
            <c:bubble3D val="0"/>
            <c:explosion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24F-F247-A6F5-FAA307BDA55B}"/>
              </c:ext>
            </c:extLst>
          </c:dPt>
          <c:cat>
            <c:strRef>
              <c:f>工作表1!$A$2:$A$4</c:f>
              <c:strCache>
                <c:ptCount val="3"/>
                <c:pt idx="0">
                  <c:v>原料</c:v>
                </c:pt>
                <c:pt idx="1">
                  <c:v>固定成本</c:v>
                </c:pt>
                <c:pt idx="2">
                  <c:v>操作成本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1500000</c:v>
                </c:pt>
                <c:pt idx="1">
                  <c:v>2266800</c:v>
                </c:pt>
                <c:pt idx="2">
                  <c:v>960000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24F-F247-A6F5-FAA307BDA5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explosion val="3"/>
          <c:dPt>
            <c:idx val="0"/>
            <c:bubble3D val="0"/>
            <c:explosion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24F-F247-A6F5-FAA307BDA55B}"/>
              </c:ext>
            </c:extLst>
          </c:dPt>
          <c:dPt>
            <c:idx val="1"/>
            <c:bubble3D val="0"/>
            <c:explosion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24F-F247-A6F5-FAA307BDA55B}"/>
              </c:ext>
            </c:extLst>
          </c:dPt>
          <c:cat>
            <c:strRef>
              <c:f>(工作表1!$A$2,工作表1!$A$4)</c:f>
              <c:strCache>
                <c:ptCount val="2"/>
                <c:pt idx="0">
                  <c:v>原料</c:v>
                </c:pt>
                <c:pt idx="1">
                  <c:v>操作成本</c:v>
                </c:pt>
              </c:strCache>
            </c:strRef>
          </c:cat>
          <c:val>
            <c:numRef>
              <c:f>(工作表1!$B$2,工作表1!$B$4)</c:f>
              <c:numCache>
                <c:formatCode>General</c:formatCode>
                <c:ptCount val="2"/>
                <c:pt idx="0">
                  <c:v>1500000</c:v>
                </c:pt>
                <c:pt idx="1">
                  <c:v>960000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24F-F247-A6F5-FAA307BDA5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銷售額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5DE-D249-9D6C-57F60FB4E14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5DE-D249-9D6C-57F60FB4E144}"/>
              </c:ext>
            </c:extLst>
          </c:dPt>
          <c:cat>
            <c:strRef>
              <c:f>工作表1!$A$2:$A$3</c:f>
              <c:strCache>
                <c:ptCount val="2"/>
                <c:pt idx="0">
                  <c:v>ECH</c:v>
                </c:pt>
                <c:pt idx="1">
                  <c:v>甲醇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4800681.5999999996</c:v>
                </c:pt>
                <c:pt idx="1">
                  <c:v>1872000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5A-974B-8E94-FD21992B36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金額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3E-4D43-ABEA-D83D782DFDE5}"/>
              </c:ext>
            </c:extLst>
          </c:dPt>
          <c:cat>
            <c:strRef>
              <c:f>工作表1!$A$2:$A$4</c:f>
              <c:strCache>
                <c:ptCount val="3"/>
                <c:pt idx="0">
                  <c:v>第一年成本</c:v>
                </c:pt>
                <c:pt idx="1">
                  <c:v>後九年成本</c:v>
                </c:pt>
                <c:pt idx="2">
                  <c:v>收入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4564378</c:v>
                </c:pt>
                <c:pt idx="1">
                  <c:v>2297578</c:v>
                </c:pt>
                <c:pt idx="2">
                  <c:v>6672682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3E-4D43-ABEA-D83D782DFD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9692751"/>
        <c:axId val="889964831"/>
      </c:barChart>
      <c:catAx>
        <c:axId val="889692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89964831"/>
        <c:crosses val="autoZero"/>
        <c:auto val="1"/>
        <c:lblAlgn val="ctr"/>
        <c:lblOffset val="100"/>
        <c:noMultiLvlLbl val="0"/>
      </c:catAx>
      <c:valAx>
        <c:axId val="889964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89692751"/>
        <c:crosses val="autoZero"/>
        <c:crossBetween val="between"/>
        <c:majorUnit val="200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9EBD1B-A191-4D27-9198-7B194E86EB7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68E441F-DE00-447B-BD12-9C4B7D77E9AF}">
      <dgm:prSet phldrT="[文字]" custT="1"/>
      <dgm:spPr>
        <a:solidFill>
          <a:srgbClr val="B3E3CB"/>
        </a:solidFill>
      </dgm:spPr>
      <dgm:t>
        <a:bodyPr/>
        <a:lstStyle/>
        <a:p>
          <a:r>
            <a:rPr lang="zh-TW" altLang="en-US" sz="2000" b="1" dirty="0">
              <a:solidFill>
                <a:sysClr val="windowText" lastClr="000000"/>
              </a:solidFill>
            </a:rPr>
            <a:t>甘油氯化反應</a:t>
          </a:r>
        </a:p>
      </dgm:t>
    </dgm:pt>
    <dgm:pt modelId="{7597D81B-820E-4DE3-94FF-8BF4658D7984}" type="parTrans" cxnId="{FDCBCC42-C019-4737-968B-BD38254DF3B1}">
      <dgm:prSet/>
      <dgm:spPr/>
      <dgm:t>
        <a:bodyPr/>
        <a:lstStyle/>
        <a:p>
          <a:endParaRPr lang="zh-TW" altLang="en-US"/>
        </a:p>
      </dgm:t>
    </dgm:pt>
    <dgm:pt modelId="{970FCB6A-1F13-459E-8F49-D03DB965CE65}" type="sibTrans" cxnId="{FDCBCC42-C019-4737-968B-BD38254DF3B1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zh-TW" altLang="en-US"/>
        </a:p>
      </dgm:t>
    </dgm:pt>
    <dgm:pt modelId="{AC9313E5-06E9-47CC-955D-D724A3DAC794}">
      <dgm:prSet phldrT="[文字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altLang="zh-TW" sz="2000" b="1" dirty="0">
              <a:solidFill>
                <a:sysClr val="windowText" lastClr="000000"/>
              </a:solidFill>
            </a:rPr>
            <a:t>DCH</a:t>
          </a:r>
          <a:r>
            <a:rPr lang="zh-TW" altLang="en-US" sz="2000" b="1" dirty="0">
              <a:solidFill>
                <a:sysClr val="windowText" lastClr="000000"/>
              </a:solidFill>
            </a:rPr>
            <a:t>環氧化反應</a:t>
          </a:r>
        </a:p>
      </dgm:t>
    </dgm:pt>
    <dgm:pt modelId="{299CA583-D596-4850-8310-76784F55E5A5}" type="parTrans" cxnId="{CF365BE9-154B-4FAE-935D-2A617DD59C50}">
      <dgm:prSet/>
      <dgm:spPr/>
      <dgm:t>
        <a:bodyPr/>
        <a:lstStyle/>
        <a:p>
          <a:endParaRPr lang="zh-TW" altLang="en-US"/>
        </a:p>
      </dgm:t>
    </dgm:pt>
    <dgm:pt modelId="{F8C2CC42-2AB4-4650-8E8C-61863FC6F3C0}" type="sibTrans" cxnId="{CF365BE9-154B-4FAE-935D-2A617DD59C50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zh-TW" altLang="en-US"/>
        </a:p>
      </dgm:t>
    </dgm:pt>
    <dgm:pt modelId="{DD36DACD-62E2-4870-983C-E33825B94779}">
      <dgm:prSet phldrT="[文字]" custT="1"/>
      <dgm:spPr>
        <a:solidFill>
          <a:srgbClr val="D7D4FA"/>
        </a:solidFill>
      </dgm:spPr>
      <dgm:t>
        <a:bodyPr/>
        <a:lstStyle/>
        <a:p>
          <a:r>
            <a:rPr lang="en-US" altLang="zh-TW" sz="2000" b="1" dirty="0">
              <a:solidFill>
                <a:sysClr val="windowText" lastClr="000000"/>
              </a:solidFill>
            </a:rPr>
            <a:t>ECH</a:t>
          </a:r>
          <a:r>
            <a:rPr lang="zh-TW" altLang="en-US" sz="2000" b="1" dirty="0">
              <a:solidFill>
                <a:sysClr val="windowText" lastClr="000000"/>
              </a:solidFill>
            </a:rPr>
            <a:t>純化</a:t>
          </a:r>
        </a:p>
      </dgm:t>
    </dgm:pt>
    <dgm:pt modelId="{3BD8137B-2683-41A2-BD77-D7159B9507CA}" type="parTrans" cxnId="{97E506E7-93CC-413C-B0CF-A10AE2ED3CCA}">
      <dgm:prSet/>
      <dgm:spPr/>
      <dgm:t>
        <a:bodyPr/>
        <a:lstStyle/>
        <a:p>
          <a:endParaRPr lang="zh-TW" altLang="en-US"/>
        </a:p>
      </dgm:t>
    </dgm:pt>
    <dgm:pt modelId="{74E21575-A1F0-4804-819D-98F60CD00E99}" type="sibTrans" cxnId="{97E506E7-93CC-413C-B0CF-A10AE2ED3CCA}">
      <dgm:prSet/>
      <dgm:spPr/>
      <dgm:t>
        <a:bodyPr/>
        <a:lstStyle/>
        <a:p>
          <a:endParaRPr lang="zh-TW" altLang="en-US"/>
        </a:p>
      </dgm:t>
    </dgm:pt>
    <dgm:pt modelId="{C033E9E8-6B56-48C2-A5DE-9D063EAA0324}">
      <dgm:prSet phldrT="[文字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zh-TW" altLang="en-US" sz="2000" b="1" dirty="0">
              <a:solidFill>
                <a:sysClr val="windowText" lastClr="000000"/>
              </a:solidFill>
            </a:rPr>
            <a:t>甘油純化</a:t>
          </a:r>
        </a:p>
      </dgm:t>
    </dgm:pt>
    <dgm:pt modelId="{13F4B460-EABB-4006-B418-6637D4CC2447}" type="sibTrans" cxnId="{89EFE853-4DF3-4527-8A59-D43E52B4BF22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zh-TW" altLang="en-US"/>
        </a:p>
      </dgm:t>
    </dgm:pt>
    <dgm:pt modelId="{FA1C130C-F4EF-4942-8419-4AD2F91537ED}" type="parTrans" cxnId="{89EFE853-4DF3-4527-8A59-D43E52B4BF22}">
      <dgm:prSet/>
      <dgm:spPr/>
      <dgm:t>
        <a:bodyPr/>
        <a:lstStyle/>
        <a:p>
          <a:endParaRPr lang="zh-TW" altLang="en-US"/>
        </a:p>
      </dgm:t>
    </dgm:pt>
    <dgm:pt modelId="{4CB4985F-786F-4DBC-A558-9C93EB958D3E}" type="pres">
      <dgm:prSet presAssocID="{2D9EBD1B-A191-4D27-9198-7B194E86EB7C}" presName="Name0" presStyleCnt="0">
        <dgm:presLayoutVars>
          <dgm:dir/>
          <dgm:resizeHandles val="exact"/>
        </dgm:presLayoutVars>
      </dgm:prSet>
      <dgm:spPr/>
    </dgm:pt>
    <dgm:pt modelId="{74FAB685-EFC1-4294-B48F-D86DE16D2E82}" type="pres">
      <dgm:prSet presAssocID="{C033E9E8-6B56-48C2-A5DE-9D063EAA0324}" presName="node" presStyleLbl="node1" presStyleIdx="0" presStyleCnt="4">
        <dgm:presLayoutVars>
          <dgm:bulletEnabled val="1"/>
        </dgm:presLayoutVars>
      </dgm:prSet>
      <dgm:spPr/>
    </dgm:pt>
    <dgm:pt modelId="{8E2E9E98-F1E8-4394-9463-0903CA94FEE8}" type="pres">
      <dgm:prSet presAssocID="{13F4B460-EABB-4006-B418-6637D4CC2447}" presName="sibTrans" presStyleLbl="sibTrans2D1" presStyleIdx="0" presStyleCnt="3"/>
      <dgm:spPr/>
    </dgm:pt>
    <dgm:pt modelId="{F0CFBEE8-024D-4979-BB1A-354DF6771ACD}" type="pres">
      <dgm:prSet presAssocID="{13F4B460-EABB-4006-B418-6637D4CC2447}" presName="connectorText" presStyleLbl="sibTrans2D1" presStyleIdx="0" presStyleCnt="3"/>
      <dgm:spPr/>
    </dgm:pt>
    <dgm:pt modelId="{26C6CA06-DDE8-4679-9049-CE9CCE01EF0F}" type="pres">
      <dgm:prSet presAssocID="{268E441F-DE00-447B-BD12-9C4B7D77E9AF}" presName="node" presStyleLbl="node1" presStyleIdx="1" presStyleCnt="4" custScaleX="115223">
        <dgm:presLayoutVars>
          <dgm:bulletEnabled val="1"/>
        </dgm:presLayoutVars>
      </dgm:prSet>
      <dgm:spPr/>
    </dgm:pt>
    <dgm:pt modelId="{AF7E8CC1-9725-4507-8694-454B41B443E3}" type="pres">
      <dgm:prSet presAssocID="{970FCB6A-1F13-459E-8F49-D03DB965CE65}" presName="sibTrans" presStyleLbl="sibTrans2D1" presStyleIdx="1" presStyleCnt="3"/>
      <dgm:spPr/>
    </dgm:pt>
    <dgm:pt modelId="{5BD52770-2F75-448F-B2F8-58851CF2C41F}" type="pres">
      <dgm:prSet presAssocID="{970FCB6A-1F13-459E-8F49-D03DB965CE65}" presName="connectorText" presStyleLbl="sibTrans2D1" presStyleIdx="1" presStyleCnt="3"/>
      <dgm:spPr/>
    </dgm:pt>
    <dgm:pt modelId="{56D3BC86-FC23-4E47-B18A-B90E40C018A0}" type="pres">
      <dgm:prSet presAssocID="{AC9313E5-06E9-47CC-955D-D724A3DAC794}" presName="node" presStyleLbl="node1" presStyleIdx="2" presStyleCnt="4" custScaleX="136042">
        <dgm:presLayoutVars>
          <dgm:bulletEnabled val="1"/>
        </dgm:presLayoutVars>
      </dgm:prSet>
      <dgm:spPr/>
    </dgm:pt>
    <dgm:pt modelId="{0894DBC5-9E8D-4306-9537-29D64E998AFF}" type="pres">
      <dgm:prSet presAssocID="{F8C2CC42-2AB4-4650-8E8C-61863FC6F3C0}" presName="sibTrans" presStyleLbl="sibTrans2D1" presStyleIdx="2" presStyleCnt="3"/>
      <dgm:spPr/>
    </dgm:pt>
    <dgm:pt modelId="{E6D8750E-A996-4581-BF87-EC3338B46D8E}" type="pres">
      <dgm:prSet presAssocID="{F8C2CC42-2AB4-4650-8E8C-61863FC6F3C0}" presName="connectorText" presStyleLbl="sibTrans2D1" presStyleIdx="2" presStyleCnt="3"/>
      <dgm:spPr/>
    </dgm:pt>
    <dgm:pt modelId="{09D29EB9-60C0-4369-97A7-C2725B8E1908}" type="pres">
      <dgm:prSet presAssocID="{DD36DACD-62E2-4870-983C-E33825B94779}" presName="node" presStyleLbl="node1" presStyleIdx="3" presStyleCnt="4">
        <dgm:presLayoutVars>
          <dgm:bulletEnabled val="1"/>
        </dgm:presLayoutVars>
      </dgm:prSet>
      <dgm:spPr/>
    </dgm:pt>
  </dgm:ptLst>
  <dgm:cxnLst>
    <dgm:cxn modelId="{820DC208-3D65-443B-90F6-8275B83FAB8D}" type="presOf" srcId="{F8C2CC42-2AB4-4650-8E8C-61863FC6F3C0}" destId="{E6D8750E-A996-4581-BF87-EC3338B46D8E}" srcOrd="1" destOrd="0" presId="urn:microsoft.com/office/officeart/2005/8/layout/process1"/>
    <dgm:cxn modelId="{47560009-F3D6-4382-BB44-6BE7E70EF41A}" type="presOf" srcId="{268E441F-DE00-447B-BD12-9C4B7D77E9AF}" destId="{26C6CA06-DDE8-4679-9049-CE9CCE01EF0F}" srcOrd="0" destOrd="0" presId="urn:microsoft.com/office/officeart/2005/8/layout/process1"/>
    <dgm:cxn modelId="{44591B10-FCD3-43CE-AD9C-AAEEC953014D}" type="presOf" srcId="{AC9313E5-06E9-47CC-955D-D724A3DAC794}" destId="{56D3BC86-FC23-4E47-B18A-B90E40C018A0}" srcOrd="0" destOrd="0" presId="urn:microsoft.com/office/officeart/2005/8/layout/process1"/>
    <dgm:cxn modelId="{4CD6433A-F1F0-4574-BC82-A53439577C15}" type="presOf" srcId="{DD36DACD-62E2-4870-983C-E33825B94779}" destId="{09D29EB9-60C0-4369-97A7-C2725B8E1908}" srcOrd="0" destOrd="0" presId="urn:microsoft.com/office/officeart/2005/8/layout/process1"/>
    <dgm:cxn modelId="{FDCBCC42-C019-4737-968B-BD38254DF3B1}" srcId="{2D9EBD1B-A191-4D27-9198-7B194E86EB7C}" destId="{268E441F-DE00-447B-BD12-9C4B7D77E9AF}" srcOrd="1" destOrd="0" parTransId="{7597D81B-820E-4DE3-94FF-8BF4658D7984}" sibTransId="{970FCB6A-1F13-459E-8F49-D03DB965CE65}"/>
    <dgm:cxn modelId="{17B20F73-EAD7-4E38-A36A-1CBCF6ACA90A}" type="presOf" srcId="{970FCB6A-1F13-459E-8F49-D03DB965CE65}" destId="{AF7E8CC1-9725-4507-8694-454B41B443E3}" srcOrd="0" destOrd="0" presId="urn:microsoft.com/office/officeart/2005/8/layout/process1"/>
    <dgm:cxn modelId="{89EFE853-4DF3-4527-8A59-D43E52B4BF22}" srcId="{2D9EBD1B-A191-4D27-9198-7B194E86EB7C}" destId="{C033E9E8-6B56-48C2-A5DE-9D063EAA0324}" srcOrd="0" destOrd="0" parTransId="{FA1C130C-F4EF-4942-8419-4AD2F91537ED}" sibTransId="{13F4B460-EABB-4006-B418-6637D4CC2447}"/>
    <dgm:cxn modelId="{F9175A8D-0911-44FA-8F14-0071CEFA1201}" type="presOf" srcId="{C033E9E8-6B56-48C2-A5DE-9D063EAA0324}" destId="{74FAB685-EFC1-4294-B48F-D86DE16D2E82}" srcOrd="0" destOrd="0" presId="urn:microsoft.com/office/officeart/2005/8/layout/process1"/>
    <dgm:cxn modelId="{4412448E-EB83-4B82-B291-64B46DBE2CE2}" type="presOf" srcId="{13F4B460-EABB-4006-B418-6637D4CC2447}" destId="{F0CFBEE8-024D-4979-BB1A-354DF6771ACD}" srcOrd="1" destOrd="0" presId="urn:microsoft.com/office/officeart/2005/8/layout/process1"/>
    <dgm:cxn modelId="{ACC2989D-B30C-4F69-9D37-C7FB41FA9ADA}" type="presOf" srcId="{13F4B460-EABB-4006-B418-6637D4CC2447}" destId="{8E2E9E98-F1E8-4394-9463-0903CA94FEE8}" srcOrd="0" destOrd="0" presId="urn:microsoft.com/office/officeart/2005/8/layout/process1"/>
    <dgm:cxn modelId="{F70DAAA7-DBE4-4A51-BE81-173F525D2ACF}" type="presOf" srcId="{2D9EBD1B-A191-4D27-9198-7B194E86EB7C}" destId="{4CB4985F-786F-4DBC-A558-9C93EB958D3E}" srcOrd="0" destOrd="0" presId="urn:microsoft.com/office/officeart/2005/8/layout/process1"/>
    <dgm:cxn modelId="{E2FA1DC1-A876-4C53-AE74-D26E942E81AB}" type="presOf" srcId="{970FCB6A-1F13-459E-8F49-D03DB965CE65}" destId="{5BD52770-2F75-448F-B2F8-58851CF2C41F}" srcOrd="1" destOrd="0" presId="urn:microsoft.com/office/officeart/2005/8/layout/process1"/>
    <dgm:cxn modelId="{97E506E7-93CC-413C-B0CF-A10AE2ED3CCA}" srcId="{2D9EBD1B-A191-4D27-9198-7B194E86EB7C}" destId="{DD36DACD-62E2-4870-983C-E33825B94779}" srcOrd="3" destOrd="0" parTransId="{3BD8137B-2683-41A2-BD77-D7159B9507CA}" sibTransId="{74E21575-A1F0-4804-819D-98F60CD00E99}"/>
    <dgm:cxn modelId="{CF365BE9-154B-4FAE-935D-2A617DD59C50}" srcId="{2D9EBD1B-A191-4D27-9198-7B194E86EB7C}" destId="{AC9313E5-06E9-47CC-955D-D724A3DAC794}" srcOrd="2" destOrd="0" parTransId="{299CA583-D596-4850-8310-76784F55E5A5}" sibTransId="{F8C2CC42-2AB4-4650-8E8C-61863FC6F3C0}"/>
    <dgm:cxn modelId="{6A3911F7-6002-4973-A2AA-2D2817F72DC9}" type="presOf" srcId="{F8C2CC42-2AB4-4650-8E8C-61863FC6F3C0}" destId="{0894DBC5-9E8D-4306-9537-29D64E998AFF}" srcOrd="0" destOrd="0" presId="urn:microsoft.com/office/officeart/2005/8/layout/process1"/>
    <dgm:cxn modelId="{5848B213-557B-44A2-A104-23FDC183334D}" type="presParOf" srcId="{4CB4985F-786F-4DBC-A558-9C93EB958D3E}" destId="{74FAB685-EFC1-4294-B48F-D86DE16D2E82}" srcOrd="0" destOrd="0" presId="urn:microsoft.com/office/officeart/2005/8/layout/process1"/>
    <dgm:cxn modelId="{2EF7D4B8-7DEB-497C-82E6-91237E2256B8}" type="presParOf" srcId="{4CB4985F-786F-4DBC-A558-9C93EB958D3E}" destId="{8E2E9E98-F1E8-4394-9463-0903CA94FEE8}" srcOrd="1" destOrd="0" presId="urn:microsoft.com/office/officeart/2005/8/layout/process1"/>
    <dgm:cxn modelId="{4C95A373-593E-4C27-B12A-4DF74D75CF18}" type="presParOf" srcId="{8E2E9E98-F1E8-4394-9463-0903CA94FEE8}" destId="{F0CFBEE8-024D-4979-BB1A-354DF6771ACD}" srcOrd="0" destOrd="0" presId="urn:microsoft.com/office/officeart/2005/8/layout/process1"/>
    <dgm:cxn modelId="{1F15E596-81D0-4A18-A9F0-888684B13D56}" type="presParOf" srcId="{4CB4985F-786F-4DBC-A558-9C93EB958D3E}" destId="{26C6CA06-DDE8-4679-9049-CE9CCE01EF0F}" srcOrd="2" destOrd="0" presId="urn:microsoft.com/office/officeart/2005/8/layout/process1"/>
    <dgm:cxn modelId="{882FE1E9-02EA-435F-8D50-78DFBF99DE27}" type="presParOf" srcId="{4CB4985F-786F-4DBC-A558-9C93EB958D3E}" destId="{AF7E8CC1-9725-4507-8694-454B41B443E3}" srcOrd="3" destOrd="0" presId="urn:microsoft.com/office/officeart/2005/8/layout/process1"/>
    <dgm:cxn modelId="{682D70F8-55C3-4C92-8B71-0A0045047755}" type="presParOf" srcId="{AF7E8CC1-9725-4507-8694-454B41B443E3}" destId="{5BD52770-2F75-448F-B2F8-58851CF2C41F}" srcOrd="0" destOrd="0" presId="urn:microsoft.com/office/officeart/2005/8/layout/process1"/>
    <dgm:cxn modelId="{27E4CAD5-AA55-46F1-B9F5-82FAD6B9F3B6}" type="presParOf" srcId="{4CB4985F-786F-4DBC-A558-9C93EB958D3E}" destId="{56D3BC86-FC23-4E47-B18A-B90E40C018A0}" srcOrd="4" destOrd="0" presId="urn:microsoft.com/office/officeart/2005/8/layout/process1"/>
    <dgm:cxn modelId="{8661897A-20CA-4EDE-A0BB-0D6D40B50A72}" type="presParOf" srcId="{4CB4985F-786F-4DBC-A558-9C93EB958D3E}" destId="{0894DBC5-9E8D-4306-9537-29D64E998AFF}" srcOrd="5" destOrd="0" presId="urn:microsoft.com/office/officeart/2005/8/layout/process1"/>
    <dgm:cxn modelId="{9849B7D4-74D9-4BCB-AC1B-84667FC1F5E5}" type="presParOf" srcId="{0894DBC5-9E8D-4306-9537-29D64E998AFF}" destId="{E6D8750E-A996-4581-BF87-EC3338B46D8E}" srcOrd="0" destOrd="0" presId="urn:microsoft.com/office/officeart/2005/8/layout/process1"/>
    <dgm:cxn modelId="{16FD2E71-F0F6-4AB9-8A01-39C8544CBD18}" type="presParOf" srcId="{4CB4985F-786F-4DBC-A558-9C93EB958D3E}" destId="{09D29EB9-60C0-4369-97A7-C2725B8E190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9EBD1B-A191-4D27-9198-7B194E86EB7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68E441F-DE00-447B-BD12-9C4B7D77E9AF}">
      <dgm:prSet phldrT="[文字]" custT="1"/>
      <dgm:spPr>
        <a:solidFill>
          <a:srgbClr val="B3E3CB"/>
        </a:solidFill>
      </dgm:spPr>
      <dgm:t>
        <a:bodyPr/>
        <a:lstStyle/>
        <a:p>
          <a:r>
            <a:rPr lang="zh-TW" altLang="en-US" sz="2000" dirty="0">
              <a:solidFill>
                <a:sysClr val="windowText" lastClr="000000"/>
              </a:solidFill>
            </a:rPr>
            <a:t>甘油氯化反應</a:t>
          </a:r>
        </a:p>
      </dgm:t>
    </dgm:pt>
    <dgm:pt modelId="{7597D81B-820E-4DE3-94FF-8BF4658D7984}" type="parTrans" cxnId="{FDCBCC42-C019-4737-968B-BD38254DF3B1}">
      <dgm:prSet/>
      <dgm:spPr/>
      <dgm:t>
        <a:bodyPr/>
        <a:lstStyle/>
        <a:p>
          <a:endParaRPr lang="zh-TW" altLang="en-US"/>
        </a:p>
      </dgm:t>
    </dgm:pt>
    <dgm:pt modelId="{970FCB6A-1F13-459E-8F49-D03DB965CE65}" type="sibTrans" cxnId="{FDCBCC42-C019-4737-968B-BD38254DF3B1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zh-TW" altLang="en-US"/>
        </a:p>
      </dgm:t>
    </dgm:pt>
    <dgm:pt modelId="{AC9313E5-06E9-47CC-955D-D724A3DAC794}">
      <dgm:prSet phldrT="[文字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altLang="zh-TW" sz="2000" dirty="0">
              <a:solidFill>
                <a:sysClr val="windowText" lastClr="000000"/>
              </a:solidFill>
            </a:rPr>
            <a:t>DCH</a:t>
          </a:r>
          <a:r>
            <a:rPr lang="zh-TW" altLang="en-US" sz="2000" dirty="0">
              <a:solidFill>
                <a:sysClr val="windowText" lastClr="000000"/>
              </a:solidFill>
            </a:rPr>
            <a:t>環氧化反應</a:t>
          </a:r>
        </a:p>
      </dgm:t>
    </dgm:pt>
    <dgm:pt modelId="{299CA583-D596-4850-8310-76784F55E5A5}" type="parTrans" cxnId="{CF365BE9-154B-4FAE-935D-2A617DD59C50}">
      <dgm:prSet/>
      <dgm:spPr/>
      <dgm:t>
        <a:bodyPr/>
        <a:lstStyle/>
        <a:p>
          <a:endParaRPr lang="zh-TW" altLang="en-US"/>
        </a:p>
      </dgm:t>
    </dgm:pt>
    <dgm:pt modelId="{F8C2CC42-2AB4-4650-8E8C-61863FC6F3C0}" type="sibTrans" cxnId="{CF365BE9-154B-4FAE-935D-2A617DD59C50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zh-TW" altLang="en-US"/>
        </a:p>
      </dgm:t>
    </dgm:pt>
    <dgm:pt modelId="{DD36DACD-62E2-4870-983C-E33825B94779}">
      <dgm:prSet phldrT="[文字]" custT="1"/>
      <dgm:spPr>
        <a:solidFill>
          <a:srgbClr val="D7D4FA"/>
        </a:solidFill>
      </dgm:spPr>
      <dgm:t>
        <a:bodyPr/>
        <a:lstStyle/>
        <a:p>
          <a:r>
            <a:rPr lang="en-US" altLang="zh-TW" sz="2000" dirty="0">
              <a:solidFill>
                <a:sysClr val="windowText" lastClr="000000"/>
              </a:solidFill>
            </a:rPr>
            <a:t>ECH</a:t>
          </a:r>
          <a:r>
            <a:rPr lang="zh-TW" altLang="en-US" sz="2000" dirty="0">
              <a:solidFill>
                <a:sysClr val="windowText" lastClr="000000"/>
              </a:solidFill>
            </a:rPr>
            <a:t>純化</a:t>
          </a:r>
        </a:p>
      </dgm:t>
    </dgm:pt>
    <dgm:pt modelId="{3BD8137B-2683-41A2-BD77-D7159B9507CA}" type="parTrans" cxnId="{97E506E7-93CC-413C-B0CF-A10AE2ED3CCA}">
      <dgm:prSet/>
      <dgm:spPr/>
      <dgm:t>
        <a:bodyPr/>
        <a:lstStyle/>
        <a:p>
          <a:endParaRPr lang="zh-TW" altLang="en-US"/>
        </a:p>
      </dgm:t>
    </dgm:pt>
    <dgm:pt modelId="{74E21575-A1F0-4804-819D-98F60CD00E99}" type="sibTrans" cxnId="{97E506E7-93CC-413C-B0CF-A10AE2ED3CCA}">
      <dgm:prSet/>
      <dgm:spPr/>
      <dgm:t>
        <a:bodyPr/>
        <a:lstStyle/>
        <a:p>
          <a:endParaRPr lang="zh-TW" altLang="en-US"/>
        </a:p>
      </dgm:t>
    </dgm:pt>
    <dgm:pt modelId="{C033E9E8-6B56-48C2-A5DE-9D063EAA0324}">
      <dgm:prSet phldrT="[文字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zh-TW" altLang="en-US" sz="2800" dirty="0">
              <a:solidFill>
                <a:sysClr val="windowText" lastClr="000000"/>
              </a:solidFill>
            </a:rPr>
            <a:t>甘油純化</a:t>
          </a:r>
        </a:p>
      </dgm:t>
    </dgm:pt>
    <dgm:pt modelId="{13F4B460-EABB-4006-B418-6637D4CC2447}" type="sibTrans" cxnId="{89EFE853-4DF3-4527-8A59-D43E52B4BF22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zh-TW" altLang="en-US"/>
        </a:p>
      </dgm:t>
    </dgm:pt>
    <dgm:pt modelId="{FA1C130C-F4EF-4942-8419-4AD2F91537ED}" type="parTrans" cxnId="{89EFE853-4DF3-4527-8A59-D43E52B4BF22}">
      <dgm:prSet/>
      <dgm:spPr/>
      <dgm:t>
        <a:bodyPr/>
        <a:lstStyle/>
        <a:p>
          <a:endParaRPr lang="zh-TW" altLang="en-US"/>
        </a:p>
      </dgm:t>
    </dgm:pt>
    <dgm:pt modelId="{4CB4985F-786F-4DBC-A558-9C93EB958D3E}" type="pres">
      <dgm:prSet presAssocID="{2D9EBD1B-A191-4D27-9198-7B194E86EB7C}" presName="Name0" presStyleCnt="0">
        <dgm:presLayoutVars>
          <dgm:dir/>
          <dgm:resizeHandles val="exact"/>
        </dgm:presLayoutVars>
      </dgm:prSet>
      <dgm:spPr/>
    </dgm:pt>
    <dgm:pt modelId="{74FAB685-EFC1-4294-B48F-D86DE16D2E82}" type="pres">
      <dgm:prSet presAssocID="{C033E9E8-6B56-48C2-A5DE-9D063EAA0324}" presName="node" presStyleLbl="node1" presStyleIdx="0" presStyleCnt="4" custScaleX="113335" custScaleY="123717">
        <dgm:presLayoutVars>
          <dgm:bulletEnabled val="1"/>
        </dgm:presLayoutVars>
      </dgm:prSet>
      <dgm:spPr/>
    </dgm:pt>
    <dgm:pt modelId="{8E2E9E98-F1E8-4394-9463-0903CA94FEE8}" type="pres">
      <dgm:prSet presAssocID="{13F4B460-EABB-4006-B418-6637D4CC2447}" presName="sibTrans" presStyleLbl="sibTrans2D1" presStyleIdx="0" presStyleCnt="3"/>
      <dgm:spPr/>
    </dgm:pt>
    <dgm:pt modelId="{F0CFBEE8-024D-4979-BB1A-354DF6771ACD}" type="pres">
      <dgm:prSet presAssocID="{13F4B460-EABB-4006-B418-6637D4CC2447}" presName="connectorText" presStyleLbl="sibTrans2D1" presStyleIdx="0" presStyleCnt="3"/>
      <dgm:spPr/>
    </dgm:pt>
    <dgm:pt modelId="{26C6CA06-DDE8-4679-9049-CE9CCE01EF0F}" type="pres">
      <dgm:prSet presAssocID="{268E441F-DE00-447B-BD12-9C4B7D77E9AF}" presName="node" presStyleLbl="node1" presStyleIdx="1" presStyleCnt="4" custScaleX="115223" custScaleY="77832">
        <dgm:presLayoutVars>
          <dgm:bulletEnabled val="1"/>
        </dgm:presLayoutVars>
      </dgm:prSet>
      <dgm:spPr/>
    </dgm:pt>
    <dgm:pt modelId="{AF7E8CC1-9725-4507-8694-454B41B443E3}" type="pres">
      <dgm:prSet presAssocID="{970FCB6A-1F13-459E-8F49-D03DB965CE65}" presName="sibTrans" presStyleLbl="sibTrans2D1" presStyleIdx="1" presStyleCnt="3"/>
      <dgm:spPr/>
    </dgm:pt>
    <dgm:pt modelId="{5BD52770-2F75-448F-B2F8-58851CF2C41F}" type="pres">
      <dgm:prSet presAssocID="{970FCB6A-1F13-459E-8F49-D03DB965CE65}" presName="connectorText" presStyleLbl="sibTrans2D1" presStyleIdx="1" presStyleCnt="3"/>
      <dgm:spPr/>
    </dgm:pt>
    <dgm:pt modelId="{56D3BC86-FC23-4E47-B18A-B90E40C018A0}" type="pres">
      <dgm:prSet presAssocID="{AC9313E5-06E9-47CC-955D-D724A3DAC794}" presName="node" presStyleLbl="node1" presStyleIdx="2" presStyleCnt="4" custScaleX="139786" custScaleY="78329">
        <dgm:presLayoutVars>
          <dgm:bulletEnabled val="1"/>
        </dgm:presLayoutVars>
      </dgm:prSet>
      <dgm:spPr/>
    </dgm:pt>
    <dgm:pt modelId="{0894DBC5-9E8D-4306-9537-29D64E998AFF}" type="pres">
      <dgm:prSet presAssocID="{F8C2CC42-2AB4-4650-8E8C-61863FC6F3C0}" presName="sibTrans" presStyleLbl="sibTrans2D1" presStyleIdx="2" presStyleCnt="3"/>
      <dgm:spPr/>
    </dgm:pt>
    <dgm:pt modelId="{E6D8750E-A996-4581-BF87-EC3338B46D8E}" type="pres">
      <dgm:prSet presAssocID="{F8C2CC42-2AB4-4650-8E8C-61863FC6F3C0}" presName="connectorText" presStyleLbl="sibTrans2D1" presStyleIdx="2" presStyleCnt="3"/>
      <dgm:spPr/>
    </dgm:pt>
    <dgm:pt modelId="{09D29EB9-60C0-4369-97A7-C2725B8E1908}" type="pres">
      <dgm:prSet presAssocID="{DD36DACD-62E2-4870-983C-E33825B94779}" presName="node" presStyleLbl="node1" presStyleIdx="3" presStyleCnt="4" custScaleY="79504">
        <dgm:presLayoutVars>
          <dgm:bulletEnabled val="1"/>
        </dgm:presLayoutVars>
      </dgm:prSet>
      <dgm:spPr/>
    </dgm:pt>
  </dgm:ptLst>
  <dgm:cxnLst>
    <dgm:cxn modelId="{820DC208-3D65-443B-90F6-8275B83FAB8D}" type="presOf" srcId="{F8C2CC42-2AB4-4650-8E8C-61863FC6F3C0}" destId="{E6D8750E-A996-4581-BF87-EC3338B46D8E}" srcOrd="1" destOrd="0" presId="urn:microsoft.com/office/officeart/2005/8/layout/process1"/>
    <dgm:cxn modelId="{47560009-F3D6-4382-BB44-6BE7E70EF41A}" type="presOf" srcId="{268E441F-DE00-447B-BD12-9C4B7D77E9AF}" destId="{26C6CA06-DDE8-4679-9049-CE9CCE01EF0F}" srcOrd="0" destOrd="0" presId="urn:microsoft.com/office/officeart/2005/8/layout/process1"/>
    <dgm:cxn modelId="{44591B10-FCD3-43CE-AD9C-AAEEC953014D}" type="presOf" srcId="{AC9313E5-06E9-47CC-955D-D724A3DAC794}" destId="{56D3BC86-FC23-4E47-B18A-B90E40C018A0}" srcOrd="0" destOrd="0" presId="urn:microsoft.com/office/officeart/2005/8/layout/process1"/>
    <dgm:cxn modelId="{4CD6433A-F1F0-4574-BC82-A53439577C15}" type="presOf" srcId="{DD36DACD-62E2-4870-983C-E33825B94779}" destId="{09D29EB9-60C0-4369-97A7-C2725B8E1908}" srcOrd="0" destOrd="0" presId="urn:microsoft.com/office/officeart/2005/8/layout/process1"/>
    <dgm:cxn modelId="{FDCBCC42-C019-4737-968B-BD38254DF3B1}" srcId="{2D9EBD1B-A191-4D27-9198-7B194E86EB7C}" destId="{268E441F-DE00-447B-BD12-9C4B7D77E9AF}" srcOrd="1" destOrd="0" parTransId="{7597D81B-820E-4DE3-94FF-8BF4658D7984}" sibTransId="{970FCB6A-1F13-459E-8F49-D03DB965CE65}"/>
    <dgm:cxn modelId="{17B20F73-EAD7-4E38-A36A-1CBCF6ACA90A}" type="presOf" srcId="{970FCB6A-1F13-459E-8F49-D03DB965CE65}" destId="{AF7E8CC1-9725-4507-8694-454B41B443E3}" srcOrd="0" destOrd="0" presId="urn:microsoft.com/office/officeart/2005/8/layout/process1"/>
    <dgm:cxn modelId="{89EFE853-4DF3-4527-8A59-D43E52B4BF22}" srcId="{2D9EBD1B-A191-4D27-9198-7B194E86EB7C}" destId="{C033E9E8-6B56-48C2-A5DE-9D063EAA0324}" srcOrd="0" destOrd="0" parTransId="{FA1C130C-F4EF-4942-8419-4AD2F91537ED}" sibTransId="{13F4B460-EABB-4006-B418-6637D4CC2447}"/>
    <dgm:cxn modelId="{F9175A8D-0911-44FA-8F14-0071CEFA1201}" type="presOf" srcId="{C033E9E8-6B56-48C2-A5DE-9D063EAA0324}" destId="{74FAB685-EFC1-4294-B48F-D86DE16D2E82}" srcOrd="0" destOrd="0" presId="urn:microsoft.com/office/officeart/2005/8/layout/process1"/>
    <dgm:cxn modelId="{4412448E-EB83-4B82-B291-64B46DBE2CE2}" type="presOf" srcId="{13F4B460-EABB-4006-B418-6637D4CC2447}" destId="{F0CFBEE8-024D-4979-BB1A-354DF6771ACD}" srcOrd="1" destOrd="0" presId="urn:microsoft.com/office/officeart/2005/8/layout/process1"/>
    <dgm:cxn modelId="{ACC2989D-B30C-4F69-9D37-C7FB41FA9ADA}" type="presOf" srcId="{13F4B460-EABB-4006-B418-6637D4CC2447}" destId="{8E2E9E98-F1E8-4394-9463-0903CA94FEE8}" srcOrd="0" destOrd="0" presId="urn:microsoft.com/office/officeart/2005/8/layout/process1"/>
    <dgm:cxn modelId="{F70DAAA7-DBE4-4A51-BE81-173F525D2ACF}" type="presOf" srcId="{2D9EBD1B-A191-4D27-9198-7B194E86EB7C}" destId="{4CB4985F-786F-4DBC-A558-9C93EB958D3E}" srcOrd="0" destOrd="0" presId="urn:microsoft.com/office/officeart/2005/8/layout/process1"/>
    <dgm:cxn modelId="{E2FA1DC1-A876-4C53-AE74-D26E942E81AB}" type="presOf" srcId="{970FCB6A-1F13-459E-8F49-D03DB965CE65}" destId="{5BD52770-2F75-448F-B2F8-58851CF2C41F}" srcOrd="1" destOrd="0" presId="urn:microsoft.com/office/officeart/2005/8/layout/process1"/>
    <dgm:cxn modelId="{97E506E7-93CC-413C-B0CF-A10AE2ED3CCA}" srcId="{2D9EBD1B-A191-4D27-9198-7B194E86EB7C}" destId="{DD36DACD-62E2-4870-983C-E33825B94779}" srcOrd="3" destOrd="0" parTransId="{3BD8137B-2683-41A2-BD77-D7159B9507CA}" sibTransId="{74E21575-A1F0-4804-819D-98F60CD00E99}"/>
    <dgm:cxn modelId="{CF365BE9-154B-4FAE-935D-2A617DD59C50}" srcId="{2D9EBD1B-A191-4D27-9198-7B194E86EB7C}" destId="{AC9313E5-06E9-47CC-955D-D724A3DAC794}" srcOrd="2" destOrd="0" parTransId="{299CA583-D596-4850-8310-76784F55E5A5}" sibTransId="{F8C2CC42-2AB4-4650-8E8C-61863FC6F3C0}"/>
    <dgm:cxn modelId="{6A3911F7-6002-4973-A2AA-2D2817F72DC9}" type="presOf" srcId="{F8C2CC42-2AB4-4650-8E8C-61863FC6F3C0}" destId="{0894DBC5-9E8D-4306-9537-29D64E998AFF}" srcOrd="0" destOrd="0" presId="urn:microsoft.com/office/officeart/2005/8/layout/process1"/>
    <dgm:cxn modelId="{5848B213-557B-44A2-A104-23FDC183334D}" type="presParOf" srcId="{4CB4985F-786F-4DBC-A558-9C93EB958D3E}" destId="{74FAB685-EFC1-4294-B48F-D86DE16D2E82}" srcOrd="0" destOrd="0" presId="urn:microsoft.com/office/officeart/2005/8/layout/process1"/>
    <dgm:cxn modelId="{2EF7D4B8-7DEB-497C-82E6-91237E2256B8}" type="presParOf" srcId="{4CB4985F-786F-4DBC-A558-9C93EB958D3E}" destId="{8E2E9E98-F1E8-4394-9463-0903CA94FEE8}" srcOrd="1" destOrd="0" presId="urn:microsoft.com/office/officeart/2005/8/layout/process1"/>
    <dgm:cxn modelId="{4C95A373-593E-4C27-B12A-4DF74D75CF18}" type="presParOf" srcId="{8E2E9E98-F1E8-4394-9463-0903CA94FEE8}" destId="{F0CFBEE8-024D-4979-BB1A-354DF6771ACD}" srcOrd="0" destOrd="0" presId="urn:microsoft.com/office/officeart/2005/8/layout/process1"/>
    <dgm:cxn modelId="{1F15E596-81D0-4A18-A9F0-888684B13D56}" type="presParOf" srcId="{4CB4985F-786F-4DBC-A558-9C93EB958D3E}" destId="{26C6CA06-DDE8-4679-9049-CE9CCE01EF0F}" srcOrd="2" destOrd="0" presId="urn:microsoft.com/office/officeart/2005/8/layout/process1"/>
    <dgm:cxn modelId="{882FE1E9-02EA-435F-8D50-78DFBF99DE27}" type="presParOf" srcId="{4CB4985F-786F-4DBC-A558-9C93EB958D3E}" destId="{AF7E8CC1-9725-4507-8694-454B41B443E3}" srcOrd="3" destOrd="0" presId="urn:microsoft.com/office/officeart/2005/8/layout/process1"/>
    <dgm:cxn modelId="{682D70F8-55C3-4C92-8B71-0A0045047755}" type="presParOf" srcId="{AF7E8CC1-9725-4507-8694-454B41B443E3}" destId="{5BD52770-2F75-448F-B2F8-58851CF2C41F}" srcOrd="0" destOrd="0" presId="urn:microsoft.com/office/officeart/2005/8/layout/process1"/>
    <dgm:cxn modelId="{27E4CAD5-AA55-46F1-B9F5-82FAD6B9F3B6}" type="presParOf" srcId="{4CB4985F-786F-4DBC-A558-9C93EB958D3E}" destId="{56D3BC86-FC23-4E47-B18A-B90E40C018A0}" srcOrd="4" destOrd="0" presId="urn:microsoft.com/office/officeart/2005/8/layout/process1"/>
    <dgm:cxn modelId="{8661897A-20CA-4EDE-A0BB-0D6D40B50A72}" type="presParOf" srcId="{4CB4985F-786F-4DBC-A558-9C93EB958D3E}" destId="{0894DBC5-9E8D-4306-9537-29D64E998AFF}" srcOrd="5" destOrd="0" presId="urn:microsoft.com/office/officeart/2005/8/layout/process1"/>
    <dgm:cxn modelId="{9849B7D4-74D9-4BCB-AC1B-84667FC1F5E5}" type="presParOf" srcId="{0894DBC5-9E8D-4306-9537-29D64E998AFF}" destId="{E6D8750E-A996-4581-BF87-EC3338B46D8E}" srcOrd="0" destOrd="0" presId="urn:microsoft.com/office/officeart/2005/8/layout/process1"/>
    <dgm:cxn modelId="{16FD2E71-F0F6-4AB9-8A01-39C8544CBD18}" type="presParOf" srcId="{4CB4985F-786F-4DBC-A558-9C93EB958D3E}" destId="{09D29EB9-60C0-4369-97A7-C2725B8E190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9EBD1B-A191-4D27-9198-7B194E86EB7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68E441F-DE00-447B-BD12-9C4B7D77E9AF}">
      <dgm:prSet phldrT="[文字]" custT="1"/>
      <dgm:spPr>
        <a:solidFill>
          <a:srgbClr val="B3E3CB"/>
        </a:solidFill>
      </dgm:spPr>
      <dgm:t>
        <a:bodyPr/>
        <a:lstStyle/>
        <a:p>
          <a:r>
            <a:rPr lang="zh-TW" altLang="en-US" sz="2000" dirty="0">
              <a:solidFill>
                <a:sysClr val="windowText" lastClr="000000"/>
              </a:solidFill>
            </a:rPr>
            <a:t>甘油氯化反應</a:t>
          </a:r>
          <a:endParaRPr lang="en-US" altLang="zh-TW" sz="2000" dirty="0">
            <a:solidFill>
              <a:sysClr val="windowText" lastClr="000000"/>
            </a:solidFill>
          </a:endParaRPr>
        </a:p>
        <a:p>
          <a:r>
            <a:rPr lang="en-US" altLang="zh-TW" sz="2000" dirty="0">
              <a:solidFill>
                <a:sysClr val="windowText" lastClr="000000"/>
              </a:solidFill>
            </a:rPr>
            <a:t>(cat: AA or HA)</a:t>
          </a:r>
          <a:endParaRPr lang="zh-TW" altLang="en-US" sz="2000" dirty="0">
            <a:solidFill>
              <a:sysClr val="windowText" lastClr="000000"/>
            </a:solidFill>
          </a:endParaRPr>
        </a:p>
      </dgm:t>
    </dgm:pt>
    <dgm:pt modelId="{7597D81B-820E-4DE3-94FF-8BF4658D7984}" type="parTrans" cxnId="{FDCBCC42-C019-4737-968B-BD38254DF3B1}">
      <dgm:prSet/>
      <dgm:spPr/>
      <dgm:t>
        <a:bodyPr/>
        <a:lstStyle/>
        <a:p>
          <a:endParaRPr lang="zh-TW" altLang="en-US"/>
        </a:p>
      </dgm:t>
    </dgm:pt>
    <dgm:pt modelId="{970FCB6A-1F13-459E-8F49-D03DB965CE65}" type="sibTrans" cxnId="{FDCBCC42-C019-4737-968B-BD38254DF3B1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zh-TW" altLang="en-US"/>
        </a:p>
      </dgm:t>
    </dgm:pt>
    <dgm:pt modelId="{AC9313E5-06E9-47CC-955D-D724A3DAC794}">
      <dgm:prSet phldrT="[文字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altLang="zh-TW" sz="2000" dirty="0">
              <a:solidFill>
                <a:sysClr val="windowText" lastClr="000000"/>
              </a:solidFill>
            </a:rPr>
            <a:t>DCH</a:t>
          </a:r>
          <a:r>
            <a:rPr lang="zh-TW" altLang="en-US" sz="2000" dirty="0">
              <a:solidFill>
                <a:sysClr val="windowText" lastClr="000000"/>
              </a:solidFill>
            </a:rPr>
            <a:t>環氧化反應</a:t>
          </a:r>
          <a:endParaRPr lang="en-US" altLang="zh-TW" sz="2000" dirty="0">
            <a:solidFill>
              <a:sysClr val="windowText" lastClr="000000"/>
            </a:solidFill>
          </a:endParaRPr>
        </a:p>
      </dgm:t>
    </dgm:pt>
    <dgm:pt modelId="{299CA583-D596-4850-8310-76784F55E5A5}" type="parTrans" cxnId="{CF365BE9-154B-4FAE-935D-2A617DD59C50}">
      <dgm:prSet/>
      <dgm:spPr/>
      <dgm:t>
        <a:bodyPr/>
        <a:lstStyle/>
        <a:p>
          <a:endParaRPr lang="zh-TW" altLang="en-US"/>
        </a:p>
      </dgm:t>
    </dgm:pt>
    <dgm:pt modelId="{F8C2CC42-2AB4-4650-8E8C-61863FC6F3C0}" type="sibTrans" cxnId="{CF365BE9-154B-4FAE-935D-2A617DD59C50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zh-TW" altLang="en-US"/>
        </a:p>
      </dgm:t>
    </dgm:pt>
    <dgm:pt modelId="{DD36DACD-62E2-4870-983C-E33825B94779}">
      <dgm:prSet phldrT="[文字]" custT="1"/>
      <dgm:spPr>
        <a:solidFill>
          <a:srgbClr val="D7D4FA"/>
        </a:solidFill>
      </dgm:spPr>
      <dgm:t>
        <a:bodyPr/>
        <a:lstStyle/>
        <a:p>
          <a:r>
            <a:rPr lang="en-US" altLang="zh-TW" sz="2000" dirty="0">
              <a:solidFill>
                <a:sysClr val="windowText" lastClr="000000"/>
              </a:solidFill>
            </a:rPr>
            <a:t>ECH</a:t>
          </a:r>
          <a:r>
            <a:rPr lang="zh-TW" altLang="en-US" sz="2000" dirty="0">
              <a:solidFill>
                <a:sysClr val="windowText" lastClr="000000"/>
              </a:solidFill>
            </a:rPr>
            <a:t>純化</a:t>
          </a:r>
        </a:p>
      </dgm:t>
    </dgm:pt>
    <dgm:pt modelId="{3BD8137B-2683-41A2-BD77-D7159B9507CA}" type="parTrans" cxnId="{97E506E7-93CC-413C-B0CF-A10AE2ED3CCA}">
      <dgm:prSet/>
      <dgm:spPr/>
      <dgm:t>
        <a:bodyPr/>
        <a:lstStyle/>
        <a:p>
          <a:endParaRPr lang="zh-TW" altLang="en-US"/>
        </a:p>
      </dgm:t>
    </dgm:pt>
    <dgm:pt modelId="{74E21575-A1F0-4804-819D-98F60CD00E99}" type="sibTrans" cxnId="{97E506E7-93CC-413C-B0CF-A10AE2ED3CCA}">
      <dgm:prSet/>
      <dgm:spPr/>
      <dgm:t>
        <a:bodyPr/>
        <a:lstStyle/>
        <a:p>
          <a:endParaRPr lang="zh-TW" altLang="en-US"/>
        </a:p>
      </dgm:t>
    </dgm:pt>
    <dgm:pt modelId="{C033E9E8-6B56-48C2-A5DE-9D063EAA0324}">
      <dgm:prSet phldrT="[文字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zh-TW" altLang="en-US" sz="2000" dirty="0">
              <a:solidFill>
                <a:sysClr val="windowText" lastClr="000000"/>
              </a:solidFill>
            </a:rPr>
            <a:t>甘油純化</a:t>
          </a:r>
        </a:p>
      </dgm:t>
    </dgm:pt>
    <dgm:pt modelId="{13F4B460-EABB-4006-B418-6637D4CC2447}" type="sibTrans" cxnId="{89EFE853-4DF3-4527-8A59-D43E52B4BF22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zh-TW" altLang="en-US"/>
        </a:p>
      </dgm:t>
    </dgm:pt>
    <dgm:pt modelId="{FA1C130C-F4EF-4942-8419-4AD2F91537ED}" type="parTrans" cxnId="{89EFE853-4DF3-4527-8A59-D43E52B4BF22}">
      <dgm:prSet/>
      <dgm:spPr/>
      <dgm:t>
        <a:bodyPr/>
        <a:lstStyle/>
        <a:p>
          <a:endParaRPr lang="zh-TW" altLang="en-US"/>
        </a:p>
      </dgm:t>
    </dgm:pt>
    <dgm:pt modelId="{4CB4985F-786F-4DBC-A558-9C93EB958D3E}" type="pres">
      <dgm:prSet presAssocID="{2D9EBD1B-A191-4D27-9198-7B194E86EB7C}" presName="Name0" presStyleCnt="0">
        <dgm:presLayoutVars>
          <dgm:dir/>
          <dgm:resizeHandles val="exact"/>
        </dgm:presLayoutVars>
      </dgm:prSet>
      <dgm:spPr/>
    </dgm:pt>
    <dgm:pt modelId="{74FAB685-EFC1-4294-B48F-D86DE16D2E82}" type="pres">
      <dgm:prSet presAssocID="{C033E9E8-6B56-48C2-A5DE-9D063EAA0324}" presName="node" presStyleLbl="node1" presStyleIdx="0" presStyleCnt="4" custScaleX="92829" custScaleY="67520">
        <dgm:presLayoutVars>
          <dgm:bulletEnabled val="1"/>
        </dgm:presLayoutVars>
      </dgm:prSet>
      <dgm:spPr/>
    </dgm:pt>
    <dgm:pt modelId="{8E2E9E98-F1E8-4394-9463-0903CA94FEE8}" type="pres">
      <dgm:prSet presAssocID="{13F4B460-EABB-4006-B418-6637D4CC2447}" presName="sibTrans" presStyleLbl="sibTrans2D1" presStyleIdx="0" presStyleCnt="3"/>
      <dgm:spPr/>
    </dgm:pt>
    <dgm:pt modelId="{F0CFBEE8-024D-4979-BB1A-354DF6771ACD}" type="pres">
      <dgm:prSet presAssocID="{13F4B460-EABB-4006-B418-6637D4CC2447}" presName="connectorText" presStyleLbl="sibTrans2D1" presStyleIdx="0" presStyleCnt="3"/>
      <dgm:spPr/>
    </dgm:pt>
    <dgm:pt modelId="{26C6CA06-DDE8-4679-9049-CE9CCE01EF0F}" type="pres">
      <dgm:prSet presAssocID="{268E441F-DE00-447B-BD12-9C4B7D77E9AF}" presName="node" presStyleLbl="node1" presStyleIdx="1" presStyleCnt="4" custScaleX="164553" custScaleY="116365">
        <dgm:presLayoutVars>
          <dgm:bulletEnabled val="1"/>
        </dgm:presLayoutVars>
      </dgm:prSet>
      <dgm:spPr/>
    </dgm:pt>
    <dgm:pt modelId="{AF7E8CC1-9725-4507-8694-454B41B443E3}" type="pres">
      <dgm:prSet presAssocID="{970FCB6A-1F13-459E-8F49-D03DB965CE65}" presName="sibTrans" presStyleLbl="sibTrans2D1" presStyleIdx="1" presStyleCnt="3"/>
      <dgm:spPr/>
    </dgm:pt>
    <dgm:pt modelId="{5BD52770-2F75-448F-B2F8-58851CF2C41F}" type="pres">
      <dgm:prSet presAssocID="{970FCB6A-1F13-459E-8F49-D03DB965CE65}" presName="connectorText" presStyleLbl="sibTrans2D1" presStyleIdx="1" presStyleCnt="3"/>
      <dgm:spPr/>
    </dgm:pt>
    <dgm:pt modelId="{56D3BC86-FC23-4E47-B18A-B90E40C018A0}" type="pres">
      <dgm:prSet presAssocID="{AC9313E5-06E9-47CC-955D-D724A3DAC794}" presName="node" presStyleLbl="node1" presStyleIdx="2" presStyleCnt="4" custScaleX="165120" custScaleY="115203">
        <dgm:presLayoutVars>
          <dgm:bulletEnabled val="1"/>
        </dgm:presLayoutVars>
      </dgm:prSet>
      <dgm:spPr/>
    </dgm:pt>
    <dgm:pt modelId="{0894DBC5-9E8D-4306-9537-29D64E998AFF}" type="pres">
      <dgm:prSet presAssocID="{F8C2CC42-2AB4-4650-8E8C-61863FC6F3C0}" presName="sibTrans" presStyleLbl="sibTrans2D1" presStyleIdx="2" presStyleCnt="3"/>
      <dgm:spPr/>
    </dgm:pt>
    <dgm:pt modelId="{E6D8750E-A996-4581-BF87-EC3338B46D8E}" type="pres">
      <dgm:prSet presAssocID="{F8C2CC42-2AB4-4650-8E8C-61863FC6F3C0}" presName="connectorText" presStyleLbl="sibTrans2D1" presStyleIdx="2" presStyleCnt="3"/>
      <dgm:spPr/>
    </dgm:pt>
    <dgm:pt modelId="{09D29EB9-60C0-4369-97A7-C2725B8E1908}" type="pres">
      <dgm:prSet presAssocID="{DD36DACD-62E2-4870-983C-E33825B94779}" presName="node" presStyleLbl="node1" presStyleIdx="3" presStyleCnt="4" custScaleX="90992" custScaleY="69991">
        <dgm:presLayoutVars>
          <dgm:bulletEnabled val="1"/>
        </dgm:presLayoutVars>
      </dgm:prSet>
      <dgm:spPr/>
    </dgm:pt>
  </dgm:ptLst>
  <dgm:cxnLst>
    <dgm:cxn modelId="{820DC208-3D65-443B-90F6-8275B83FAB8D}" type="presOf" srcId="{F8C2CC42-2AB4-4650-8E8C-61863FC6F3C0}" destId="{E6D8750E-A996-4581-BF87-EC3338B46D8E}" srcOrd="1" destOrd="0" presId="urn:microsoft.com/office/officeart/2005/8/layout/process1"/>
    <dgm:cxn modelId="{47560009-F3D6-4382-BB44-6BE7E70EF41A}" type="presOf" srcId="{268E441F-DE00-447B-BD12-9C4B7D77E9AF}" destId="{26C6CA06-DDE8-4679-9049-CE9CCE01EF0F}" srcOrd="0" destOrd="0" presId="urn:microsoft.com/office/officeart/2005/8/layout/process1"/>
    <dgm:cxn modelId="{44591B10-FCD3-43CE-AD9C-AAEEC953014D}" type="presOf" srcId="{AC9313E5-06E9-47CC-955D-D724A3DAC794}" destId="{56D3BC86-FC23-4E47-B18A-B90E40C018A0}" srcOrd="0" destOrd="0" presId="urn:microsoft.com/office/officeart/2005/8/layout/process1"/>
    <dgm:cxn modelId="{4CD6433A-F1F0-4574-BC82-A53439577C15}" type="presOf" srcId="{DD36DACD-62E2-4870-983C-E33825B94779}" destId="{09D29EB9-60C0-4369-97A7-C2725B8E1908}" srcOrd="0" destOrd="0" presId="urn:microsoft.com/office/officeart/2005/8/layout/process1"/>
    <dgm:cxn modelId="{FDCBCC42-C019-4737-968B-BD38254DF3B1}" srcId="{2D9EBD1B-A191-4D27-9198-7B194E86EB7C}" destId="{268E441F-DE00-447B-BD12-9C4B7D77E9AF}" srcOrd="1" destOrd="0" parTransId="{7597D81B-820E-4DE3-94FF-8BF4658D7984}" sibTransId="{970FCB6A-1F13-459E-8F49-D03DB965CE65}"/>
    <dgm:cxn modelId="{17B20F73-EAD7-4E38-A36A-1CBCF6ACA90A}" type="presOf" srcId="{970FCB6A-1F13-459E-8F49-D03DB965CE65}" destId="{AF7E8CC1-9725-4507-8694-454B41B443E3}" srcOrd="0" destOrd="0" presId="urn:microsoft.com/office/officeart/2005/8/layout/process1"/>
    <dgm:cxn modelId="{89EFE853-4DF3-4527-8A59-D43E52B4BF22}" srcId="{2D9EBD1B-A191-4D27-9198-7B194E86EB7C}" destId="{C033E9E8-6B56-48C2-A5DE-9D063EAA0324}" srcOrd="0" destOrd="0" parTransId="{FA1C130C-F4EF-4942-8419-4AD2F91537ED}" sibTransId="{13F4B460-EABB-4006-B418-6637D4CC2447}"/>
    <dgm:cxn modelId="{F9175A8D-0911-44FA-8F14-0071CEFA1201}" type="presOf" srcId="{C033E9E8-6B56-48C2-A5DE-9D063EAA0324}" destId="{74FAB685-EFC1-4294-B48F-D86DE16D2E82}" srcOrd="0" destOrd="0" presId="urn:microsoft.com/office/officeart/2005/8/layout/process1"/>
    <dgm:cxn modelId="{4412448E-EB83-4B82-B291-64B46DBE2CE2}" type="presOf" srcId="{13F4B460-EABB-4006-B418-6637D4CC2447}" destId="{F0CFBEE8-024D-4979-BB1A-354DF6771ACD}" srcOrd="1" destOrd="0" presId="urn:microsoft.com/office/officeart/2005/8/layout/process1"/>
    <dgm:cxn modelId="{ACC2989D-B30C-4F69-9D37-C7FB41FA9ADA}" type="presOf" srcId="{13F4B460-EABB-4006-B418-6637D4CC2447}" destId="{8E2E9E98-F1E8-4394-9463-0903CA94FEE8}" srcOrd="0" destOrd="0" presId="urn:microsoft.com/office/officeart/2005/8/layout/process1"/>
    <dgm:cxn modelId="{F70DAAA7-DBE4-4A51-BE81-173F525D2ACF}" type="presOf" srcId="{2D9EBD1B-A191-4D27-9198-7B194E86EB7C}" destId="{4CB4985F-786F-4DBC-A558-9C93EB958D3E}" srcOrd="0" destOrd="0" presId="urn:microsoft.com/office/officeart/2005/8/layout/process1"/>
    <dgm:cxn modelId="{E2FA1DC1-A876-4C53-AE74-D26E942E81AB}" type="presOf" srcId="{970FCB6A-1F13-459E-8F49-D03DB965CE65}" destId="{5BD52770-2F75-448F-B2F8-58851CF2C41F}" srcOrd="1" destOrd="0" presId="urn:microsoft.com/office/officeart/2005/8/layout/process1"/>
    <dgm:cxn modelId="{97E506E7-93CC-413C-B0CF-A10AE2ED3CCA}" srcId="{2D9EBD1B-A191-4D27-9198-7B194E86EB7C}" destId="{DD36DACD-62E2-4870-983C-E33825B94779}" srcOrd="3" destOrd="0" parTransId="{3BD8137B-2683-41A2-BD77-D7159B9507CA}" sibTransId="{74E21575-A1F0-4804-819D-98F60CD00E99}"/>
    <dgm:cxn modelId="{CF365BE9-154B-4FAE-935D-2A617DD59C50}" srcId="{2D9EBD1B-A191-4D27-9198-7B194E86EB7C}" destId="{AC9313E5-06E9-47CC-955D-D724A3DAC794}" srcOrd="2" destOrd="0" parTransId="{299CA583-D596-4850-8310-76784F55E5A5}" sibTransId="{F8C2CC42-2AB4-4650-8E8C-61863FC6F3C0}"/>
    <dgm:cxn modelId="{6A3911F7-6002-4973-A2AA-2D2817F72DC9}" type="presOf" srcId="{F8C2CC42-2AB4-4650-8E8C-61863FC6F3C0}" destId="{0894DBC5-9E8D-4306-9537-29D64E998AFF}" srcOrd="0" destOrd="0" presId="urn:microsoft.com/office/officeart/2005/8/layout/process1"/>
    <dgm:cxn modelId="{5848B213-557B-44A2-A104-23FDC183334D}" type="presParOf" srcId="{4CB4985F-786F-4DBC-A558-9C93EB958D3E}" destId="{74FAB685-EFC1-4294-B48F-D86DE16D2E82}" srcOrd="0" destOrd="0" presId="urn:microsoft.com/office/officeart/2005/8/layout/process1"/>
    <dgm:cxn modelId="{2EF7D4B8-7DEB-497C-82E6-91237E2256B8}" type="presParOf" srcId="{4CB4985F-786F-4DBC-A558-9C93EB958D3E}" destId="{8E2E9E98-F1E8-4394-9463-0903CA94FEE8}" srcOrd="1" destOrd="0" presId="urn:microsoft.com/office/officeart/2005/8/layout/process1"/>
    <dgm:cxn modelId="{4C95A373-593E-4C27-B12A-4DF74D75CF18}" type="presParOf" srcId="{8E2E9E98-F1E8-4394-9463-0903CA94FEE8}" destId="{F0CFBEE8-024D-4979-BB1A-354DF6771ACD}" srcOrd="0" destOrd="0" presId="urn:microsoft.com/office/officeart/2005/8/layout/process1"/>
    <dgm:cxn modelId="{1F15E596-81D0-4A18-A9F0-888684B13D56}" type="presParOf" srcId="{4CB4985F-786F-4DBC-A558-9C93EB958D3E}" destId="{26C6CA06-DDE8-4679-9049-CE9CCE01EF0F}" srcOrd="2" destOrd="0" presId="urn:microsoft.com/office/officeart/2005/8/layout/process1"/>
    <dgm:cxn modelId="{882FE1E9-02EA-435F-8D50-78DFBF99DE27}" type="presParOf" srcId="{4CB4985F-786F-4DBC-A558-9C93EB958D3E}" destId="{AF7E8CC1-9725-4507-8694-454B41B443E3}" srcOrd="3" destOrd="0" presId="urn:microsoft.com/office/officeart/2005/8/layout/process1"/>
    <dgm:cxn modelId="{682D70F8-55C3-4C92-8B71-0A0045047755}" type="presParOf" srcId="{AF7E8CC1-9725-4507-8694-454B41B443E3}" destId="{5BD52770-2F75-448F-B2F8-58851CF2C41F}" srcOrd="0" destOrd="0" presId="urn:microsoft.com/office/officeart/2005/8/layout/process1"/>
    <dgm:cxn modelId="{27E4CAD5-AA55-46F1-B9F5-82FAD6B9F3B6}" type="presParOf" srcId="{4CB4985F-786F-4DBC-A558-9C93EB958D3E}" destId="{56D3BC86-FC23-4E47-B18A-B90E40C018A0}" srcOrd="4" destOrd="0" presId="urn:microsoft.com/office/officeart/2005/8/layout/process1"/>
    <dgm:cxn modelId="{8661897A-20CA-4EDE-A0BB-0D6D40B50A72}" type="presParOf" srcId="{4CB4985F-786F-4DBC-A558-9C93EB958D3E}" destId="{0894DBC5-9E8D-4306-9537-29D64E998AFF}" srcOrd="5" destOrd="0" presId="urn:microsoft.com/office/officeart/2005/8/layout/process1"/>
    <dgm:cxn modelId="{9849B7D4-74D9-4BCB-AC1B-84667FC1F5E5}" type="presParOf" srcId="{0894DBC5-9E8D-4306-9537-29D64E998AFF}" destId="{E6D8750E-A996-4581-BF87-EC3338B46D8E}" srcOrd="0" destOrd="0" presId="urn:microsoft.com/office/officeart/2005/8/layout/process1"/>
    <dgm:cxn modelId="{16FD2E71-F0F6-4AB9-8A01-39C8544CBD18}" type="presParOf" srcId="{4CB4985F-786F-4DBC-A558-9C93EB958D3E}" destId="{09D29EB9-60C0-4369-97A7-C2725B8E190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9EBD1B-A191-4D27-9198-7B194E86EB7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68E441F-DE00-447B-BD12-9C4B7D77E9AF}">
      <dgm:prSet phldrT="[文字]" custT="1"/>
      <dgm:spPr>
        <a:solidFill>
          <a:srgbClr val="B3E3CB"/>
        </a:solidFill>
      </dgm:spPr>
      <dgm:t>
        <a:bodyPr/>
        <a:lstStyle/>
        <a:p>
          <a:r>
            <a:rPr lang="zh-TW" altLang="en-US" sz="2000" dirty="0">
              <a:solidFill>
                <a:sysClr val="windowText" lastClr="000000"/>
              </a:solidFill>
            </a:rPr>
            <a:t>甘油氯化反應</a:t>
          </a:r>
        </a:p>
      </dgm:t>
    </dgm:pt>
    <dgm:pt modelId="{7597D81B-820E-4DE3-94FF-8BF4658D7984}" type="parTrans" cxnId="{FDCBCC42-C019-4737-968B-BD38254DF3B1}">
      <dgm:prSet/>
      <dgm:spPr/>
      <dgm:t>
        <a:bodyPr/>
        <a:lstStyle/>
        <a:p>
          <a:endParaRPr lang="zh-TW" altLang="en-US"/>
        </a:p>
      </dgm:t>
    </dgm:pt>
    <dgm:pt modelId="{970FCB6A-1F13-459E-8F49-D03DB965CE65}" type="sibTrans" cxnId="{FDCBCC42-C019-4737-968B-BD38254DF3B1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zh-TW" altLang="en-US"/>
        </a:p>
      </dgm:t>
    </dgm:pt>
    <dgm:pt modelId="{AC9313E5-06E9-47CC-955D-D724A3DAC794}">
      <dgm:prSet phldrT="[文字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altLang="zh-TW" sz="2000" dirty="0">
              <a:solidFill>
                <a:sysClr val="windowText" lastClr="000000"/>
              </a:solidFill>
            </a:rPr>
            <a:t>DCH</a:t>
          </a:r>
          <a:r>
            <a:rPr lang="zh-TW" altLang="en-US" sz="2000" dirty="0">
              <a:solidFill>
                <a:sysClr val="windowText" lastClr="000000"/>
              </a:solidFill>
            </a:rPr>
            <a:t>環氧化反應</a:t>
          </a:r>
        </a:p>
      </dgm:t>
    </dgm:pt>
    <dgm:pt modelId="{299CA583-D596-4850-8310-76784F55E5A5}" type="parTrans" cxnId="{CF365BE9-154B-4FAE-935D-2A617DD59C50}">
      <dgm:prSet/>
      <dgm:spPr/>
      <dgm:t>
        <a:bodyPr/>
        <a:lstStyle/>
        <a:p>
          <a:endParaRPr lang="zh-TW" altLang="en-US"/>
        </a:p>
      </dgm:t>
    </dgm:pt>
    <dgm:pt modelId="{F8C2CC42-2AB4-4650-8E8C-61863FC6F3C0}" type="sibTrans" cxnId="{CF365BE9-154B-4FAE-935D-2A617DD59C50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zh-TW" altLang="en-US"/>
        </a:p>
      </dgm:t>
    </dgm:pt>
    <dgm:pt modelId="{DD36DACD-62E2-4870-983C-E33825B94779}">
      <dgm:prSet phldrT="[文字]" custT="1"/>
      <dgm:spPr>
        <a:solidFill>
          <a:srgbClr val="D7D4FA"/>
        </a:solidFill>
      </dgm:spPr>
      <dgm:t>
        <a:bodyPr/>
        <a:lstStyle/>
        <a:p>
          <a:r>
            <a:rPr lang="en-US" altLang="zh-TW" sz="2800" dirty="0">
              <a:solidFill>
                <a:sysClr val="windowText" lastClr="000000"/>
              </a:solidFill>
            </a:rPr>
            <a:t>ECH</a:t>
          </a:r>
          <a:r>
            <a:rPr lang="zh-TW" altLang="en-US" sz="2800" dirty="0">
              <a:solidFill>
                <a:sysClr val="windowText" lastClr="000000"/>
              </a:solidFill>
            </a:rPr>
            <a:t>純化</a:t>
          </a:r>
        </a:p>
      </dgm:t>
    </dgm:pt>
    <dgm:pt modelId="{3BD8137B-2683-41A2-BD77-D7159B9507CA}" type="parTrans" cxnId="{97E506E7-93CC-413C-B0CF-A10AE2ED3CCA}">
      <dgm:prSet/>
      <dgm:spPr/>
      <dgm:t>
        <a:bodyPr/>
        <a:lstStyle/>
        <a:p>
          <a:endParaRPr lang="zh-TW" altLang="en-US"/>
        </a:p>
      </dgm:t>
    </dgm:pt>
    <dgm:pt modelId="{74E21575-A1F0-4804-819D-98F60CD00E99}" type="sibTrans" cxnId="{97E506E7-93CC-413C-B0CF-A10AE2ED3CCA}">
      <dgm:prSet/>
      <dgm:spPr/>
      <dgm:t>
        <a:bodyPr/>
        <a:lstStyle/>
        <a:p>
          <a:endParaRPr lang="zh-TW" altLang="en-US"/>
        </a:p>
      </dgm:t>
    </dgm:pt>
    <dgm:pt modelId="{C033E9E8-6B56-48C2-A5DE-9D063EAA0324}">
      <dgm:prSet phldrT="[文字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zh-TW" altLang="en-US" sz="2000" dirty="0">
              <a:solidFill>
                <a:sysClr val="windowText" lastClr="000000"/>
              </a:solidFill>
            </a:rPr>
            <a:t>甘油純化</a:t>
          </a:r>
        </a:p>
      </dgm:t>
    </dgm:pt>
    <dgm:pt modelId="{13F4B460-EABB-4006-B418-6637D4CC2447}" type="sibTrans" cxnId="{89EFE853-4DF3-4527-8A59-D43E52B4BF22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zh-TW" altLang="en-US"/>
        </a:p>
      </dgm:t>
    </dgm:pt>
    <dgm:pt modelId="{FA1C130C-F4EF-4942-8419-4AD2F91537ED}" type="parTrans" cxnId="{89EFE853-4DF3-4527-8A59-D43E52B4BF22}">
      <dgm:prSet/>
      <dgm:spPr/>
      <dgm:t>
        <a:bodyPr/>
        <a:lstStyle/>
        <a:p>
          <a:endParaRPr lang="zh-TW" altLang="en-US"/>
        </a:p>
      </dgm:t>
    </dgm:pt>
    <dgm:pt modelId="{4CB4985F-786F-4DBC-A558-9C93EB958D3E}" type="pres">
      <dgm:prSet presAssocID="{2D9EBD1B-A191-4D27-9198-7B194E86EB7C}" presName="Name0" presStyleCnt="0">
        <dgm:presLayoutVars>
          <dgm:dir/>
          <dgm:resizeHandles val="exact"/>
        </dgm:presLayoutVars>
      </dgm:prSet>
      <dgm:spPr/>
    </dgm:pt>
    <dgm:pt modelId="{74FAB685-EFC1-4294-B48F-D86DE16D2E82}" type="pres">
      <dgm:prSet presAssocID="{C033E9E8-6B56-48C2-A5DE-9D063EAA0324}" presName="node" presStyleLbl="node1" presStyleIdx="0" presStyleCnt="4" custScaleY="85297">
        <dgm:presLayoutVars>
          <dgm:bulletEnabled val="1"/>
        </dgm:presLayoutVars>
      </dgm:prSet>
      <dgm:spPr/>
    </dgm:pt>
    <dgm:pt modelId="{8E2E9E98-F1E8-4394-9463-0903CA94FEE8}" type="pres">
      <dgm:prSet presAssocID="{13F4B460-EABB-4006-B418-6637D4CC2447}" presName="sibTrans" presStyleLbl="sibTrans2D1" presStyleIdx="0" presStyleCnt="3"/>
      <dgm:spPr/>
    </dgm:pt>
    <dgm:pt modelId="{F0CFBEE8-024D-4979-BB1A-354DF6771ACD}" type="pres">
      <dgm:prSet presAssocID="{13F4B460-EABB-4006-B418-6637D4CC2447}" presName="connectorText" presStyleLbl="sibTrans2D1" presStyleIdx="0" presStyleCnt="3"/>
      <dgm:spPr/>
    </dgm:pt>
    <dgm:pt modelId="{26C6CA06-DDE8-4679-9049-CE9CCE01EF0F}" type="pres">
      <dgm:prSet presAssocID="{268E441F-DE00-447B-BD12-9C4B7D77E9AF}" presName="node" presStyleLbl="node1" presStyleIdx="1" presStyleCnt="4" custScaleX="133145" custScaleY="87272">
        <dgm:presLayoutVars>
          <dgm:bulletEnabled val="1"/>
        </dgm:presLayoutVars>
      </dgm:prSet>
      <dgm:spPr/>
    </dgm:pt>
    <dgm:pt modelId="{AF7E8CC1-9725-4507-8694-454B41B443E3}" type="pres">
      <dgm:prSet presAssocID="{970FCB6A-1F13-459E-8F49-D03DB965CE65}" presName="sibTrans" presStyleLbl="sibTrans2D1" presStyleIdx="1" presStyleCnt="3"/>
      <dgm:spPr/>
    </dgm:pt>
    <dgm:pt modelId="{5BD52770-2F75-448F-B2F8-58851CF2C41F}" type="pres">
      <dgm:prSet presAssocID="{970FCB6A-1F13-459E-8F49-D03DB965CE65}" presName="connectorText" presStyleLbl="sibTrans2D1" presStyleIdx="1" presStyleCnt="3"/>
      <dgm:spPr/>
    </dgm:pt>
    <dgm:pt modelId="{56D3BC86-FC23-4E47-B18A-B90E40C018A0}" type="pres">
      <dgm:prSet presAssocID="{AC9313E5-06E9-47CC-955D-D724A3DAC794}" presName="node" presStyleLbl="node1" presStyleIdx="2" presStyleCnt="4" custScaleX="139513" custScaleY="83335">
        <dgm:presLayoutVars>
          <dgm:bulletEnabled val="1"/>
        </dgm:presLayoutVars>
      </dgm:prSet>
      <dgm:spPr/>
    </dgm:pt>
    <dgm:pt modelId="{0894DBC5-9E8D-4306-9537-29D64E998AFF}" type="pres">
      <dgm:prSet presAssocID="{F8C2CC42-2AB4-4650-8E8C-61863FC6F3C0}" presName="sibTrans" presStyleLbl="sibTrans2D1" presStyleIdx="2" presStyleCnt="3"/>
      <dgm:spPr/>
    </dgm:pt>
    <dgm:pt modelId="{E6D8750E-A996-4581-BF87-EC3338B46D8E}" type="pres">
      <dgm:prSet presAssocID="{F8C2CC42-2AB4-4650-8E8C-61863FC6F3C0}" presName="connectorText" presStyleLbl="sibTrans2D1" presStyleIdx="2" presStyleCnt="3"/>
      <dgm:spPr/>
    </dgm:pt>
    <dgm:pt modelId="{09D29EB9-60C0-4369-97A7-C2725B8E1908}" type="pres">
      <dgm:prSet presAssocID="{DD36DACD-62E2-4870-983C-E33825B94779}" presName="node" presStyleLbl="node1" presStyleIdx="3" presStyleCnt="4" custScaleX="119454" custScaleY="132544">
        <dgm:presLayoutVars>
          <dgm:bulletEnabled val="1"/>
        </dgm:presLayoutVars>
      </dgm:prSet>
      <dgm:spPr/>
    </dgm:pt>
  </dgm:ptLst>
  <dgm:cxnLst>
    <dgm:cxn modelId="{820DC208-3D65-443B-90F6-8275B83FAB8D}" type="presOf" srcId="{F8C2CC42-2AB4-4650-8E8C-61863FC6F3C0}" destId="{E6D8750E-A996-4581-BF87-EC3338B46D8E}" srcOrd="1" destOrd="0" presId="urn:microsoft.com/office/officeart/2005/8/layout/process1"/>
    <dgm:cxn modelId="{47560009-F3D6-4382-BB44-6BE7E70EF41A}" type="presOf" srcId="{268E441F-DE00-447B-BD12-9C4B7D77E9AF}" destId="{26C6CA06-DDE8-4679-9049-CE9CCE01EF0F}" srcOrd="0" destOrd="0" presId="urn:microsoft.com/office/officeart/2005/8/layout/process1"/>
    <dgm:cxn modelId="{44591B10-FCD3-43CE-AD9C-AAEEC953014D}" type="presOf" srcId="{AC9313E5-06E9-47CC-955D-D724A3DAC794}" destId="{56D3BC86-FC23-4E47-B18A-B90E40C018A0}" srcOrd="0" destOrd="0" presId="urn:microsoft.com/office/officeart/2005/8/layout/process1"/>
    <dgm:cxn modelId="{4CD6433A-F1F0-4574-BC82-A53439577C15}" type="presOf" srcId="{DD36DACD-62E2-4870-983C-E33825B94779}" destId="{09D29EB9-60C0-4369-97A7-C2725B8E1908}" srcOrd="0" destOrd="0" presId="urn:microsoft.com/office/officeart/2005/8/layout/process1"/>
    <dgm:cxn modelId="{FDCBCC42-C019-4737-968B-BD38254DF3B1}" srcId="{2D9EBD1B-A191-4D27-9198-7B194E86EB7C}" destId="{268E441F-DE00-447B-BD12-9C4B7D77E9AF}" srcOrd="1" destOrd="0" parTransId="{7597D81B-820E-4DE3-94FF-8BF4658D7984}" sibTransId="{970FCB6A-1F13-459E-8F49-D03DB965CE65}"/>
    <dgm:cxn modelId="{17B20F73-EAD7-4E38-A36A-1CBCF6ACA90A}" type="presOf" srcId="{970FCB6A-1F13-459E-8F49-D03DB965CE65}" destId="{AF7E8CC1-9725-4507-8694-454B41B443E3}" srcOrd="0" destOrd="0" presId="urn:microsoft.com/office/officeart/2005/8/layout/process1"/>
    <dgm:cxn modelId="{89EFE853-4DF3-4527-8A59-D43E52B4BF22}" srcId="{2D9EBD1B-A191-4D27-9198-7B194E86EB7C}" destId="{C033E9E8-6B56-48C2-A5DE-9D063EAA0324}" srcOrd="0" destOrd="0" parTransId="{FA1C130C-F4EF-4942-8419-4AD2F91537ED}" sibTransId="{13F4B460-EABB-4006-B418-6637D4CC2447}"/>
    <dgm:cxn modelId="{F9175A8D-0911-44FA-8F14-0071CEFA1201}" type="presOf" srcId="{C033E9E8-6B56-48C2-A5DE-9D063EAA0324}" destId="{74FAB685-EFC1-4294-B48F-D86DE16D2E82}" srcOrd="0" destOrd="0" presId="urn:microsoft.com/office/officeart/2005/8/layout/process1"/>
    <dgm:cxn modelId="{4412448E-EB83-4B82-B291-64B46DBE2CE2}" type="presOf" srcId="{13F4B460-EABB-4006-B418-6637D4CC2447}" destId="{F0CFBEE8-024D-4979-BB1A-354DF6771ACD}" srcOrd="1" destOrd="0" presId="urn:microsoft.com/office/officeart/2005/8/layout/process1"/>
    <dgm:cxn modelId="{ACC2989D-B30C-4F69-9D37-C7FB41FA9ADA}" type="presOf" srcId="{13F4B460-EABB-4006-B418-6637D4CC2447}" destId="{8E2E9E98-F1E8-4394-9463-0903CA94FEE8}" srcOrd="0" destOrd="0" presId="urn:microsoft.com/office/officeart/2005/8/layout/process1"/>
    <dgm:cxn modelId="{F70DAAA7-DBE4-4A51-BE81-173F525D2ACF}" type="presOf" srcId="{2D9EBD1B-A191-4D27-9198-7B194E86EB7C}" destId="{4CB4985F-786F-4DBC-A558-9C93EB958D3E}" srcOrd="0" destOrd="0" presId="urn:microsoft.com/office/officeart/2005/8/layout/process1"/>
    <dgm:cxn modelId="{E2FA1DC1-A876-4C53-AE74-D26E942E81AB}" type="presOf" srcId="{970FCB6A-1F13-459E-8F49-D03DB965CE65}" destId="{5BD52770-2F75-448F-B2F8-58851CF2C41F}" srcOrd="1" destOrd="0" presId="urn:microsoft.com/office/officeart/2005/8/layout/process1"/>
    <dgm:cxn modelId="{97E506E7-93CC-413C-B0CF-A10AE2ED3CCA}" srcId="{2D9EBD1B-A191-4D27-9198-7B194E86EB7C}" destId="{DD36DACD-62E2-4870-983C-E33825B94779}" srcOrd="3" destOrd="0" parTransId="{3BD8137B-2683-41A2-BD77-D7159B9507CA}" sibTransId="{74E21575-A1F0-4804-819D-98F60CD00E99}"/>
    <dgm:cxn modelId="{CF365BE9-154B-4FAE-935D-2A617DD59C50}" srcId="{2D9EBD1B-A191-4D27-9198-7B194E86EB7C}" destId="{AC9313E5-06E9-47CC-955D-D724A3DAC794}" srcOrd="2" destOrd="0" parTransId="{299CA583-D596-4850-8310-76784F55E5A5}" sibTransId="{F8C2CC42-2AB4-4650-8E8C-61863FC6F3C0}"/>
    <dgm:cxn modelId="{6A3911F7-6002-4973-A2AA-2D2817F72DC9}" type="presOf" srcId="{F8C2CC42-2AB4-4650-8E8C-61863FC6F3C0}" destId="{0894DBC5-9E8D-4306-9537-29D64E998AFF}" srcOrd="0" destOrd="0" presId="urn:microsoft.com/office/officeart/2005/8/layout/process1"/>
    <dgm:cxn modelId="{5848B213-557B-44A2-A104-23FDC183334D}" type="presParOf" srcId="{4CB4985F-786F-4DBC-A558-9C93EB958D3E}" destId="{74FAB685-EFC1-4294-B48F-D86DE16D2E82}" srcOrd="0" destOrd="0" presId="urn:microsoft.com/office/officeart/2005/8/layout/process1"/>
    <dgm:cxn modelId="{2EF7D4B8-7DEB-497C-82E6-91237E2256B8}" type="presParOf" srcId="{4CB4985F-786F-4DBC-A558-9C93EB958D3E}" destId="{8E2E9E98-F1E8-4394-9463-0903CA94FEE8}" srcOrd="1" destOrd="0" presId="urn:microsoft.com/office/officeart/2005/8/layout/process1"/>
    <dgm:cxn modelId="{4C95A373-593E-4C27-B12A-4DF74D75CF18}" type="presParOf" srcId="{8E2E9E98-F1E8-4394-9463-0903CA94FEE8}" destId="{F0CFBEE8-024D-4979-BB1A-354DF6771ACD}" srcOrd="0" destOrd="0" presId="urn:microsoft.com/office/officeart/2005/8/layout/process1"/>
    <dgm:cxn modelId="{1F15E596-81D0-4A18-A9F0-888684B13D56}" type="presParOf" srcId="{4CB4985F-786F-4DBC-A558-9C93EB958D3E}" destId="{26C6CA06-DDE8-4679-9049-CE9CCE01EF0F}" srcOrd="2" destOrd="0" presId="urn:microsoft.com/office/officeart/2005/8/layout/process1"/>
    <dgm:cxn modelId="{882FE1E9-02EA-435F-8D50-78DFBF99DE27}" type="presParOf" srcId="{4CB4985F-786F-4DBC-A558-9C93EB958D3E}" destId="{AF7E8CC1-9725-4507-8694-454B41B443E3}" srcOrd="3" destOrd="0" presId="urn:microsoft.com/office/officeart/2005/8/layout/process1"/>
    <dgm:cxn modelId="{682D70F8-55C3-4C92-8B71-0A0045047755}" type="presParOf" srcId="{AF7E8CC1-9725-4507-8694-454B41B443E3}" destId="{5BD52770-2F75-448F-B2F8-58851CF2C41F}" srcOrd="0" destOrd="0" presId="urn:microsoft.com/office/officeart/2005/8/layout/process1"/>
    <dgm:cxn modelId="{27E4CAD5-AA55-46F1-B9F5-82FAD6B9F3B6}" type="presParOf" srcId="{4CB4985F-786F-4DBC-A558-9C93EB958D3E}" destId="{56D3BC86-FC23-4E47-B18A-B90E40C018A0}" srcOrd="4" destOrd="0" presId="urn:microsoft.com/office/officeart/2005/8/layout/process1"/>
    <dgm:cxn modelId="{8661897A-20CA-4EDE-A0BB-0D6D40B50A72}" type="presParOf" srcId="{4CB4985F-786F-4DBC-A558-9C93EB958D3E}" destId="{0894DBC5-9E8D-4306-9537-29D64E998AFF}" srcOrd="5" destOrd="0" presId="urn:microsoft.com/office/officeart/2005/8/layout/process1"/>
    <dgm:cxn modelId="{9849B7D4-74D9-4BCB-AC1B-84667FC1F5E5}" type="presParOf" srcId="{0894DBC5-9E8D-4306-9537-29D64E998AFF}" destId="{E6D8750E-A996-4581-BF87-EC3338B46D8E}" srcOrd="0" destOrd="0" presId="urn:microsoft.com/office/officeart/2005/8/layout/process1"/>
    <dgm:cxn modelId="{16FD2E71-F0F6-4AB9-8A01-39C8544CBD18}" type="presParOf" srcId="{4CB4985F-786F-4DBC-A558-9C93EB958D3E}" destId="{09D29EB9-60C0-4369-97A7-C2725B8E190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9EBD1B-A191-4D27-9198-7B194E86EB7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68E441F-DE00-447B-BD12-9C4B7D77E9AF}">
      <dgm:prSet phldrT="[文字]" custT="1"/>
      <dgm:spPr>
        <a:solidFill>
          <a:srgbClr val="B3E3CB"/>
        </a:solidFill>
      </dgm:spPr>
      <dgm:t>
        <a:bodyPr/>
        <a:lstStyle/>
        <a:p>
          <a:r>
            <a:rPr lang="zh-TW" altLang="en-US" sz="2000" dirty="0">
              <a:solidFill>
                <a:sysClr val="windowText" lastClr="000000"/>
              </a:solidFill>
            </a:rPr>
            <a:t>甘油氯化反應</a:t>
          </a:r>
        </a:p>
      </dgm:t>
    </dgm:pt>
    <dgm:pt modelId="{7597D81B-820E-4DE3-94FF-8BF4658D7984}" type="parTrans" cxnId="{FDCBCC42-C019-4737-968B-BD38254DF3B1}">
      <dgm:prSet/>
      <dgm:spPr/>
      <dgm:t>
        <a:bodyPr/>
        <a:lstStyle/>
        <a:p>
          <a:endParaRPr lang="zh-TW" altLang="en-US"/>
        </a:p>
      </dgm:t>
    </dgm:pt>
    <dgm:pt modelId="{970FCB6A-1F13-459E-8F49-D03DB965CE65}" type="sibTrans" cxnId="{FDCBCC42-C019-4737-968B-BD38254DF3B1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zh-TW" altLang="en-US"/>
        </a:p>
      </dgm:t>
    </dgm:pt>
    <dgm:pt modelId="{AC9313E5-06E9-47CC-955D-D724A3DAC794}">
      <dgm:prSet phldrT="[文字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altLang="zh-TW" sz="2000" dirty="0">
              <a:solidFill>
                <a:sysClr val="windowText" lastClr="000000"/>
              </a:solidFill>
            </a:rPr>
            <a:t>DCH</a:t>
          </a:r>
          <a:r>
            <a:rPr lang="zh-TW" altLang="en-US" sz="2000" dirty="0">
              <a:solidFill>
                <a:sysClr val="windowText" lastClr="000000"/>
              </a:solidFill>
            </a:rPr>
            <a:t>環氧化反應</a:t>
          </a:r>
        </a:p>
      </dgm:t>
    </dgm:pt>
    <dgm:pt modelId="{299CA583-D596-4850-8310-76784F55E5A5}" type="parTrans" cxnId="{CF365BE9-154B-4FAE-935D-2A617DD59C50}">
      <dgm:prSet/>
      <dgm:spPr/>
      <dgm:t>
        <a:bodyPr/>
        <a:lstStyle/>
        <a:p>
          <a:endParaRPr lang="zh-TW" altLang="en-US"/>
        </a:p>
      </dgm:t>
    </dgm:pt>
    <dgm:pt modelId="{F8C2CC42-2AB4-4650-8E8C-61863FC6F3C0}" type="sibTrans" cxnId="{CF365BE9-154B-4FAE-935D-2A617DD59C50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zh-TW" altLang="en-US"/>
        </a:p>
      </dgm:t>
    </dgm:pt>
    <dgm:pt modelId="{DD36DACD-62E2-4870-983C-E33825B94779}">
      <dgm:prSet phldrT="[文字]" custT="1"/>
      <dgm:spPr>
        <a:solidFill>
          <a:srgbClr val="D7D4FA"/>
        </a:solidFill>
      </dgm:spPr>
      <dgm:t>
        <a:bodyPr/>
        <a:lstStyle/>
        <a:p>
          <a:r>
            <a:rPr lang="en-US" altLang="zh-TW" sz="2800" dirty="0">
              <a:solidFill>
                <a:sysClr val="windowText" lastClr="000000"/>
              </a:solidFill>
            </a:rPr>
            <a:t>ECH</a:t>
          </a:r>
          <a:r>
            <a:rPr lang="zh-TW" altLang="en-US" sz="2800" dirty="0">
              <a:solidFill>
                <a:sysClr val="windowText" lastClr="000000"/>
              </a:solidFill>
            </a:rPr>
            <a:t>純化</a:t>
          </a:r>
        </a:p>
      </dgm:t>
    </dgm:pt>
    <dgm:pt modelId="{3BD8137B-2683-41A2-BD77-D7159B9507CA}" type="parTrans" cxnId="{97E506E7-93CC-413C-B0CF-A10AE2ED3CCA}">
      <dgm:prSet/>
      <dgm:spPr/>
      <dgm:t>
        <a:bodyPr/>
        <a:lstStyle/>
        <a:p>
          <a:endParaRPr lang="zh-TW" altLang="en-US"/>
        </a:p>
      </dgm:t>
    </dgm:pt>
    <dgm:pt modelId="{74E21575-A1F0-4804-819D-98F60CD00E99}" type="sibTrans" cxnId="{97E506E7-93CC-413C-B0CF-A10AE2ED3CCA}">
      <dgm:prSet/>
      <dgm:spPr/>
      <dgm:t>
        <a:bodyPr/>
        <a:lstStyle/>
        <a:p>
          <a:endParaRPr lang="zh-TW" altLang="en-US"/>
        </a:p>
      </dgm:t>
    </dgm:pt>
    <dgm:pt modelId="{C033E9E8-6B56-48C2-A5DE-9D063EAA0324}">
      <dgm:prSet phldrT="[文字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zh-TW" altLang="en-US" sz="2000" dirty="0">
              <a:solidFill>
                <a:sysClr val="windowText" lastClr="000000"/>
              </a:solidFill>
            </a:rPr>
            <a:t>甘油純化</a:t>
          </a:r>
        </a:p>
      </dgm:t>
    </dgm:pt>
    <dgm:pt modelId="{13F4B460-EABB-4006-B418-6637D4CC2447}" type="sibTrans" cxnId="{89EFE853-4DF3-4527-8A59-D43E52B4BF22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zh-TW" altLang="en-US"/>
        </a:p>
      </dgm:t>
    </dgm:pt>
    <dgm:pt modelId="{FA1C130C-F4EF-4942-8419-4AD2F91537ED}" type="parTrans" cxnId="{89EFE853-4DF3-4527-8A59-D43E52B4BF22}">
      <dgm:prSet/>
      <dgm:spPr/>
      <dgm:t>
        <a:bodyPr/>
        <a:lstStyle/>
        <a:p>
          <a:endParaRPr lang="zh-TW" altLang="en-US"/>
        </a:p>
      </dgm:t>
    </dgm:pt>
    <dgm:pt modelId="{4CB4985F-786F-4DBC-A558-9C93EB958D3E}" type="pres">
      <dgm:prSet presAssocID="{2D9EBD1B-A191-4D27-9198-7B194E86EB7C}" presName="Name0" presStyleCnt="0">
        <dgm:presLayoutVars>
          <dgm:dir/>
          <dgm:resizeHandles val="exact"/>
        </dgm:presLayoutVars>
      </dgm:prSet>
      <dgm:spPr/>
    </dgm:pt>
    <dgm:pt modelId="{74FAB685-EFC1-4294-B48F-D86DE16D2E82}" type="pres">
      <dgm:prSet presAssocID="{C033E9E8-6B56-48C2-A5DE-9D063EAA0324}" presName="node" presStyleLbl="node1" presStyleIdx="0" presStyleCnt="4" custScaleY="85297">
        <dgm:presLayoutVars>
          <dgm:bulletEnabled val="1"/>
        </dgm:presLayoutVars>
      </dgm:prSet>
      <dgm:spPr/>
    </dgm:pt>
    <dgm:pt modelId="{8E2E9E98-F1E8-4394-9463-0903CA94FEE8}" type="pres">
      <dgm:prSet presAssocID="{13F4B460-EABB-4006-B418-6637D4CC2447}" presName="sibTrans" presStyleLbl="sibTrans2D1" presStyleIdx="0" presStyleCnt="3"/>
      <dgm:spPr/>
    </dgm:pt>
    <dgm:pt modelId="{F0CFBEE8-024D-4979-BB1A-354DF6771ACD}" type="pres">
      <dgm:prSet presAssocID="{13F4B460-EABB-4006-B418-6637D4CC2447}" presName="connectorText" presStyleLbl="sibTrans2D1" presStyleIdx="0" presStyleCnt="3"/>
      <dgm:spPr/>
    </dgm:pt>
    <dgm:pt modelId="{26C6CA06-DDE8-4679-9049-CE9CCE01EF0F}" type="pres">
      <dgm:prSet presAssocID="{268E441F-DE00-447B-BD12-9C4B7D77E9AF}" presName="node" presStyleLbl="node1" presStyleIdx="1" presStyleCnt="4" custScaleX="133145" custScaleY="87272">
        <dgm:presLayoutVars>
          <dgm:bulletEnabled val="1"/>
        </dgm:presLayoutVars>
      </dgm:prSet>
      <dgm:spPr/>
    </dgm:pt>
    <dgm:pt modelId="{AF7E8CC1-9725-4507-8694-454B41B443E3}" type="pres">
      <dgm:prSet presAssocID="{970FCB6A-1F13-459E-8F49-D03DB965CE65}" presName="sibTrans" presStyleLbl="sibTrans2D1" presStyleIdx="1" presStyleCnt="3"/>
      <dgm:spPr/>
    </dgm:pt>
    <dgm:pt modelId="{5BD52770-2F75-448F-B2F8-58851CF2C41F}" type="pres">
      <dgm:prSet presAssocID="{970FCB6A-1F13-459E-8F49-D03DB965CE65}" presName="connectorText" presStyleLbl="sibTrans2D1" presStyleIdx="1" presStyleCnt="3"/>
      <dgm:spPr/>
    </dgm:pt>
    <dgm:pt modelId="{56D3BC86-FC23-4E47-B18A-B90E40C018A0}" type="pres">
      <dgm:prSet presAssocID="{AC9313E5-06E9-47CC-955D-D724A3DAC794}" presName="node" presStyleLbl="node1" presStyleIdx="2" presStyleCnt="4" custScaleX="139513" custScaleY="83335">
        <dgm:presLayoutVars>
          <dgm:bulletEnabled val="1"/>
        </dgm:presLayoutVars>
      </dgm:prSet>
      <dgm:spPr/>
    </dgm:pt>
    <dgm:pt modelId="{0894DBC5-9E8D-4306-9537-29D64E998AFF}" type="pres">
      <dgm:prSet presAssocID="{F8C2CC42-2AB4-4650-8E8C-61863FC6F3C0}" presName="sibTrans" presStyleLbl="sibTrans2D1" presStyleIdx="2" presStyleCnt="3"/>
      <dgm:spPr/>
    </dgm:pt>
    <dgm:pt modelId="{E6D8750E-A996-4581-BF87-EC3338B46D8E}" type="pres">
      <dgm:prSet presAssocID="{F8C2CC42-2AB4-4650-8E8C-61863FC6F3C0}" presName="connectorText" presStyleLbl="sibTrans2D1" presStyleIdx="2" presStyleCnt="3"/>
      <dgm:spPr/>
    </dgm:pt>
    <dgm:pt modelId="{09D29EB9-60C0-4369-97A7-C2725B8E1908}" type="pres">
      <dgm:prSet presAssocID="{DD36DACD-62E2-4870-983C-E33825B94779}" presName="node" presStyleLbl="node1" presStyleIdx="3" presStyleCnt="4" custScaleX="119454" custScaleY="132544">
        <dgm:presLayoutVars>
          <dgm:bulletEnabled val="1"/>
        </dgm:presLayoutVars>
      </dgm:prSet>
      <dgm:spPr/>
    </dgm:pt>
  </dgm:ptLst>
  <dgm:cxnLst>
    <dgm:cxn modelId="{820DC208-3D65-443B-90F6-8275B83FAB8D}" type="presOf" srcId="{F8C2CC42-2AB4-4650-8E8C-61863FC6F3C0}" destId="{E6D8750E-A996-4581-BF87-EC3338B46D8E}" srcOrd="1" destOrd="0" presId="urn:microsoft.com/office/officeart/2005/8/layout/process1"/>
    <dgm:cxn modelId="{47560009-F3D6-4382-BB44-6BE7E70EF41A}" type="presOf" srcId="{268E441F-DE00-447B-BD12-9C4B7D77E9AF}" destId="{26C6CA06-DDE8-4679-9049-CE9CCE01EF0F}" srcOrd="0" destOrd="0" presId="urn:microsoft.com/office/officeart/2005/8/layout/process1"/>
    <dgm:cxn modelId="{44591B10-FCD3-43CE-AD9C-AAEEC953014D}" type="presOf" srcId="{AC9313E5-06E9-47CC-955D-D724A3DAC794}" destId="{56D3BC86-FC23-4E47-B18A-B90E40C018A0}" srcOrd="0" destOrd="0" presId="urn:microsoft.com/office/officeart/2005/8/layout/process1"/>
    <dgm:cxn modelId="{4CD6433A-F1F0-4574-BC82-A53439577C15}" type="presOf" srcId="{DD36DACD-62E2-4870-983C-E33825B94779}" destId="{09D29EB9-60C0-4369-97A7-C2725B8E1908}" srcOrd="0" destOrd="0" presId="urn:microsoft.com/office/officeart/2005/8/layout/process1"/>
    <dgm:cxn modelId="{FDCBCC42-C019-4737-968B-BD38254DF3B1}" srcId="{2D9EBD1B-A191-4D27-9198-7B194E86EB7C}" destId="{268E441F-DE00-447B-BD12-9C4B7D77E9AF}" srcOrd="1" destOrd="0" parTransId="{7597D81B-820E-4DE3-94FF-8BF4658D7984}" sibTransId="{970FCB6A-1F13-459E-8F49-D03DB965CE65}"/>
    <dgm:cxn modelId="{17B20F73-EAD7-4E38-A36A-1CBCF6ACA90A}" type="presOf" srcId="{970FCB6A-1F13-459E-8F49-D03DB965CE65}" destId="{AF7E8CC1-9725-4507-8694-454B41B443E3}" srcOrd="0" destOrd="0" presId="urn:microsoft.com/office/officeart/2005/8/layout/process1"/>
    <dgm:cxn modelId="{89EFE853-4DF3-4527-8A59-D43E52B4BF22}" srcId="{2D9EBD1B-A191-4D27-9198-7B194E86EB7C}" destId="{C033E9E8-6B56-48C2-A5DE-9D063EAA0324}" srcOrd="0" destOrd="0" parTransId="{FA1C130C-F4EF-4942-8419-4AD2F91537ED}" sibTransId="{13F4B460-EABB-4006-B418-6637D4CC2447}"/>
    <dgm:cxn modelId="{F9175A8D-0911-44FA-8F14-0071CEFA1201}" type="presOf" srcId="{C033E9E8-6B56-48C2-A5DE-9D063EAA0324}" destId="{74FAB685-EFC1-4294-B48F-D86DE16D2E82}" srcOrd="0" destOrd="0" presId="urn:microsoft.com/office/officeart/2005/8/layout/process1"/>
    <dgm:cxn modelId="{4412448E-EB83-4B82-B291-64B46DBE2CE2}" type="presOf" srcId="{13F4B460-EABB-4006-B418-6637D4CC2447}" destId="{F0CFBEE8-024D-4979-BB1A-354DF6771ACD}" srcOrd="1" destOrd="0" presId="urn:microsoft.com/office/officeart/2005/8/layout/process1"/>
    <dgm:cxn modelId="{ACC2989D-B30C-4F69-9D37-C7FB41FA9ADA}" type="presOf" srcId="{13F4B460-EABB-4006-B418-6637D4CC2447}" destId="{8E2E9E98-F1E8-4394-9463-0903CA94FEE8}" srcOrd="0" destOrd="0" presId="urn:microsoft.com/office/officeart/2005/8/layout/process1"/>
    <dgm:cxn modelId="{F70DAAA7-DBE4-4A51-BE81-173F525D2ACF}" type="presOf" srcId="{2D9EBD1B-A191-4D27-9198-7B194E86EB7C}" destId="{4CB4985F-786F-4DBC-A558-9C93EB958D3E}" srcOrd="0" destOrd="0" presId="urn:microsoft.com/office/officeart/2005/8/layout/process1"/>
    <dgm:cxn modelId="{E2FA1DC1-A876-4C53-AE74-D26E942E81AB}" type="presOf" srcId="{970FCB6A-1F13-459E-8F49-D03DB965CE65}" destId="{5BD52770-2F75-448F-B2F8-58851CF2C41F}" srcOrd="1" destOrd="0" presId="urn:microsoft.com/office/officeart/2005/8/layout/process1"/>
    <dgm:cxn modelId="{97E506E7-93CC-413C-B0CF-A10AE2ED3CCA}" srcId="{2D9EBD1B-A191-4D27-9198-7B194E86EB7C}" destId="{DD36DACD-62E2-4870-983C-E33825B94779}" srcOrd="3" destOrd="0" parTransId="{3BD8137B-2683-41A2-BD77-D7159B9507CA}" sibTransId="{74E21575-A1F0-4804-819D-98F60CD00E99}"/>
    <dgm:cxn modelId="{CF365BE9-154B-4FAE-935D-2A617DD59C50}" srcId="{2D9EBD1B-A191-4D27-9198-7B194E86EB7C}" destId="{AC9313E5-06E9-47CC-955D-D724A3DAC794}" srcOrd="2" destOrd="0" parTransId="{299CA583-D596-4850-8310-76784F55E5A5}" sibTransId="{F8C2CC42-2AB4-4650-8E8C-61863FC6F3C0}"/>
    <dgm:cxn modelId="{6A3911F7-6002-4973-A2AA-2D2817F72DC9}" type="presOf" srcId="{F8C2CC42-2AB4-4650-8E8C-61863FC6F3C0}" destId="{0894DBC5-9E8D-4306-9537-29D64E998AFF}" srcOrd="0" destOrd="0" presId="urn:microsoft.com/office/officeart/2005/8/layout/process1"/>
    <dgm:cxn modelId="{5848B213-557B-44A2-A104-23FDC183334D}" type="presParOf" srcId="{4CB4985F-786F-4DBC-A558-9C93EB958D3E}" destId="{74FAB685-EFC1-4294-B48F-D86DE16D2E82}" srcOrd="0" destOrd="0" presId="urn:microsoft.com/office/officeart/2005/8/layout/process1"/>
    <dgm:cxn modelId="{2EF7D4B8-7DEB-497C-82E6-91237E2256B8}" type="presParOf" srcId="{4CB4985F-786F-4DBC-A558-9C93EB958D3E}" destId="{8E2E9E98-F1E8-4394-9463-0903CA94FEE8}" srcOrd="1" destOrd="0" presId="urn:microsoft.com/office/officeart/2005/8/layout/process1"/>
    <dgm:cxn modelId="{4C95A373-593E-4C27-B12A-4DF74D75CF18}" type="presParOf" srcId="{8E2E9E98-F1E8-4394-9463-0903CA94FEE8}" destId="{F0CFBEE8-024D-4979-BB1A-354DF6771ACD}" srcOrd="0" destOrd="0" presId="urn:microsoft.com/office/officeart/2005/8/layout/process1"/>
    <dgm:cxn modelId="{1F15E596-81D0-4A18-A9F0-888684B13D56}" type="presParOf" srcId="{4CB4985F-786F-4DBC-A558-9C93EB958D3E}" destId="{26C6CA06-DDE8-4679-9049-CE9CCE01EF0F}" srcOrd="2" destOrd="0" presId="urn:microsoft.com/office/officeart/2005/8/layout/process1"/>
    <dgm:cxn modelId="{882FE1E9-02EA-435F-8D50-78DFBF99DE27}" type="presParOf" srcId="{4CB4985F-786F-4DBC-A558-9C93EB958D3E}" destId="{AF7E8CC1-9725-4507-8694-454B41B443E3}" srcOrd="3" destOrd="0" presId="urn:microsoft.com/office/officeart/2005/8/layout/process1"/>
    <dgm:cxn modelId="{682D70F8-55C3-4C92-8B71-0A0045047755}" type="presParOf" srcId="{AF7E8CC1-9725-4507-8694-454B41B443E3}" destId="{5BD52770-2F75-448F-B2F8-58851CF2C41F}" srcOrd="0" destOrd="0" presId="urn:microsoft.com/office/officeart/2005/8/layout/process1"/>
    <dgm:cxn modelId="{27E4CAD5-AA55-46F1-B9F5-82FAD6B9F3B6}" type="presParOf" srcId="{4CB4985F-786F-4DBC-A558-9C93EB958D3E}" destId="{56D3BC86-FC23-4E47-B18A-B90E40C018A0}" srcOrd="4" destOrd="0" presId="urn:microsoft.com/office/officeart/2005/8/layout/process1"/>
    <dgm:cxn modelId="{8661897A-20CA-4EDE-A0BB-0D6D40B50A72}" type="presParOf" srcId="{4CB4985F-786F-4DBC-A558-9C93EB958D3E}" destId="{0894DBC5-9E8D-4306-9537-29D64E998AFF}" srcOrd="5" destOrd="0" presId="urn:microsoft.com/office/officeart/2005/8/layout/process1"/>
    <dgm:cxn modelId="{9849B7D4-74D9-4BCB-AC1B-84667FC1F5E5}" type="presParOf" srcId="{0894DBC5-9E8D-4306-9537-29D64E998AFF}" destId="{E6D8750E-A996-4581-BF87-EC3338B46D8E}" srcOrd="0" destOrd="0" presId="urn:microsoft.com/office/officeart/2005/8/layout/process1"/>
    <dgm:cxn modelId="{16FD2E71-F0F6-4AB9-8A01-39C8544CBD18}" type="presParOf" srcId="{4CB4985F-786F-4DBC-A558-9C93EB958D3E}" destId="{09D29EB9-60C0-4369-97A7-C2725B8E190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FAB685-EFC1-4294-B48F-D86DE16D2E82}">
      <dsp:nvSpPr>
        <dsp:cNvPr id="0" name=""/>
        <dsp:cNvSpPr/>
      </dsp:nvSpPr>
      <dsp:spPr>
        <a:xfrm>
          <a:off x="4343" y="528507"/>
          <a:ext cx="1544114" cy="927374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solidFill>
                <a:sysClr val="windowText" lastClr="000000"/>
              </a:solidFill>
            </a:rPr>
            <a:t>甘油純化</a:t>
          </a:r>
        </a:p>
      </dsp:txBody>
      <dsp:txXfrm>
        <a:off x="31505" y="555669"/>
        <a:ext cx="1489790" cy="873050"/>
      </dsp:txXfrm>
    </dsp:sp>
    <dsp:sp modelId="{8E2E9E98-F1E8-4394-9463-0903CA94FEE8}">
      <dsp:nvSpPr>
        <dsp:cNvPr id="0" name=""/>
        <dsp:cNvSpPr/>
      </dsp:nvSpPr>
      <dsp:spPr>
        <a:xfrm>
          <a:off x="1702869" y="800724"/>
          <a:ext cx="327352" cy="382940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kern="1200"/>
        </a:p>
      </dsp:txBody>
      <dsp:txXfrm>
        <a:off x="1702869" y="877312"/>
        <a:ext cx="229146" cy="229764"/>
      </dsp:txXfrm>
    </dsp:sp>
    <dsp:sp modelId="{26C6CA06-DDE8-4679-9049-CE9CCE01EF0F}">
      <dsp:nvSpPr>
        <dsp:cNvPr id="0" name=""/>
        <dsp:cNvSpPr/>
      </dsp:nvSpPr>
      <dsp:spPr>
        <a:xfrm>
          <a:off x="2166104" y="528507"/>
          <a:ext cx="1779175" cy="927374"/>
        </a:xfrm>
        <a:prstGeom prst="roundRect">
          <a:avLst>
            <a:gd name="adj" fmla="val 10000"/>
          </a:avLst>
        </a:prstGeom>
        <a:solidFill>
          <a:srgbClr val="B3E3C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solidFill>
                <a:sysClr val="windowText" lastClr="000000"/>
              </a:solidFill>
            </a:rPr>
            <a:t>甘油氯化反應</a:t>
          </a:r>
        </a:p>
      </dsp:txBody>
      <dsp:txXfrm>
        <a:off x="2193266" y="555669"/>
        <a:ext cx="1724851" cy="873050"/>
      </dsp:txXfrm>
    </dsp:sp>
    <dsp:sp modelId="{AF7E8CC1-9725-4507-8694-454B41B443E3}">
      <dsp:nvSpPr>
        <dsp:cNvPr id="0" name=""/>
        <dsp:cNvSpPr/>
      </dsp:nvSpPr>
      <dsp:spPr>
        <a:xfrm>
          <a:off x="4099691" y="800724"/>
          <a:ext cx="327352" cy="382940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kern="1200"/>
        </a:p>
      </dsp:txBody>
      <dsp:txXfrm>
        <a:off x="4099691" y="877312"/>
        <a:ext cx="229146" cy="229764"/>
      </dsp:txXfrm>
    </dsp:sp>
    <dsp:sp modelId="{56D3BC86-FC23-4E47-B18A-B90E40C018A0}">
      <dsp:nvSpPr>
        <dsp:cNvPr id="0" name=""/>
        <dsp:cNvSpPr/>
      </dsp:nvSpPr>
      <dsp:spPr>
        <a:xfrm>
          <a:off x="4562925" y="528507"/>
          <a:ext cx="2100644" cy="927374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b="1" kern="1200" dirty="0">
              <a:solidFill>
                <a:sysClr val="windowText" lastClr="000000"/>
              </a:solidFill>
            </a:rPr>
            <a:t>DCH</a:t>
          </a:r>
          <a:r>
            <a:rPr lang="zh-TW" altLang="en-US" sz="2000" b="1" kern="1200" dirty="0">
              <a:solidFill>
                <a:sysClr val="windowText" lastClr="000000"/>
              </a:solidFill>
            </a:rPr>
            <a:t>環氧化反應</a:t>
          </a:r>
        </a:p>
      </dsp:txBody>
      <dsp:txXfrm>
        <a:off x="4590087" y="555669"/>
        <a:ext cx="2046320" cy="873050"/>
      </dsp:txXfrm>
    </dsp:sp>
    <dsp:sp modelId="{0894DBC5-9E8D-4306-9537-29D64E998AFF}">
      <dsp:nvSpPr>
        <dsp:cNvPr id="0" name=""/>
        <dsp:cNvSpPr/>
      </dsp:nvSpPr>
      <dsp:spPr>
        <a:xfrm>
          <a:off x="6817982" y="800724"/>
          <a:ext cx="327352" cy="382940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kern="1200"/>
        </a:p>
      </dsp:txBody>
      <dsp:txXfrm>
        <a:off x="6817982" y="877312"/>
        <a:ext cx="229146" cy="229764"/>
      </dsp:txXfrm>
    </dsp:sp>
    <dsp:sp modelId="{09D29EB9-60C0-4369-97A7-C2725B8E1908}">
      <dsp:nvSpPr>
        <dsp:cNvPr id="0" name=""/>
        <dsp:cNvSpPr/>
      </dsp:nvSpPr>
      <dsp:spPr>
        <a:xfrm>
          <a:off x="7281216" y="528507"/>
          <a:ext cx="1544114" cy="927374"/>
        </a:xfrm>
        <a:prstGeom prst="roundRect">
          <a:avLst>
            <a:gd name="adj" fmla="val 10000"/>
          </a:avLst>
        </a:prstGeom>
        <a:solidFill>
          <a:srgbClr val="D7D4F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b="1" kern="1200" dirty="0">
              <a:solidFill>
                <a:sysClr val="windowText" lastClr="000000"/>
              </a:solidFill>
            </a:rPr>
            <a:t>ECH</a:t>
          </a:r>
          <a:r>
            <a:rPr lang="zh-TW" altLang="en-US" sz="2000" b="1" kern="1200" dirty="0">
              <a:solidFill>
                <a:sysClr val="windowText" lastClr="000000"/>
              </a:solidFill>
            </a:rPr>
            <a:t>純化</a:t>
          </a:r>
        </a:p>
      </dsp:txBody>
      <dsp:txXfrm>
        <a:off x="7308378" y="555669"/>
        <a:ext cx="1489790" cy="873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FAB685-EFC1-4294-B48F-D86DE16D2E82}">
      <dsp:nvSpPr>
        <dsp:cNvPr id="0" name=""/>
        <dsp:cNvSpPr/>
      </dsp:nvSpPr>
      <dsp:spPr>
        <a:xfrm>
          <a:off x="5523" y="476431"/>
          <a:ext cx="1698766" cy="1031527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>
              <a:solidFill>
                <a:sysClr val="windowText" lastClr="000000"/>
              </a:solidFill>
            </a:rPr>
            <a:t>甘油純化</a:t>
          </a:r>
        </a:p>
      </dsp:txBody>
      <dsp:txXfrm>
        <a:off x="35735" y="506643"/>
        <a:ext cx="1638342" cy="971103"/>
      </dsp:txXfrm>
    </dsp:sp>
    <dsp:sp modelId="{8E2E9E98-F1E8-4394-9463-0903CA94FEE8}">
      <dsp:nvSpPr>
        <dsp:cNvPr id="0" name=""/>
        <dsp:cNvSpPr/>
      </dsp:nvSpPr>
      <dsp:spPr>
        <a:xfrm>
          <a:off x="1854179" y="806332"/>
          <a:ext cx="317764" cy="371724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1854179" y="880677"/>
        <a:ext cx="222435" cy="223034"/>
      </dsp:txXfrm>
    </dsp:sp>
    <dsp:sp modelId="{26C6CA06-DDE8-4679-9049-CE9CCE01EF0F}">
      <dsp:nvSpPr>
        <dsp:cNvPr id="0" name=""/>
        <dsp:cNvSpPr/>
      </dsp:nvSpPr>
      <dsp:spPr>
        <a:xfrm>
          <a:off x="2303846" y="667721"/>
          <a:ext cx="1727065" cy="648947"/>
        </a:xfrm>
        <a:prstGeom prst="roundRect">
          <a:avLst>
            <a:gd name="adj" fmla="val 10000"/>
          </a:avLst>
        </a:prstGeom>
        <a:solidFill>
          <a:srgbClr val="B3E3C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sysClr val="windowText" lastClr="000000"/>
              </a:solidFill>
            </a:rPr>
            <a:t>甘油氯化反應</a:t>
          </a:r>
        </a:p>
      </dsp:txBody>
      <dsp:txXfrm>
        <a:off x="2322853" y="686728"/>
        <a:ext cx="1689051" cy="610933"/>
      </dsp:txXfrm>
    </dsp:sp>
    <dsp:sp modelId="{AF7E8CC1-9725-4507-8694-454B41B443E3}">
      <dsp:nvSpPr>
        <dsp:cNvPr id="0" name=""/>
        <dsp:cNvSpPr/>
      </dsp:nvSpPr>
      <dsp:spPr>
        <a:xfrm>
          <a:off x="4180800" y="806332"/>
          <a:ext cx="317764" cy="371724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4180800" y="880677"/>
        <a:ext cx="222435" cy="223034"/>
      </dsp:txXfrm>
    </dsp:sp>
    <dsp:sp modelId="{56D3BC86-FC23-4E47-B18A-B90E40C018A0}">
      <dsp:nvSpPr>
        <dsp:cNvPr id="0" name=""/>
        <dsp:cNvSpPr/>
      </dsp:nvSpPr>
      <dsp:spPr>
        <a:xfrm>
          <a:off x="4630467" y="665649"/>
          <a:ext cx="2095238" cy="653091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sysClr val="windowText" lastClr="000000"/>
              </a:solidFill>
            </a:rPr>
            <a:t>DCH</a:t>
          </a:r>
          <a:r>
            <a:rPr lang="zh-TW" altLang="en-US" sz="2000" kern="1200" dirty="0">
              <a:solidFill>
                <a:sysClr val="windowText" lastClr="000000"/>
              </a:solidFill>
            </a:rPr>
            <a:t>環氧化反應</a:t>
          </a:r>
        </a:p>
      </dsp:txBody>
      <dsp:txXfrm>
        <a:off x="4649595" y="684777"/>
        <a:ext cx="2056982" cy="614835"/>
      </dsp:txXfrm>
    </dsp:sp>
    <dsp:sp modelId="{0894DBC5-9E8D-4306-9537-29D64E998AFF}">
      <dsp:nvSpPr>
        <dsp:cNvPr id="0" name=""/>
        <dsp:cNvSpPr/>
      </dsp:nvSpPr>
      <dsp:spPr>
        <a:xfrm>
          <a:off x="6875594" y="806332"/>
          <a:ext cx="317764" cy="371724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6875594" y="880677"/>
        <a:ext cx="222435" cy="223034"/>
      </dsp:txXfrm>
    </dsp:sp>
    <dsp:sp modelId="{09D29EB9-60C0-4369-97A7-C2725B8E1908}">
      <dsp:nvSpPr>
        <dsp:cNvPr id="0" name=""/>
        <dsp:cNvSpPr/>
      </dsp:nvSpPr>
      <dsp:spPr>
        <a:xfrm>
          <a:off x="7325261" y="660750"/>
          <a:ext cx="1498889" cy="662888"/>
        </a:xfrm>
        <a:prstGeom prst="roundRect">
          <a:avLst>
            <a:gd name="adj" fmla="val 10000"/>
          </a:avLst>
        </a:prstGeom>
        <a:solidFill>
          <a:srgbClr val="D7D4F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sysClr val="windowText" lastClr="000000"/>
              </a:solidFill>
            </a:rPr>
            <a:t>ECH</a:t>
          </a:r>
          <a:r>
            <a:rPr lang="zh-TW" altLang="en-US" sz="2000" kern="1200" dirty="0">
              <a:solidFill>
                <a:sysClr val="windowText" lastClr="000000"/>
              </a:solidFill>
            </a:rPr>
            <a:t>純化</a:t>
          </a:r>
        </a:p>
      </dsp:txBody>
      <dsp:txXfrm>
        <a:off x="7344676" y="680165"/>
        <a:ext cx="1460059" cy="6240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FAB685-EFC1-4294-B48F-D86DE16D2E82}">
      <dsp:nvSpPr>
        <dsp:cNvPr id="0" name=""/>
        <dsp:cNvSpPr/>
      </dsp:nvSpPr>
      <dsp:spPr>
        <a:xfrm>
          <a:off x="3911" y="651162"/>
          <a:ext cx="1292709" cy="682065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sysClr val="windowText" lastClr="000000"/>
              </a:solidFill>
            </a:rPr>
            <a:t>甘油純化</a:t>
          </a:r>
        </a:p>
      </dsp:txBody>
      <dsp:txXfrm>
        <a:off x="23888" y="671139"/>
        <a:ext cx="1252755" cy="642111"/>
      </dsp:txXfrm>
    </dsp:sp>
    <dsp:sp modelId="{8E2E9E98-F1E8-4394-9463-0903CA94FEE8}">
      <dsp:nvSpPr>
        <dsp:cNvPr id="0" name=""/>
        <dsp:cNvSpPr/>
      </dsp:nvSpPr>
      <dsp:spPr>
        <a:xfrm>
          <a:off x="1435877" y="819516"/>
          <a:ext cx="295225" cy="345357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1435877" y="888587"/>
        <a:ext cx="206658" cy="207215"/>
      </dsp:txXfrm>
    </dsp:sp>
    <dsp:sp modelId="{26C6CA06-DDE8-4679-9049-CE9CCE01EF0F}">
      <dsp:nvSpPr>
        <dsp:cNvPr id="0" name=""/>
        <dsp:cNvSpPr/>
      </dsp:nvSpPr>
      <dsp:spPr>
        <a:xfrm>
          <a:off x="1853649" y="400870"/>
          <a:ext cx="2291517" cy="1182649"/>
        </a:xfrm>
        <a:prstGeom prst="roundRect">
          <a:avLst>
            <a:gd name="adj" fmla="val 10000"/>
          </a:avLst>
        </a:prstGeom>
        <a:solidFill>
          <a:srgbClr val="B3E3C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sysClr val="windowText" lastClr="000000"/>
              </a:solidFill>
            </a:rPr>
            <a:t>甘油氯化反應</a:t>
          </a:r>
          <a:endParaRPr lang="en-US" altLang="zh-TW" sz="2000" kern="1200" dirty="0">
            <a:solidFill>
              <a:sysClr val="windowText" lastClr="000000"/>
            </a:solidFill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sysClr val="windowText" lastClr="000000"/>
              </a:solidFill>
            </a:rPr>
            <a:t>(cat: AA or HA)</a:t>
          </a:r>
          <a:endParaRPr lang="zh-TW" altLang="en-US" sz="2000" kern="1200" dirty="0">
            <a:solidFill>
              <a:sysClr val="windowText" lastClr="000000"/>
            </a:solidFill>
          </a:endParaRPr>
        </a:p>
      </dsp:txBody>
      <dsp:txXfrm>
        <a:off x="1888288" y="435509"/>
        <a:ext cx="2222239" cy="1113371"/>
      </dsp:txXfrm>
    </dsp:sp>
    <dsp:sp modelId="{AF7E8CC1-9725-4507-8694-454B41B443E3}">
      <dsp:nvSpPr>
        <dsp:cNvPr id="0" name=""/>
        <dsp:cNvSpPr/>
      </dsp:nvSpPr>
      <dsp:spPr>
        <a:xfrm>
          <a:off x="4284423" y="819516"/>
          <a:ext cx="295225" cy="345357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4284423" y="888587"/>
        <a:ext cx="206658" cy="207215"/>
      </dsp:txXfrm>
    </dsp:sp>
    <dsp:sp modelId="{56D3BC86-FC23-4E47-B18A-B90E40C018A0}">
      <dsp:nvSpPr>
        <dsp:cNvPr id="0" name=""/>
        <dsp:cNvSpPr/>
      </dsp:nvSpPr>
      <dsp:spPr>
        <a:xfrm>
          <a:off x="4702194" y="406775"/>
          <a:ext cx="2299412" cy="1170839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sysClr val="windowText" lastClr="000000"/>
              </a:solidFill>
            </a:rPr>
            <a:t>DCH</a:t>
          </a:r>
          <a:r>
            <a:rPr lang="zh-TW" altLang="en-US" sz="2000" kern="1200" dirty="0">
              <a:solidFill>
                <a:sysClr val="windowText" lastClr="000000"/>
              </a:solidFill>
            </a:rPr>
            <a:t>環氧化反應</a:t>
          </a:r>
          <a:endParaRPr lang="en-US" altLang="zh-TW" sz="2000" kern="1200" dirty="0">
            <a:solidFill>
              <a:sysClr val="windowText" lastClr="000000"/>
            </a:solidFill>
          </a:endParaRPr>
        </a:p>
      </dsp:txBody>
      <dsp:txXfrm>
        <a:off x="4736487" y="441068"/>
        <a:ext cx="2230826" cy="1102253"/>
      </dsp:txXfrm>
    </dsp:sp>
    <dsp:sp modelId="{0894DBC5-9E8D-4306-9537-29D64E998AFF}">
      <dsp:nvSpPr>
        <dsp:cNvPr id="0" name=""/>
        <dsp:cNvSpPr/>
      </dsp:nvSpPr>
      <dsp:spPr>
        <a:xfrm>
          <a:off x="7140864" y="819516"/>
          <a:ext cx="295225" cy="345357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7140864" y="888587"/>
        <a:ext cx="206658" cy="207215"/>
      </dsp:txXfrm>
    </dsp:sp>
    <dsp:sp modelId="{09D29EB9-60C0-4369-97A7-C2725B8E1908}">
      <dsp:nvSpPr>
        <dsp:cNvPr id="0" name=""/>
        <dsp:cNvSpPr/>
      </dsp:nvSpPr>
      <dsp:spPr>
        <a:xfrm>
          <a:off x="7558635" y="636526"/>
          <a:ext cx="1267128" cy="711337"/>
        </a:xfrm>
        <a:prstGeom prst="roundRect">
          <a:avLst>
            <a:gd name="adj" fmla="val 10000"/>
          </a:avLst>
        </a:prstGeom>
        <a:solidFill>
          <a:srgbClr val="D7D4F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sysClr val="windowText" lastClr="000000"/>
              </a:solidFill>
            </a:rPr>
            <a:t>ECH</a:t>
          </a:r>
          <a:r>
            <a:rPr lang="zh-TW" altLang="en-US" sz="2000" kern="1200" dirty="0">
              <a:solidFill>
                <a:sysClr val="windowText" lastClr="000000"/>
              </a:solidFill>
            </a:rPr>
            <a:t>純化</a:t>
          </a:r>
        </a:p>
      </dsp:txBody>
      <dsp:txXfrm>
        <a:off x="7579469" y="657360"/>
        <a:ext cx="1225460" cy="6696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FAB685-EFC1-4294-B48F-D86DE16D2E82}">
      <dsp:nvSpPr>
        <dsp:cNvPr id="0" name=""/>
        <dsp:cNvSpPr/>
      </dsp:nvSpPr>
      <dsp:spPr>
        <a:xfrm>
          <a:off x="5356" y="631512"/>
          <a:ext cx="1440743" cy="721364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sysClr val="windowText" lastClr="000000"/>
              </a:solidFill>
            </a:rPr>
            <a:t>甘油純化</a:t>
          </a:r>
        </a:p>
      </dsp:txBody>
      <dsp:txXfrm>
        <a:off x="26484" y="652640"/>
        <a:ext cx="1398487" cy="679108"/>
      </dsp:txXfrm>
    </dsp:sp>
    <dsp:sp modelId="{8E2E9E98-F1E8-4394-9463-0903CA94FEE8}">
      <dsp:nvSpPr>
        <dsp:cNvPr id="0" name=""/>
        <dsp:cNvSpPr/>
      </dsp:nvSpPr>
      <dsp:spPr>
        <a:xfrm>
          <a:off x="1590174" y="813542"/>
          <a:ext cx="305437" cy="357304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1590174" y="885003"/>
        <a:ext cx="213806" cy="214382"/>
      </dsp:txXfrm>
    </dsp:sp>
    <dsp:sp modelId="{26C6CA06-DDE8-4679-9049-CE9CCE01EF0F}">
      <dsp:nvSpPr>
        <dsp:cNvPr id="0" name=""/>
        <dsp:cNvSpPr/>
      </dsp:nvSpPr>
      <dsp:spPr>
        <a:xfrm>
          <a:off x="2022397" y="623161"/>
          <a:ext cx="1918277" cy="738067"/>
        </a:xfrm>
        <a:prstGeom prst="roundRect">
          <a:avLst>
            <a:gd name="adj" fmla="val 10000"/>
          </a:avLst>
        </a:prstGeom>
        <a:solidFill>
          <a:srgbClr val="B3E3C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sysClr val="windowText" lastClr="000000"/>
              </a:solidFill>
            </a:rPr>
            <a:t>甘油氯化反應</a:t>
          </a:r>
        </a:p>
      </dsp:txBody>
      <dsp:txXfrm>
        <a:off x="2044014" y="644778"/>
        <a:ext cx="1875043" cy="694833"/>
      </dsp:txXfrm>
    </dsp:sp>
    <dsp:sp modelId="{AF7E8CC1-9725-4507-8694-454B41B443E3}">
      <dsp:nvSpPr>
        <dsp:cNvPr id="0" name=""/>
        <dsp:cNvSpPr/>
      </dsp:nvSpPr>
      <dsp:spPr>
        <a:xfrm>
          <a:off x="4084748" y="813542"/>
          <a:ext cx="305437" cy="357304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4084748" y="885003"/>
        <a:ext cx="213806" cy="214382"/>
      </dsp:txXfrm>
    </dsp:sp>
    <dsp:sp modelId="{56D3BC86-FC23-4E47-B18A-B90E40C018A0}">
      <dsp:nvSpPr>
        <dsp:cNvPr id="0" name=""/>
        <dsp:cNvSpPr/>
      </dsp:nvSpPr>
      <dsp:spPr>
        <a:xfrm>
          <a:off x="4516971" y="639809"/>
          <a:ext cx="2010023" cy="704771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sysClr val="windowText" lastClr="000000"/>
              </a:solidFill>
            </a:rPr>
            <a:t>DCH</a:t>
          </a:r>
          <a:r>
            <a:rPr lang="zh-TW" altLang="en-US" sz="2000" kern="1200" dirty="0">
              <a:solidFill>
                <a:sysClr val="windowText" lastClr="000000"/>
              </a:solidFill>
            </a:rPr>
            <a:t>環氧化反應</a:t>
          </a:r>
        </a:p>
      </dsp:txBody>
      <dsp:txXfrm>
        <a:off x="4537613" y="660451"/>
        <a:ext cx="1968739" cy="663487"/>
      </dsp:txXfrm>
    </dsp:sp>
    <dsp:sp modelId="{0894DBC5-9E8D-4306-9537-29D64E998AFF}">
      <dsp:nvSpPr>
        <dsp:cNvPr id="0" name=""/>
        <dsp:cNvSpPr/>
      </dsp:nvSpPr>
      <dsp:spPr>
        <a:xfrm>
          <a:off x="6671070" y="813542"/>
          <a:ext cx="305437" cy="357304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6671070" y="885003"/>
        <a:ext cx="213806" cy="214382"/>
      </dsp:txXfrm>
    </dsp:sp>
    <dsp:sp modelId="{09D29EB9-60C0-4369-97A7-C2725B8E1908}">
      <dsp:nvSpPr>
        <dsp:cNvPr id="0" name=""/>
        <dsp:cNvSpPr/>
      </dsp:nvSpPr>
      <dsp:spPr>
        <a:xfrm>
          <a:off x="7103293" y="431726"/>
          <a:ext cx="1721025" cy="1120936"/>
        </a:xfrm>
        <a:prstGeom prst="roundRect">
          <a:avLst>
            <a:gd name="adj" fmla="val 10000"/>
          </a:avLst>
        </a:prstGeom>
        <a:solidFill>
          <a:srgbClr val="D7D4F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>
              <a:solidFill>
                <a:sysClr val="windowText" lastClr="000000"/>
              </a:solidFill>
            </a:rPr>
            <a:t>ECH</a:t>
          </a:r>
          <a:r>
            <a:rPr lang="zh-TW" altLang="en-US" sz="2800" kern="1200" dirty="0">
              <a:solidFill>
                <a:sysClr val="windowText" lastClr="000000"/>
              </a:solidFill>
            </a:rPr>
            <a:t>純化</a:t>
          </a:r>
        </a:p>
      </dsp:txBody>
      <dsp:txXfrm>
        <a:off x="7136124" y="464557"/>
        <a:ext cx="1655363" cy="10552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FAB685-EFC1-4294-B48F-D86DE16D2E82}">
      <dsp:nvSpPr>
        <dsp:cNvPr id="0" name=""/>
        <dsp:cNvSpPr/>
      </dsp:nvSpPr>
      <dsp:spPr>
        <a:xfrm>
          <a:off x="5356" y="631512"/>
          <a:ext cx="1440743" cy="721364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sysClr val="windowText" lastClr="000000"/>
              </a:solidFill>
            </a:rPr>
            <a:t>甘油純化</a:t>
          </a:r>
        </a:p>
      </dsp:txBody>
      <dsp:txXfrm>
        <a:off x="26484" y="652640"/>
        <a:ext cx="1398487" cy="679108"/>
      </dsp:txXfrm>
    </dsp:sp>
    <dsp:sp modelId="{8E2E9E98-F1E8-4394-9463-0903CA94FEE8}">
      <dsp:nvSpPr>
        <dsp:cNvPr id="0" name=""/>
        <dsp:cNvSpPr/>
      </dsp:nvSpPr>
      <dsp:spPr>
        <a:xfrm>
          <a:off x="1590174" y="813542"/>
          <a:ext cx="305437" cy="357304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1590174" y="885003"/>
        <a:ext cx="213806" cy="214382"/>
      </dsp:txXfrm>
    </dsp:sp>
    <dsp:sp modelId="{26C6CA06-DDE8-4679-9049-CE9CCE01EF0F}">
      <dsp:nvSpPr>
        <dsp:cNvPr id="0" name=""/>
        <dsp:cNvSpPr/>
      </dsp:nvSpPr>
      <dsp:spPr>
        <a:xfrm>
          <a:off x="2022397" y="623161"/>
          <a:ext cx="1918277" cy="738067"/>
        </a:xfrm>
        <a:prstGeom prst="roundRect">
          <a:avLst>
            <a:gd name="adj" fmla="val 10000"/>
          </a:avLst>
        </a:prstGeom>
        <a:solidFill>
          <a:srgbClr val="B3E3C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solidFill>
                <a:sysClr val="windowText" lastClr="000000"/>
              </a:solidFill>
            </a:rPr>
            <a:t>甘油氯化反應</a:t>
          </a:r>
        </a:p>
      </dsp:txBody>
      <dsp:txXfrm>
        <a:off x="2044014" y="644778"/>
        <a:ext cx="1875043" cy="694833"/>
      </dsp:txXfrm>
    </dsp:sp>
    <dsp:sp modelId="{AF7E8CC1-9725-4507-8694-454B41B443E3}">
      <dsp:nvSpPr>
        <dsp:cNvPr id="0" name=""/>
        <dsp:cNvSpPr/>
      </dsp:nvSpPr>
      <dsp:spPr>
        <a:xfrm>
          <a:off x="4084748" y="813542"/>
          <a:ext cx="305437" cy="357304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4084748" y="885003"/>
        <a:ext cx="213806" cy="214382"/>
      </dsp:txXfrm>
    </dsp:sp>
    <dsp:sp modelId="{56D3BC86-FC23-4E47-B18A-B90E40C018A0}">
      <dsp:nvSpPr>
        <dsp:cNvPr id="0" name=""/>
        <dsp:cNvSpPr/>
      </dsp:nvSpPr>
      <dsp:spPr>
        <a:xfrm>
          <a:off x="4516971" y="639809"/>
          <a:ext cx="2010023" cy="704771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solidFill>
                <a:sysClr val="windowText" lastClr="000000"/>
              </a:solidFill>
            </a:rPr>
            <a:t>DCH</a:t>
          </a:r>
          <a:r>
            <a:rPr lang="zh-TW" altLang="en-US" sz="2000" kern="1200" dirty="0">
              <a:solidFill>
                <a:sysClr val="windowText" lastClr="000000"/>
              </a:solidFill>
            </a:rPr>
            <a:t>環氧化反應</a:t>
          </a:r>
        </a:p>
      </dsp:txBody>
      <dsp:txXfrm>
        <a:off x="4537613" y="660451"/>
        <a:ext cx="1968739" cy="663487"/>
      </dsp:txXfrm>
    </dsp:sp>
    <dsp:sp modelId="{0894DBC5-9E8D-4306-9537-29D64E998AFF}">
      <dsp:nvSpPr>
        <dsp:cNvPr id="0" name=""/>
        <dsp:cNvSpPr/>
      </dsp:nvSpPr>
      <dsp:spPr>
        <a:xfrm>
          <a:off x="6671070" y="813542"/>
          <a:ext cx="305437" cy="357304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6671070" y="885003"/>
        <a:ext cx="213806" cy="214382"/>
      </dsp:txXfrm>
    </dsp:sp>
    <dsp:sp modelId="{09D29EB9-60C0-4369-97A7-C2725B8E1908}">
      <dsp:nvSpPr>
        <dsp:cNvPr id="0" name=""/>
        <dsp:cNvSpPr/>
      </dsp:nvSpPr>
      <dsp:spPr>
        <a:xfrm>
          <a:off x="7103293" y="431726"/>
          <a:ext cx="1721025" cy="1120936"/>
        </a:xfrm>
        <a:prstGeom prst="roundRect">
          <a:avLst>
            <a:gd name="adj" fmla="val 10000"/>
          </a:avLst>
        </a:prstGeom>
        <a:solidFill>
          <a:srgbClr val="D7D4F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>
              <a:solidFill>
                <a:sysClr val="windowText" lastClr="000000"/>
              </a:solidFill>
            </a:rPr>
            <a:t>ECH</a:t>
          </a:r>
          <a:r>
            <a:rPr lang="zh-TW" altLang="en-US" sz="2800" kern="1200" dirty="0">
              <a:solidFill>
                <a:sysClr val="windowText" lastClr="000000"/>
              </a:solidFill>
            </a:rPr>
            <a:t>純化</a:t>
          </a:r>
        </a:p>
      </dsp:txBody>
      <dsp:txXfrm>
        <a:off x="7136124" y="464557"/>
        <a:ext cx="1655363" cy="1055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91C7F-7694-4B47-8DE8-57DDCBC984A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69F0F-27F5-47D7-9238-EDB369FB5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24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2+3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D974E-E523-654C-BD99-E407EA9FAAC1}" type="slidenum">
              <a:rPr kumimoji="1" lang="zh-TW" altLang="en-US" smtClean="0">
                <a:uFillTx/>
              </a:rPr>
              <a:t>4</a:t>
            </a:fld>
            <a:endParaRPr kumimoji="1" lang="zh-TW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14019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23505-FC5A-4B35-93E9-B28C096B0A0D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846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23505-FC5A-4B35-93E9-B28C096B0A0D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641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挑一個溫度、</a:t>
            </a:r>
            <a:r>
              <a:rPr lang="en-US" altLang="zh-TW" dirty="0"/>
              <a:t>HA</a:t>
            </a:r>
            <a:r>
              <a:rPr lang="zh-TW" altLang="en-US" dirty="0"/>
              <a:t>的</a:t>
            </a:r>
            <a:r>
              <a:rPr lang="en-US" altLang="zh-TW" dirty="0"/>
              <a:t>HA</a:t>
            </a:r>
            <a:r>
              <a:rPr lang="zh-TW" altLang="en-US" dirty="0"/>
              <a:t>、</a:t>
            </a:r>
            <a:r>
              <a:rPr lang="en-US" altLang="zh-TW" dirty="0"/>
              <a:t>HCl</a:t>
            </a:r>
            <a:r>
              <a:rPr lang="zh-TW" altLang="en-US" dirty="0"/>
              <a:t>特定濃度（變因只有甘油濃度） 把</a:t>
            </a:r>
            <a:r>
              <a:rPr lang="en-US" altLang="zh-TW" dirty="0"/>
              <a:t>k</a:t>
            </a:r>
            <a:r>
              <a:rPr lang="zh-TW" altLang="en-US" dirty="0"/>
              <a:t>算出來比較</a:t>
            </a:r>
            <a:endParaRPr lang="en-US" altLang="zh-TW" dirty="0"/>
          </a:p>
          <a:p>
            <a:r>
              <a:rPr lang="en-US" altLang="zh-TW" dirty="0"/>
              <a:t>Reference!!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23505-FC5A-4B35-93E9-B28C096B0A0D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52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把</a:t>
            </a:r>
            <a:r>
              <a:rPr lang="en-US" altLang="zh-TW" dirty="0"/>
              <a:t>HA</a:t>
            </a:r>
            <a:r>
              <a:rPr lang="zh-TW" altLang="en-US" dirty="0"/>
              <a:t>乘進去</a:t>
            </a:r>
            <a:r>
              <a:rPr lang="en-US" altLang="zh-TW" dirty="0"/>
              <a:t>k</a:t>
            </a:r>
            <a:r>
              <a:rPr lang="zh-TW" altLang="en-US" dirty="0"/>
              <a:t>（濃度不變） </a:t>
            </a:r>
            <a:r>
              <a:rPr lang="en-US" altLang="zh-TW" dirty="0"/>
              <a:t>-&gt;</a:t>
            </a:r>
            <a:r>
              <a:rPr lang="zh-TW" altLang="en-US" dirty="0"/>
              <a:t>二階反應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23505-FC5A-4B35-93E9-B28C096B0A0D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420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Batch</a:t>
            </a:r>
            <a:r>
              <a:rPr lang="zh-TW" altLang="en-US" dirty="0"/>
              <a:t> 混合效率較差，會造成計算誤差，尤其是高溫的時候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23505-FC5A-4B35-93E9-B28C096B0A0D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030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挑一個溫度、</a:t>
            </a:r>
            <a:r>
              <a:rPr lang="en-US" altLang="zh-TW" dirty="0"/>
              <a:t>HA</a:t>
            </a:r>
            <a:r>
              <a:rPr lang="zh-TW" altLang="en-US" dirty="0"/>
              <a:t>的</a:t>
            </a:r>
            <a:r>
              <a:rPr lang="en-US" altLang="zh-TW" dirty="0"/>
              <a:t>HA</a:t>
            </a:r>
            <a:r>
              <a:rPr lang="zh-TW" altLang="en-US" dirty="0"/>
              <a:t>、</a:t>
            </a:r>
            <a:r>
              <a:rPr lang="en-US" altLang="zh-TW" dirty="0"/>
              <a:t>HCl</a:t>
            </a:r>
            <a:r>
              <a:rPr lang="zh-TW" altLang="en-US" dirty="0"/>
              <a:t>特定濃度（變因只有甘油濃度） 把</a:t>
            </a:r>
            <a:r>
              <a:rPr lang="en-US" altLang="zh-TW" dirty="0"/>
              <a:t>k</a:t>
            </a:r>
            <a:r>
              <a:rPr lang="zh-TW" altLang="en-US" dirty="0"/>
              <a:t>算出來比較</a:t>
            </a:r>
            <a:endParaRPr lang="en-US" altLang="zh-TW" dirty="0"/>
          </a:p>
          <a:p>
            <a:r>
              <a:rPr lang="en-US" altLang="zh-TW" dirty="0"/>
              <a:t>Reference!!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23505-FC5A-4B35-93E9-B28C096B0A0D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09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甘油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23505-FC5A-4B35-93E9-B28C096B0A0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48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69F0F-27F5-47D7-9238-EDB369FB537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280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23505-FC5A-4B35-93E9-B28C096B0A0D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018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23505-FC5A-4B35-93E9-B28C096B0A0D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477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69F0F-27F5-47D7-9238-EDB369FB537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175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這頁要不要移到</a:t>
            </a:r>
            <a:r>
              <a:rPr lang="en-US" altLang="zh-TW" dirty="0"/>
              <a:t>26</a:t>
            </a:r>
            <a:r>
              <a:rPr lang="zh-TW" altLang="en-US" dirty="0"/>
              <a:t>頁下面 當作</a:t>
            </a:r>
            <a:r>
              <a:rPr lang="en-US" altLang="zh-TW" dirty="0"/>
              <a:t>CSTR</a:t>
            </a:r>
            <a:r>
              <a:rPr lang="zh-TW" altLang="en-US" dirty="0"/>
              <a:t>反應段的結論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69F0F-27F5-47D7-9238-EDB369FB5373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614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69F0F-27F5-47D7-9238-EDB369FB5373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963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這頁放在這邊好像不太適合 比較適合放在</a:t>
            </a:r>
            <a:r>
              <a:rPr lang="en-US" altLang="zh-TW" dirty="0"/>
              <a:t>ECH</a:t>
            </a:r>
            <a:r>
              <a:rPr lang="zh-TW" altLang="en-US" dirty="0"/>
              <a:t>分離那邊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69F0F-27F5-47D7-9238-EDB369FB5373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698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DE9B1-4AA7-4C5B-BDF9-E9500E8B178C}" type="datetime1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9C24-7C66-4323-88B7-218B9719473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ED7CEA5-84FA-1343-A7FC-D0A0A737D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64029" y="640556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/47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030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4F94-EAE4-454B-9F64-D3FA43F0EBFD}" type="datetime1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9C24-7C66-4323-88B7-218B9719473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7EB683-E22B-9F45-A5E2-8EC0926E1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64029" y="640556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/47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195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EDC5-2C56-4367-BF14-C90FFEBF01B4}" type="datetime1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9C24-7C66-4323-88B7-218B9719473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7347B34-F744-FE42-AFB2-45BC32CA9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64029" y="640556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/47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915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46A8-FFCF-4731-96E9-6326C1A82696}" type="datetime1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9C24-7C66-4323-88B7-218B9719473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F72D402-A8FE-6E48-8942-62F1C9EF1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64029" y="640556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/47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738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EC3E-7A92-4169-AA0E-B419C292AE8A}" type="datetime1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9C24-7C66-4323-88B7-218B9719473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6DE023A-AFF2-E34B-995D-958DF8E6E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64029" y="640556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/47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571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69A59-4E84-4E33-A2D4-6593C754D4FC}" type="datetime1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9C24-7C66-4323-88B7-218B9719473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2E8C08D-C92C-B240-9AF7-EAD75796B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64029" y="640556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/47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346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B89F-F13C-481F-BBF8-15D4B57EF3A9}" type="datetime1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9C24-7C66-4323-88B7-218B9719473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37352F1-B0BE-AE47-B087-368DD8DE577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7064029" y="640556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/47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908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6EC77-F127-41B7-A6C4-5EF4A3551852}" type="datetime1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9C24-7C66-4323-88B7-218B9719473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C5CEDA9-F2D7-2446-A8C0-B041D6FC9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64029" y="640556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/47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625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BEE2-25AF-4F60-AE55-2A41D479A022}" type="datetime1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9C24-7C66-4323-88B7-218B9719473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B9B1EA6-CC5E-FA47-B1E8-38AAD7CD0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64029" y="640556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/47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895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F2633-0D49-4047-B5FA-A9ED537CD7D1}" type="datetime1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9C24-7C66-4323-88B7-218B9719473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483413C-54BF-2842-B952-A67CA6317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64029" y="640556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/47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772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AC20-7ADC-4C4B-A6B0-21CA53BB809F}" type="datetime1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9C24-7C66-4323-88B7-218B9719473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8497396-B751-794A-89FF-AE70CA7CE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64029" y="640556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/47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626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9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33146"/>
            <a:ext cx="7886700" cy="4743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D418D-40E7-4D04-A7BC-039A34833AC8}" type="datetime1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64029" y="640556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/47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AC949C24-7C66-4323-88B7-218B9719473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579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8.gif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1.pn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72.png"/><Relationship Id="rId12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170.png"/><Relationship Id="rId4" Type="http://schemas.openxmlformats.org/officeDocument/2006/relationships/image" Target="../media/image17.png"/><Relationship Id="rId1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72.png"/><Relationship Id="rId12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170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openxmlformats.org/officeDocument/2006/relationships/image" Target="../media/image25.svg"/><Relationship Id="rId4" Type="http://schemas.openxmlformats.org/officeDocument/2006/relationships/image" Target="../media/image230.pn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72.png"/><Relationship Id="rId12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170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28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60.png"/><Relationship Id="rId18" Type="http://schemas.openxmlformats.org/officeDocument/2006/relationships/image" Target="../media/image51.png"/><Relationship Id="rId3" Type="http://schemas.openxmlformats.org/officeDocument/2006/relationships/image" Target="../media/image44.png"/><Relationship Id="rId7" Type="http://schemas.openxmlformats.org/officeDocument/2006/relationships/image" Target="../media/image490.png"/><Relationship Id="rId12" Type="http://schemas.openxmlformats.org/officeDocument/2006/relationships/image" Target="../media/image550.pn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11" Type="http://schemas.openxmlformats.org/officeDocument/2006/relationships/image" Target="../media/image540.png"/><Relationship Id="rId5" Type="http://schemas.openxmlformats.org/officeDocument/2006/relationships/image" Target="../media/image470.png"/><Relationship Id="rId15" Type="http://schemas.openxmlformats.org/officeDocument/2006/relationships/image" Target="../media/image47.png"/><Relationship Id="rId10" Type="http://schemas.openxmlformats.org/officeDocument/2006/relationships/image" Target="../media/image530.png"/><Relationship Id="rId4" Type="http://schemas.openxmlformats.org/officeDocument/2006/relationships/image" Target="../media/image460.png"/><Relationship Id="rId9" Type="http://schemas.openxmlformats.org/officeDocument/2006/relationships/image" Target="../media/image520.png"/><Relationship Id="rId1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60.png"/><Relationship Id="rId3" Type="http://schemas.openxmlformats.org/officeDocument/2006/relationships/image" Target="../media/image44.png"/><Relationship Id="rId7" Type="http://schemas.openxmlformats.org/officeDocument/2006/relationships/image" Target="../media/image490.png"/><Relationship Id="rId12" Type="http://schemas.openxmlformats.org/officeDocument/2006/relationships/image" Target="../media/image5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11" Type="http://schemas.openxmlformats.org/officeDocument/2006/relationships/image" Target="../media/image540.png"/><Relationship Id="rId5" Type="http://schemas.openxmlformats.org/officeDocument/2006/relationships/image" Target="../media/image470.png"/><Relationship Id="rId15" Type="http://schemas.openxmlformats.org/officeDocument/2006/relationships/image" Target="../media/image53.png"/><Relationship Id="rId10" Type="http://schemas.openxmlformats.org/officeDocument/2006/relationships/image" Target="../media/image530.png"/><Relationship Id="rId4" Type="http://schemas.openxmlformats.org/officeDocument/2006/relationships/image" Target="../media/image460.png"/><Relationship Id="rId9" Type="http://schemas.openxmlformats.org/officeDocument/2006/relationships/image" Target="../media/image520.png"/><Relationship Id="rId1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7" Type="http://schemas.openxmlformats.org/officeDocument/2006/relationships/image" Target="../media/image490.png"/><Relationship Id="rId12" Type="http://schemas.openxmlformats.org/officeDocument/2006/relationships/image" Target="../media/image550.png"/><Relationship Id="rId17" Type="http://schemas.openxmlformats.org/officeDocument/2006/relationships/image" Target="../media/image56.png"/><Relationship Id="rId2" Type="http://schemas.openxmlformats.org/officeDocument/2006/relationships/image" Target="../media/image44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0.png"/><Relationship Id="rId11" Type="http://schemas.openxmlformats.org/officeDocument/2006/relationships/image" Target="../media/image540.png"/><Relationship Id="rId5" Type="http://schemas.openxmlformats.org/officeDocument/2006/relationships/image" Target="../media/image470.png"/><Relationship Id="rId15" Type="http://schemas.openxmlformats.org/officeDocument/2006/relationships/image" Target="../media/image55.png"/><Relationship Id="rId10" Type="http://schemas.openxmlformats.org/officeDocument/2006/relationships/image" Target="../media/image530.png"/><Relationship Id="rId4" Type="http://schemas.openxmlformats.org/officeDocument/2006/relationships/image" Target="../media/image460.png"/><Relationship Id="rId9" Type="http://schemas.openxmlformats.org/officeDocument/2006/relationships/image" Target="../media/image520.png"/><Relationship Id="rId1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13" Type="http://schemas.openxmlformats.org/officeDocument/2006/relationships/image" Target="../media/image540.png"/><Relationship Id="rId3" Type="http://schemas.openxmlformats.org/officeDocument/2006/relationships/image" Target="../media/image57.png"/><Relationship Id="rId7" Type="http://schemas.openxmlformats.org/officeDocument/2006/relationships/image" Target="../media/image470.png"/><Relationship Id="rId12" Type="http://schemas.openxmlformats.org/officeDocument/2006/relationships/image" Target="../media/image53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0.png"/><Relationship Id="rId11" Type="http://schemas.openxmlformats.org/officeDocument/2006/relationships/image" Target="../media/image520.png"/><Relationship Id="rId5" Type="http://schemas.openxmlformats.org/officeDocument/2006/relationships/image" Target="../media/image44.png"/><Relationship Id="rId15" Type="http://schemas.openxmlformats.org/officeDocument/2006/relationships/image" Target="../media/image56.png"/><Relationship Id="rId10" Type="http://schemas.openxmlformats.org/officeDocument/2006/relationships/image" Target="../media/image46.png"/><Relationship Id="rId4" Type="http://schemas.openxmlformats.org/officeDocument/2006/relationships/image" Target="../media/image58.png"/><Relationship Id="rId9" Type="http://schemas.openxmlformats.org/officeDocument/2006/relationships/image" Target="../media/image490.png"/><Relationship Id="rId14" Type="http://schemas.openxmlformats.org/officeDocument/2006/relationships/image" Target="../media/image55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4.png"/><Relationship Id="rId7" Type="http://schemas.openxmlformats.org/officeDocument/2006/relationships/image" Target="../media/image330.png"/><Relationship Id="rId12" Type="http://schemas.openxmlformats.org/officeDocument/2006/relationships/image" Target="../media/image3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0.png"/><Relationship Id="rId11" Type="http://schemas.openxmlformats.org/officeDocument/2006/relationships/image" Target="../media/image360.png"/><Relationship Id="rId5" Type="http://schemas.openxmlformats.org/officeDocument/2006/relationships/image" Target="../media/image310.png"/><Relationship Id="rId10" Type="http://schemas.openxmlformats.org/officeDocument/2006/relationships/image" Target="../media/image350.png"/><Relationship Id="rId4" Type="http://schemas.openxmlformats.org/officeDocument/2006/relationships/image" Target="../media/image300.png"/><Relationship Id="rId9" Type="http://schemas.openxmlformats.org/officeDocument/2006/relationships/image" Target="../media/image3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72.png"/><Relationship Id="rId12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170.png"/><Relationship Id="rId4" Type="http://schemas.openxmlformats.org/officeDocument/2006/relationships/image" Target="../media/image17.png"/><Relationship Id="rId1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image" Target="../media/image16.png"/><Relationship Id="rId7" Type="http://schemas.openxmlformats.org/officeDocument/2006/relationships/image" Target="../media/image28.png"/><Relationship Id="rId12" Type="http://schemas.openxmlformats.org/officeDocument/2006/relationships/image" Target="../media/image47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0.png"/><Relationship Id="rId11" Type="http://schemas.openxmlformats.org/officeDocument/2006/relationships/image" Target="../media/image461.png"/><Relationship Id="rId5" Type="http://schemas.openxmlformats.org/officeDocument/2006/relationships/image" Target="../media/image31.png"/><Relationship Id="rId10" Type="http://schemas.openxmlformats.org/officeDocument/2006/relationships/image" Target="../media/image440.png"/><Relationship Id="rId4" Type="http://schemas.openxmlformats.org/officeDocument/2006/relationships/image" Target="../media/image400.png"/><Relationship Id="rId9" Type="http://schemas.openxmlformats.org/officeDocument/2006/relationships/image" Target="../media/image4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72.png"/><Relationship Id="rId12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170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7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18.png"/><Relationship Id="rId10" Type="http://schemas.openxmlformats.org/officeDocument/2006/relationships/image" Target="../media/image63.png"/><Relationship Id="rId4" Type="http://schemas.openxmlformats.org/officeDocument/2006/relationships/image" Target="../media/image590.png"/><Relationship Id="rId9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hyperlink" Target="https://www.eia.gov/todayinenergy/detail.php?id=44496#:~:text=Iowa%20has%20the%20largest%20biodiesel,it%20surpassed%20Illinois%20and%20Missouri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svg"/><Relationship Id="rId5" Type="http://schemas.openxmlformats.org/officeDocument/2006/relationships/image" Target="../media/image66.png"/><Relationship Id="rId4" Type="http://schemas.openxmlformats.org/officeDocument/2006/relationships/image" Target="../media/image6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epoxy-chibau.com.tw/portfolio-item/qa/" TargetMode="Externa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ml.org/229/Water-Wastewater-Survey-Results" TargetMode="External"/><Relationship Id="rId3" Type="http://schemas.openxmlformats.org/officeDocument/2006/relationships/hyperlink" Target="https://www.alibaba.com/product-detail/Acetic-Acid-Acetic-Acid-Industry-Grade_1600149846757.html?spm=a2700.galleryofferlist.normal_offer.d_title.7ff456baacIFyt&amp;s=p" TargetMode="External"/><Relationship Id="rId7" Type="http://schemas.openxmlformats.org/officeDocument/2006/relationships/hyperlink" Target="https://www.eia.gov/electricity/monthly/epm_table_grapher.php?t=epmt_5_6_a" TargetMode="External"/><Relationship Id="rId2" Type="http://schemas.openxmlformats.org/officeDocument/2006/relationships/hyperlink" Target="https://www.echemi.com/productsInformation/pid_Rock19088-hydrochloric-acid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openei.org/wiki/Definition:Bituminous_coal" TargetMode="External"/><Relationship Id="rId5" Type="http://schemas.openxmlformats.org/officeDocument/2006/relationships/hyperlink" Target="https://www.eia.gov/energyexplained/coal/prices-and-outlook.php" TargetMode="External"/><Relationship Id="rId4" Type="http://schemas.openxmlformats.org/officeDocument/2006/relationships/hyperlink" Target="https://www.alibaba.com/product-detail/Sodium-Hydroxide-Prices-The-Manufacturer-Caustic_73605531.html?spm=a2700.7724857.0.0.24821c9e3pqL80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stats.oecd.org/Index.aspx?QueryId=36348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lovepik.com/" TargetMode="External"/><Relationship Id="rId5" Type="http://schemas.openxmlformats.org/officeDocument/2006/relationships/hyperlink" Target="https://zh.pngtree.com/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www.icis.com/explore/commodities/chemicals/epichlorohydrin/#market-overview" TargetMode="External"/><Relationship Id="rId9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46.png"/><Relationship Id="rId4" Type="http://schemas.openxmlformats.org/officeDocument/2006/relationships/image" Target="../media/image77.png"/><Relationship Id="rId9" Type="http://schemas.openxmlformats.org/officeDocument/2006/relationships/image" Target="../media/image78.png"/><Relationship Id="rId14" Type="http://schemas.openxmlformats.org/officeDocument/2006/relationships/image" Target="NUL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79.png"/><Relationship Id="rId9" Type="http://schemas.openxmlformats.org/officeDocument/2006/relationships/image" Target="../media/image44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80.png"/><Relationship Id="rId7" Type="http://schemas.openxmlformats.org/officeDocument/2006/relationships/image" Target="../media/image2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0.png"/><Relationship Id="rId5" Type="http://schemas.openxmlformats.org/officeDocument/2006/relationships/image" Target="../media/image171.png"/><Relationship Id="rId4" Type="http://schemas.openxmlformats.org/officeDocument/2006/relationships/image" Target="../media/image8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圖片 26">
            <a:extLst>
              <a:ext uri="{FF2B5EF4-FFF2-40B4-BE49-F238E27FC236}">
                <a16:creationId xmlns:a16="http://schemas.microsoft.com/office/drawing/2014/main" id="{1BD22652-0948-42EA-AD2F-44A0AD1D09D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37314">
            <a:off x="5579064" y="5628332"/>
            <a:ext cx="1284634" cy="1284634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C0D6F294-69AC-4309-AAED-DE4E29083E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961" b="43424"/>
          <a:stretch/>
        </p:blipFill>
        <p:spPr>
          <a:xfrm>
            <a:off x="77129" y="-59047"/>
            <a:ext cx="2451467" cy="3958313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73350CA1-51EA-4071-9DC5-BD82E22918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95" b="33375"/>
          <a:stretch/>
        </p:blipFill>
        <p:spPr>
          <a:xfrm>
            <a:off x="2528596" y="-136896"/>
            <a:ext cx="6010006" cy="488986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C3619E9-4436-4D91-8BA5-B7DFEDD13E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07" r="31699"/>
          <a:stretch/>
        </p:blipFill>
        <p:spPr>
          <a:xfrm>
            <a:off x="77129" y="3899266"/>
            <a:ext cx="4905418" cy="303809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14C7A3B-68A5-42A3-B3B5-0B227F84F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410" y="1240350"/>
            <a:ext cx="8889590" cy="2387600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The Improved Process of producing Epichlorohydrin from Glycerol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F5A51A-47A9-4BA4-B6BB-19D78A9F0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497779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B06504012</a:t>
            </a:r>
            <a:r>
              <a:rPr lang="zh-TW" altLang="en-US" sz="2000" dirty="0"/>
              <a:t>　林夢蝶</a:t>
            </a:r>
          </a:p>
          <a:p>
            <a:r>
              <a:rPr lang="en-US" altLang="zh-TW" sz="2000" dirty="0"/>
              <a:t>B06504069</a:t>
            </a:r>
            <a:r>
              <a:rPr lang="zh-TW" altLang="en-US" sz="2000" dirty="0"/>
              <a:t>　蘇峰玉</a:t>
            </a:r>
          </a:p>
          <a:p>
            <a:r>
              <a:rPr lang="en-US" altLang="zh-TW" sz="2000" dirty="0"/>
              <a:t>B06504076</a:t>
            </a:r>
            <a:r>
              <a:rPr lang="zh-TW" altLang="en-US" sz="2000" dirty="0"/>
              <a:t>　胡昇旻</a:t>
            </a:r>
          </a:p>
          <a:p>
            <a:r>
              <a:rPr lang="en-US" altLang="zh-TW" sz="2000" dirty="0"/>
              <a:t>B06504084</a:t>
            </a:r>
            <a:r>
              <a:rPr lang="zh-TW" altLang="en-US" sz="2000" dirty="0"/>
              <a:t>　余浩安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17F08648-0D07-4B68-9952-D694751806FA}"/>
              </a:ext>
            </a:extLst>
          </p:cNvPr>
          <p:cNvGrpSpPr/>
          <p:nvPr/>
        </p:nvGrpSpPr>
        <p:grpSpPr>
          <a:xfrm>
            <a:off x="6440304" y="5314882"/>
            <a:ext cx="2302480" cy="1163356"/>
            <a:chOff x="7063102" y="1972034"/>
            <a:chExt cx="1713100" cy="927988"/>
          </a:xfrm>
        </p:grpSpPr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DCB94614-2905-437A-9032-97340E8C0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3102" y="1972034"/>
              <a:ext cx="1713100" cy="657930"/>
            </a:xfrm>
            <a:prstGeom prst="rect">
              <a:avLst/>
            </a:prstGeom>
          </p:spPr>
        </p:pic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BD084DF0-B2B0-4621-887A-F54DF4F71226}"/>
                </a:ext>
              </a:extLst>
            </p:cNvPr>
            <p:cNvSpPr txBox="1">
              <a:spLocks/>
            </p:cNvSpPr>
            <p:nvPr/>
          </p:nvSpPr>
          <p:spPr>
            <a:xfrm>
              <a:off x="7266235" y="2629964"/>
              <a:ext cx="1306835" cy="2700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i="1" dirty="0" err="1"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Epichlorohydrin</a:t>
              </a:r>
              <a:endParaRPr lang="zh-TW" altLang="en-US" sz="1600" b="1" i="1" dirty="0">
                <a:uFillTx/>
              </a:endParaRPr>
            </a:p>
          </p:txBody>
        </p: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DB03911E-BC91-4754-A581-D7D0D7A00C13}"/>
              </a:ext>
            </a:extLst>
          </p:cNvPr>
          <p:cNvSpPr txBox="1"/>
          <p:nvPr/>
        </p:nvSpPr>
        <p:spPr>
          <a:xfrm>
            <a:off x="2108717" y="3620477"/>
            <a:ext cx="4926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甘油高值化環氧氯丙烷之製程改善</a:t>
            </a:r>
          </a:p>
        </p:txBody>
      </p:sp>
    </p:spTree>
    <p:extLst>
      <p:ext uri="{BB962C8B-B14F-4D97-AF65-F5344CB8AC3E}">
        <p14:creationId xmlns:p14="http://schemas.microsoft.com/office/powerpoint/2010/main" val="2185725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C31BFD-B16C-47C7-B23B-F40F23B7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反應概念</a:t>
            </a:r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14874542-1E50-4E37-9628-734E3298DA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6070637"/>
              </p:ext>
            </p:extLst>
          </p:nvPr>
        </p:nvGraphicFramePr>
        <p:xfrm>
          <a:off x="157162" y="796134"/>
          <a:ext cx="8829675" cy="1984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1" name="群組 20">
            <a:extLst>
              <a:ext uri="{FF2B5EF4-FFF2-40B4-BE49-F238E27FC236}">
                <a16:creationId xmlns:a16="http://schemas.microsoft.com/office/drawing/2014/main" id="{E1DAC3C7-F04F-4FF0-B459-3C68F0BFD131}"/>
              </a:ext>
            </a:extLst>
          </p:cNvPr>
          <p:cNvGrpSpPr/>
          <p:nvPr/>
        </p:nvGrpSpPr>
        <p:grpSpPr>
          <a:xfrm>
            <a:off x="1079989" y="3256933"/>
            <a:ext cx="7041901" cy="2802061"/>
            <a:chOff x="1206360" y="3429000"/>
            <a:chExt cx="6731280" cy="2564130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ABF79185-6FE2-4280-9089-AF5B5130B455}"/>
                </a:ext>
              </a:extLst>
            </p:cNvPr>
            <p:cNvGrpSpPr/>
            <p:nvPr/>
          </p:nvGrpSpPr>
          <p:grpSpPr>
            <a:xfrm>
              <a:off x="1206360" y="3429000"/>
              <a:ext cx="6731280" cy="2545042"/>
              <a:chOff x="1206359" y="3286507"/>
              <a:chExt cx="6731280" cy="2545042"/>
            </a:xfrm>
          </p:grpSpPr>
          <p:pic>
            <p:nvPicPr>
              <p:cNvPr id="6" name="圖片 5">
                <a:extLst>
                  <a:ext uri="{FF2B5EF4-FFF2-40B4-BE49-F238E27FC236}">
                    <a16:creationId xmlns:a16="http://schemas.microsoft.com/office/drawing/2014/main" id="{51DC5B63-B7CD-4EB9-959B-00A4C6EE0B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06359" y="3286507"/>
                <a:ext cx="6731280" cy="2545042"/>
              </a:xfrm>
              <a:prstGeom prst="rect">
                <a:avLst/>
              </a:prstGeom>
            </p:spPr>
          </p:pic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884B3B2-123A-4EEE-9C5B-7C9B59B9F659}"/>
                  </a:ext>
                </a:extLst>
              </p:cNvPr>
              <p:cNvSpPr/>
              <p:nvPr/>
            </p:nvSpPr>
            <p:spPr>
              <a:xfrm>
                <a:off x="4572000" y="4429909"/>
                <a:ext cx="1614196" cy="10077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9503C88-00CB-4892-82AB-DF928B3A82A1}"/>
                  </a:ext>
                </a:extLst>
              </p:cNvPr>
              <p:cNvSpPr/>
              <p:nvPr/>
            </p:nvSpPr>
            <p:spPr>
              <a:xfrm>
                <a:off x="3994289" y="4164475"/>
                <a:ext cx="827314" cy="5308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2747EB77-05C7-4B07-869F-402C45B067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2817" t="40676" r="29024" b="15712"/>
            <a:stretch/>
          </p:blipFill>
          <p:spPr>
            <a:xfrm>
              <a:off x="4821604" y="4883190"/>
              <a:ext cx="1222310" cy="1109940"/>
            </a:xfrm>
            <a:prstGeom prst="rect">
              <a:avLst/>
            </a:prstGeom>
          </p:spPr>
        </p:pic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AF53C6E-975E-4E32-9246-375693902683}"/>
              </a:ext>
            </a:extLst>
          </p:cNvPr>
          <p:cNvSpPr txBox="1"/>
          <p:nvPr/>
        </p:nvSpPr>
        <p:spPr>
          <a:xfrm>
            <a:off x="3676260" y="6162864"/>
            <a:ext cx="175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catalyst: </a:t>
            </a:r>
            <a:r>
              <a:rPr lang="en-US" altLang="zh-TW" dirty="0">
                <a:solidFill>
                  <a:srgbClr val="FF0000"/>
                </a:solidFill>
              </a:rPr>
              <a:t>HA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B050"/>
                </a:solidFill>
              </a:rPr>
              <a:t>AA</a:t>
            </a:r>
            <a:endParaRPr lang="zh-TW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E9FF7B5-2C01-4C37-BA98-E2BA7440696B}"/>
                  </a:ext>
                </a:extLst>
              </p:cNvPr>
              <p:cNvSpPr txBox="1"/>
              <p:nvPr/>
            </p:nvSpPr>
            <p:spPr>
              <a:xfrm flipH="1">
                <a:off x="1409056" y="2664127"/>
                <a:ext cx="33800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Glycerol + </a:t>
                </a:r>
                <a:r>
                  <a:rPr lang="en-US" altLang="zh-TW" sz="2000" dirty="0">
                    <a:highlight>
                      <a:srgbClr val="B3E3CB"/>
                    </a:highlight>
                  </a:rPr>
                  <a:t>HCl</a:t>
                </a:r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/>
                  <a:t>DCH + H</a:t>
                </a:r>
                <a:r>
                  <a:rPr lang="en-US" altLang="zh-TW" sz="2000" baseline="-25000" dirty="0"/>
                  <a:t>2</a:t>
                </a:r>
                <a:r>
                  <a:rPr lang="en-US" altLang="zh-TW" sz="2000" dirty="0"/>
                  <a:t>O</a:t>
                </a:r>
                <a:r>
                  <a:rPr lang="zh-TW" altLang="en-US" sz="2000" dirty="0"/>
                  <a:t> </a:t>
                </a: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E9FF7B5-2C01-4C37-BA98-E2BA74406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09056" y="2664127"/>
                <a:ext cx="3380027" cy="400110"/>
              </a:xfrm>
              <a:prstGeom prst="rect">
                <a:avLst/>
              </a:prstGeom>
              <a:blipFill>
                <a:blip r:embed="rId8"/>
                <a:stretch>
                  <a:fillRect l="-1802" t="-7576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22B4F334-BDA2-45CE-A163-21F0FB0AAA2D}"/>
                  </a:ext>
                </a:extLst>
              </p:cNvPr>
              <p:cNvSpPr txBox="1"/>
              <p:nvPr/>
            </p:nvSpPr>
            <p:spPr>
              <a:xfrm flipH="1">
                <a:off x="4862062" y="2664127"/>
                <a:ext cx="34888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DCH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+ </a:t>
                </a:r>
                <a:r>
                  <a:rPr lang="en-US" altLang="zh-TW" sz="2000" dirty="0">
                    <a:highlight>
                      <a:srgbClr val="FFFF00"/>
                    </a:highlight>
                  </a:rPr>
                  <a:t>NaOH</a:t>
                </a:r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/>
                  <a:t>ECH + +NaCl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22B4F334-BDA2-45CE-A163-21F0FB0AA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62062" y="2664127"/>
                <a:ext cx="3488835" cy="400110"/>
              </a:xfrm>
              <a:prstGeom prst="rect">
                <a:avLst/>
              </a:prstGeom>
              <a:blipFill>
                <a:blip r:embed="rId9"/>
                <a:stretch>
                  <a:fillRect l="-1923" t="-7576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D8F8EC29-919D-4548-98FF-22DAFE7C144A}"/>
              </a:ext>
            </a:extLst>
          </p:cNvPr>
          <p:cNvCxnSpPr>
            <a:cxnSpLocks/>
          </p:cNvCxnSpPr>
          <p:nvPr/>
        </p:nvCxnSpPr>
        <p:spPr>
          <a:xfrm flipV="1">
            <a:off x="6174173" y="4506433"/>
            <a:ext cx="586941" cy="6420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D445A5D-F2A4-4513-B027-D6BB1A94C452}"/>
              </a:ext>
            </a:extLst>
          </p:cNvPr>
          <p:cNvCxnSpPr>
            <a:cxnSpLocks/>
          </p:cNvCxnSpPr>
          <p:nvPr/>
        </p:nvCxnSpPr>
        <p:spPr>
          <a:xfrm>
            <a:off x="4265038" y="4302566"/>
            <a:ext cx="671804" cy="64758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E928F79-B47B-4373-A84A-A5BD969310B7}"/>
              </a:ext>
            </a:extLst>
          </p:cNvPr>
          <p:cNvCxnSpPr>
            <a:cxnSpLocks/>
          </p:cNvCxnSpPr>
          <p:nvPr/>
        </p:nvCxnSpPr>
        <p:spPr>
          <a:xfrm>
            <a:off x="4303148" y="5252937"/>
            <a:ext cx="63369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7DB417A-426D-4441-867E-463059FD1513}"/>
              </a:ext>
            </a:extLst>
          </p:cNvPr>
          <p:cNvSpPr txBox="1"/>
          <p:nvPr/>
        </p:nvSpPr>
        <p:spPr>
          <a:xfrm flipH="1">
            <a:off x="4353698" y="5235786"/>
            <a:ext cx="67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HCl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4DF6F91-CB47-4FF2-8DCC-6D09B2D9DDFC}"/>
              </a:ext>
            </a:extLst>
          </p:cNvPr>
          <p:cNvSpPr txBox="1"/>
          <p:nvPr/>
        </p:nvSpPr>
        <p:spPr>
          <a:xfrm flipH="1">
            <a:off x="4518282" y="4274554"/>
            <a:ext cx="63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HCl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DE60CFA-C638-41B2-84A1-9CF426DF89C6}"/>
              </a:ext>
            </a:extLst>
          </p:cNvPr>
          <p:cNvSpPr txBox="1"/>
          <p:nvPr/>
        </p:nvSpPr>
        <p:spPr>
          <a:xfrm flipH="1">
            <a:off x="6484556" y="4801457"/>
            <a:ext cx="79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NaOH</a:t>
            </a:r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E11504A-E996-4802-88B8-D94777C91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03069" y="6400311"/>
            <a:ext cx="3086100" cy="365125"/>
          </a:xfrm>
        </p:spPr>
        <p:txBody>
          <a:bodyPr/>
          <a:lstStyle/>
          <a:p>
            <a:r>
              <a:rPr lang="en-US" altLang="zh-TW"/>
              <a:t>/47</a:t>
            </a:r>
            <a:endParaRPr lang="zh-TW" altLang="en-US" dirty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6E769595-7A50-474F-88EF-07C1B463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9C24-7C66-4323-88B7-218B97194733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314AAB40-8BAD-422D-BF98-7B09B4072EA6}"/>
              </a:ext>
            </a:extLst>
          </p:cNvPr>
          <p:cNvSpPr/>
          <p:nvPr/>
        </p:nvSpPr>
        <p:spPr>
          <a:xfrm>
            <a:off x="1014014" y="3247748"/>
            <a:ext cx="5152063" cy="2896453"/>
          </a:xfrm>
          <a:prstGeom prst="roundRect">
            <a:avLst/>
          </a:prstGeom>
          <a:noFill/>
          <a:ln w="57150">
            <a:solidFill>
              <a:srgbClr val="94D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FF9B812E-CB2C-48A9-B54E-C50EF0BFD07C}"/>
              </a:ext>
            </a:extLst>
          </p:cNvPr>
          <p:cNvSpPr/>
          <p:nvPr/>
        </p:nvSpPr>
        <p:spPr>
          <a:xfrm>
            <a:off x="4789083" y="3247748"/>
            <a:ext cx="3347203" cy="2896453"/>
          </a:xfrm>
          <a:prstGeom prst="round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272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7" grpId="0"/>
      <p:bldP spid="19" grpId="0"/>
      <p:bldP spid="27" grpId="0"/>
      <p:bldP spid="13" grpId="0" animBg="1"/>
      <p:bldP spid="13" grpId="1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C31BFD-B16C-47C7-B23B-F40F23B7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反應概念</a:t>
            </a:r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14874542-1E50-4E37-9628-734E3298DA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8712271"/>
              </p:ext>
            </p:extLst>
          </p:nvPr>
        </p:nvGraphicFramePr>
        <p:xfrm>
          <a:off x="157162" y="786803"/>
          <a:ext cx="8829675" cy="1984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519E7055-4014-4FDF-B30F-0F2E0405746E}"/>
              </a:ext>
            </a:extLst>
          </p:cNvPr>
          <p:cNvSpPr/>
          <p:nvPr/>
        </p:nvSpPr>
        <p:spPr>
          <a:xfrm>
            <a:off x="-2835" y="6457890"/>
            <a:ext cx="82506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rgbClr val="222222"/>
                </a:solidFill>
              </a:rPr>
              <a:t>Almena, Alberto, and Mariano Martín. "</a:t>
            </a:r>
            <a:r>
              <a:rPr lang="en-US" altLang="zh-TW" sz="1000" dirty="0" err="1">
                <a:solidFill>
                  <a:srgbClr val="222222"/>
                </a:solidFill>
              </a:rPr>
              <a:t>Technoeconomic</a:t>
            </a:r>
            <a:r>
              <a:rPr lang="en-US" altLang="zh-TW" sz="1000" dirty="0">
                <a:solidFill>
                  <a:srgbClr val="222222"/>
                </a:solidFill>
              </a:rPr>
              <a:t> analysis of the production of </a:t>
            </a:r>
            <a:r>
              <a:rPr lang="en-US" altLang="zh-TW" sz="1000" dirty="0" err="1">
                <a:solidFill>
                  <a:srgbClr val="222222"/>
                </a:solidFill>
              </a:rPr>
              <a:t>epichlorohydrin</a:t>
            </a:r>
            <a:r>
              <a:rPr lang="en-US" altLang="zh-TW" sz="1000" dirty="0">
                <a:solidFill>
                  <a:srgbClr val="222222"/>
                </a:solidFill>
              </a:rPr>
              <a:t> from glycerol." </a:t>
            </a:r>
            <a:r>
              <a:rPr lang="en-US" altLang="zh-TW" sz="1000" i="1" dirty="0">
                <a:solidFill>
                  <a:srgbClr val="222222"/>
                </a:solidFill>
              </a:rPr>
              <a:t>Industrial &amp; Engineering Chemistry Research</a:t>
            </a:r>
            <a:r>
              <a:rPr lang="en-US" altLang="zh-TW" sz="1000" dirty="0">
                <a:solidFill>
                  <a:srgbClr val="222222"/>
                </a:solidFill>
              </a:rPr>
              <a:t> 55.12 (2016): 3226-3238.</a:t>
            </a:r>
            <a:endParaRPr lang="zh-TW" altLang="en-US" sz="1200" dirty="0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B85DA1BB-193B-4EA3-BA52-24EC215D8D6C}"/>
              </a:ext>
            </a:extLst>
          </p:cNvPr>
          <p:cNvGrpSpPr/>
          <p:nvPr/>
        </p:nvGrpSpPr>
        <p:grpSpPr>
          <a:xfrm>
            <a:off x="1417363" y="2917482"/>
            <a:ext cx="5502943" cy="2567970"/>
            <a:chOff x="1403003" y="2856884"/>
            <a:chExt cx="5502943" cy="2567970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2CE87BD8-0053-418B-B1F8-126F9C41D393}"/>
                </a:ext>
              </a:extLst>
            </p:cNvPr>
            <p:cNvGrpSpPr/>
            <p:nvPr/>
          </p:nvGrpSpPr>
          <p:grpSpPr>
            <a:xfrm flipH="1">
              <a:off x="2365437" y="2856884"/>
              <a:ext cx="4540509" cy="2120051"/>
              <a:chOff x="802433" y="2771193"/>
              <a:chExt cx="4540509" cy="2120051"/>
            </a:xfrm>
          </p:grpSpPr>
          <p:pic>
            <p:nvPicPr>
              <p:cNvPr id="9" name="Picture 2" descr="https://pubs.acs.org/na101/home/literatum/publisher/achs/journals/content/iecred/2016/iecred.2016.55.issue-12/acs.iecr.5b02555/20160804/images/medium/ie-2015-02555m_0005.gif">
                <a:extLst>
                  <a:ext uri="{FF2B5EF4-FFF2-40B4-BE49-F238E27FC236}">
                    <a16:creationId xmlns:a16="http://schemas.microsoft.com/office/drawing/2014/main" id="{8851640C-85A0-4122-82D4-3FF716ADB5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910" t="62474" r="27673"/>
              <a:stretch/>
            </p:blipFill>
            <p:spPr bwMode="auto">
              <a:xfrm>
                <a:off x="802433" y="2906854"/>
                <a:ext cx="4366726" cy="19843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A48D2AB-C9F2-45A6-A153-7D5DA14FE81D}"/>
                  </a:ext>
                </a:extLst>
              </p:cNvPr>
              <p:cNvSpPr/>
              <p:nvPr/>
            </p:nvSpPr>
            <p:spPr>
              <a:xfrm>
                <a:off x="3135086" y="2771193"/>
                <a:ext cx="2207856" cy="1033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" name="流程圖: 磁碟 10">
              <a:extLst>
                <a:ext uri="{FF2B5EF4-FFF2-40B4-BE49-F238E27FC236}">
                  <a16:creationId xmlns:a16="http://schemas.microsoft.com/office/drawing/2014/main" id="{4E8606B7-4558-4445-AE10-6415AFA661D4}"/>
                </a:ext>
              </a:extLst>
            </p:cNvPr>
            <p:cNvSpPr/>
            <p:nvPr/>
          </p:nvSpPr>
          <p:spPr>
            <a:xfrm>
              <a:off x="2780538" y="4147909"/>
              <a:ext cx="606490" cy="578488"/>
            </a:xfrm>
            <a:prstGeom prst="flowChartMagneticDisk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4C5EB01-599F-40CA-B29E-6A41D08C42FC}"/>
                </a:ext>
              </a:extLst>
            </p:cNvPr>
            <p:cNvSpPr txBox="1"/>
            <p:nvPr/>
          </p:nvSpPr>
          <p:spPr>
            <a:xfrm>
              <a:off x="2448032" y="3569543"/>
              <a:ext cx="1271502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decanter</a:t>
              </a:r>
              <a:endParaRPr lang="zh-TW" altLang="en-US" sz="2400" dirty="0"/>
            </a:p>
          </p:txBody>
        </p:sp>
        <p:sp>
          <p:nvSpPr>
            <p:cNvPr id="13" name="流程圖: 結束點 12">
              <a:extLst>
                <a:ext uri="{FF2B5EF4-FFF2-40B4-BE49-F238E27FC236}">
                  <a16:creationId xmlns:a16="http://schemas.microsoft.com/office/drawing/2014/main" id="{4698868D-739F-45C4-947B-81773B768969}"/>
                </a:ext>
              </a:extLst>
            </p:cNvPr>
            <p:cNvSpPr/>
            <p:nvPr/>
          </p:nvSpPr>
          <p:spPr>
            <a:xfrm rot="5400000">
              <a:off x="5197842" y="3807273"/>
              <a:ext cx="1198077" cy="447869"/>
            </a:xfrm>
            <a:prstGeom prst="flowChartTerminator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流程圖: 結束點 13">
              <a:extLst>
                <a:ext uri="{FF2B5EF4-FFF2-40B4-BE49-F238E27FC236}">
                  <a16:creationId xmlns:a16="http://schemas.microsoft.com/office/drawing/2014/main" id="{CA49D3FD-82EA-42B2-9725-32B670F50517}"/>
                </a:ext>
              </a:extLst>
            </p:cNvPr>
            <p:cNvSpPr/>
            <p:nvPr/>
          </p:nvSpPr>
          <p:spPr>
            <a:xfrm rot="5400000">
              <a:off x="5754013" y="3807273"/>
              <a:ext cx="1198077" cy="447869"/>
            </a:xfrm>
            <a:prstGeom prst="flowChartTerminator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70BE881-7562-47A8-908D-63344769EBEF}"/>
                </a:ext>
              </a:extLst>
            </p:cNvPr>
            <p:cNvSpPr txBox="1"/>
            <p:nvPr/>
          </p:nvSpPr>
          <p:spPr>
            <a:xfrm>
              <a:off x="5419628" y="4963189"/>
              <a:ext cx="1418978" cy="4616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distillation</a:t>
              </a:r>
              <a:endParaRPr lang="zh-TW" altLang="en-US" sz="2400" dirty="0"/>
            </a:p>
          </p:txBody>
        </p: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0CFDF600-4038-498A-810A-B5981F567D1E}"/>
                </a:ext>
              </a:extLst>
            </p:cNvPr>
            <p:cNvCxnSpPr/>
            <p:nvPr/>
          </p:nvCxnSpPr>
          <p:spPr>
            <a:xfrm>
              <a:off x="1403003" y="4483808"/>
              <a:ext cx="1045029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FC0AA7B-47C2-4F68-A6D9-781AA7FC6E26}"/>
              </a:ext>
            </a:extLst>
          </p:cNvPr>
          <p:cNvSpPr txBox="1"/>
          <p:nvPr/>
        </p:nvSpPr>
        <p:spPr>
          <a:xfrm>
            <a:off x="375731" y="3235867"/>
            <a:ext cx="1752403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heterogeneous</a:t>
            </a:r>
          </a:p>
          <a:p>
            <a:r>
              <a:rPr lang="en-US" altLang="zh-TW" sz="2000" b="1" dirty="0"/>
              <a:t>azeotrope</a:t>
            </a:r>
          </a:p>
          <a:p>
            <a:r>
              <a:rPr lang="en-US" altLang="zh-TW" dirty="0"/>
              <a:t>H</a:t>
            </a:r>
            <a:r>
              <a:rPr lang="en-US" altLang="zh-TW" baseline="-25000" dirty="0"/>
              <a:t>2</a:t>
            </a:r>
            <a:r>
              <a:rPr lang="en-US" altLang="zh-TW" dirty="0"/>
              <a:t>O</a:t>
            </a:r>
            <a:r>
              <a:rPr lang="zh-TW" altLang="en-US" dirty="0"/>
              <a:t>：</a:t>
            </a:r>
            <a:r>
              <a:rPr lang="en-US" altLang="zh-TW" dirty="0"/>
              <a:t>ECH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24 </a:t>
            </a:r>
            <a:r>
              <a:rPr lang="en-US" altLang="zh-TW" b="1" dirty="0" err="1">
                <a:solidFill>
                  <a:srgbClr val="FF0000"/>
                </a:solidFill>
              </a:rPr>
              <a:t>wt</a:t>
            </a:r>
            <a:r>
              <a:rPr lang="en-US" altLang="zh-TW" b="1" dirty="0">
                <a:solidFill>
                  <a:srgbClr val="FF0000"/>
                </a:solidFill>
              </a:rPr>
              <a:t>% </a:t>
            </a:r>
            <a:r>
              <a:rPr lang="en-US" altLang="zh-TW" dirty="0"/>
              <a:t>H</a:t>
            </a:r>
            <a:r>
              <a:rPr lang="en-US" altLang="zh-TW" baseline="-25000" dirty="0"/>
              <a:t>2</a:t>
            </a:r>
            <a:r>
              <a:rPr lang="en-US" altLang="zh-TW" dirty="0"/>
              <a:t>O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3C2F929E-37B7-408D-85AC-F670C17BD31B}"/>
              </a:ext>
            </a:extLst>
          </p:cNvPr>
          <p:cNvCxnSpPr/>
          <p:nvPr/>
        </p:nvCxnSpPr>
        <p:spPr>
          <a:xfrm>
            <a:off x="7037038" y="4806451"/>
            <a:ext cx="822911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09A8DD3-497C-4DA2-B883-E99D060E68F5}"/>
              </a:ext>
            </a:extLst>
          </p:cNvPr>
          <p:cNvSpPr txBox="1"/>
          <p:nvPr/>
        </p:nvSpPr>
        <p:spPr>
          <a:xfrm>
            <a:off x="7194714" y="4891244"/>
            <a:ext cx="15392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purity 99.9%</a:t>
            </a:r>
          </a:p>
          <a:p>
            <a:r>
              <a:rPr lang="en-US" altLang="zh-TW" sz="2400" b="1" dirty="0"/>
              <a:t>ECH</a:t>
            </a:r>
            <a:endParaRPr lang="zh-TW" altLang="en-US" sz="2000" b="1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218127B-292B-4189-9544-0F4F17C98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03069" y="6400311"/>
            <a:ext cx="3086100" cy="365125"/>
          </a:xfrm>
        </p:spPr>
        <p:txBody>
          <a:bodyPr/>
          <a:lstStyle/>
          <a:p>
            <a:r>
              <a:rPr lang="en-US" altLang="zh-TW"/>
              <a:t>/47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A5EBEE-606B-40FD-92D7-7CFBA3416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9C24-7C66-4323-88B7-218B9719473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206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>
            <a:extLst>
              <a:ext uri="{FF2B5EF4-FFF2-40B4-BE49-F238E27FC236}">
                <a16:creationId xmlns:a16="http://schemas.microsoft.com/office/drawing/2014/main" id="{74253618-19FF-408C-97AE-413367785F83}"/>
              </a:ext>
            </a:extLst>
          </p:cNvPr>
          <p:cNvSpPr txBox="1"/>
          <p:nvPr/>
        </p:nvSpPr>
        <p:spPr>
          <a:xfrm>
            <a:off x="7741295" y="2926575"/>
            <a:ext cx="5645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116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8CB1D8DE-3257-4C9A-973F-DB59E781E081}"/>
              </a:ext>
            </a:extLst>
          </p:cNvPr>
          <p:cNvGrpSpPr/>
          <p:nvPr/>
        </p:nvGrpSpPr>
        <p:grpSpPr>
          <a:xfrm>
            <a:off x="536872" y="2711131"/>
            <a:ext cx="7351194" cy="3749242"/>
            <a:chOff x="599578" y="2616401"/>
            <a:chExt cx="7351194" cy="3749242"/>
          </a:xfrm>
        </p:grpSpPr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8EABF71F-28B6-4F50-9643-8BD4041A8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464" y="2908488"/>
              <a:ext cx="6847308" cy="3227461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5F6F063-971C-4165-BAEC-81322BADF489}"/>
                </a:ext>
              </a:extLst>
            </p:cNvPr>
            <p:cNvSpPr txBox="1"/>
            <p:nvPr/>
          </p:nvSpPr>
          <p:spPr>
            <a:xfrm>
              <a:off x="3072965" y="2616401"/>
              <a:ext cx="299806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000" dirty="0"/>
                <a:t>T-</a:t>
              </a:r>
              <a:r>
                <a:rPr lang="en-US" altLang="zh-TW" sz="2000" dirty="0" err="1"/>
                <a:t>xy</a:t>
              </a:r>
              <a:r>
                <a:rPr lang="en-US" altLang="zh-TW" sz="2000" dirty="0"/>
                <a:t> diagram for H</a:t>
              </a:r>
              <a:r>
                <a:rPr lang="en-US" altLang="zh-TW" sz="2000" baseline="-25000" dirty="0"/>
                <a:t>2</a:t>
              </a:r>
              <a:r>
                <a:rPr lang="en-US" altLang="zh-TW" sz="2000" dirty="0"/>
                <a:t>O/ECH</a:t>
              </a:r>
              <a:endParaRPr lang="zh-TW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71961595-6970-468A-9199-2D2238892177}"/>
                    </a:ext>
                  </a:extLst>
                </p:cNvPr>
                <p:cNvSpPr txBox="1"/>
                <p:nvPr/>
              </p:nvSpPr>
              <p:spPr>
                <a:xfrm rot="16200000">
                  <a:off x="567290" y="4183307"/>
                  <a:ext cx="707884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T (</a:t>
                  </a:r>
                  <a14:m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a14:m>
                  <a:r>
                    <a:rPr lang="en-US" altLang="zh-TW" dirty="0"/>
                    <a:t>C)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71961595-6970-468A-9199-2D22388921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67290" y="4183307"/>
                  <a:ext cx="707884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0000" t="-5172" r="-26667" b="-775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B9A7853E-06A2-44CB-8B74-5828B2F0F7E1}"/>
                </a:ext>
              </a:extLst>
            </p:cNvPr>
            <p:cNvSpPr txBox="1"/>
            <p:nvPr/>
          </p:nvSpPr>
          <p:spPr>
            <a:xfrm>
              <a:off x="599578" y="4632924"/>
              <a:ext cx="56457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100</a:t>
              </a:r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D18F5ED-98F4-4FFE-85B4-D82A80CA873B}"/>
                </a:ext>
              </a:extLst>
            </p:cNvPr>
            <p:cNvSpPr txBox="1"/>
            <p:nvPr/>
          </p:nvSpPr>
          <p:spPr>
            <a:xfrm>
              <a:off x="2894294" y="5996311"/>
              <a:ext cx="33554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Liquid/vapor mole fraction of ECH</a:t>
              </a:r>
              <a:endParaRPr lang="zh-TW" altLang="en-US" dirty="0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5C31BFD-B16C-47C7-B23B-F40F23B7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反應概念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858E49-2E72-4E47-864D-46AFC39A3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14874542-1E50-4E37-9628-734E3298DAF2}"/>
              </a:ext>
            </a:extLst>
          </p:cNvPr>
          <p:cNvGraphicFramePr/>
          <p:nvPr>
            <p:extLst/>
          </p:nvPr>
        </p:nvGraphicFramePr>
        <p:xfrm>
          <a:off x="157162" y="786803"/>
          <a:ext cx="8829675" cy="1984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C5F7E17-AD46-4FBA-A238-379AB30AF89D}"/>
                  </a:ext>
                </a:extLst>
              </p:cNvPr>
              <p:cNvSpPr txBox="1"/>
              <p:nvPr/>
            </p:nvSpPr>
            <p:spPr>
              <a:xfrm>
                <a:off x="1472797" y="3636353"/>
                <a:ext cx="5054782" cy="707886"/>
              </a:xfrm>
              <a:prstGeom prst="rect">
                <a:avLst/>
              </a:prstGeom>
              <a:solidFill>
                <a:srgbClr val="D7D4FA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b="1" dirty="0"/>
                  <a:t>The composition of the azeotrope is different.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2000" b="1" dirty="0"/>
                  <a:t> Try different separation process</a:t>
                </a:r>
                <a:endParaRPr lang="zh-TW" altLang="en-US" sz="2000" b="1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C5F7E17-AD46-4FBA-A238-379AB30AF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797" y="3636353"/>
                <a:ext cx="5054782" cy="707886"/>
              </a:xfrm>
              <a:prstGeom prst="rect">
                <a:avLst/>
              </a:prstGeom>
              <a:blipFill>
                <a:blip r:embed="rId9"/>
                <a:stretch>
                  <a:fillRect l="-1327" t="-5172" r="-121" b="-146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B92338AB-0D12-410E-8616-FE7B711C1DBE}"/>
              </a:ext>
            </a:extLst>
          </p:cNvPr>
          <p:cNvSpPr/>
          <p:nvPr/>
        </p:nvSpPr>
        <p:spPr>
          <a:xfrm>
            <a:off x="7161095" y="2163123"/>
            <a:ext cx="1863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model: ENRTL-RK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A979667-E829-4398-A62B-6868803C3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03069" y="6400311"/>
            <a:ext cx="3086100" cy="365125"/>
          </a:xfrm>
        </p:spPr>
        <p:txBody>
          <a:bodyPr/>
          <a:lstStyle/>
          <a:p>
            <a:r>
              <a:rPr lang="en-US" altLang="zh-TW"/>
              <a:t>/47</a:t>
            </a:r>
            <a:endParaRPr lang="zh-TW" altLang="en-US" dirty="0"/>
          </a:p>
        </p:txBody>
      </p:sp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0B1336CC-CFA8-4718-BD75-A0C81436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9C24-7C66-4323-88B7-218B97194733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F8CDAE2-9FDC-42E6-B5DC-74EA472D84F2}"/>
              </a:ext>
            </a:extLst>
          </p:cNvPr>
          <p:cNvSpPr txBox="1"/>
          <p:nvPr/>
        </p:nvSpPr>
        <p:spPr>
          <a:xfrm>
            <a:off x="2831588" y="4791005"/>
            <a:ext cx="730226" cy="369332"/>
          </a:xfrm>
          <a:prstGeom prst="rect">
            <a:avLst/>
          </a:prstGeom>
          <a:solidFill>
            <a:srgbClr val="E3E1FB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0.35</a:t>
            </a:r>
            <a:endParaRPr lang="zh-TW" altLang="en-US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8577F3E-B0AE-48FF-ABDF-EC4258CE1F59}"/>
              </a:ext>
            </a:extLst>
          </p:cNvPr>
          <p:cNvCxnSpPr>
            <a:stCxn id="17" idx="2"/>
          </p:cNvCxnSpPr>
          <p:nvPr/>
        </p:nvCxnSpPr>
        <p:spPr>
          <a:xfrm>
            <a:off x="3196701" y="5160337"/>
            <a:ext cx="375585" cy="701010"/>
          </a:xfrm>
          <a:prstGeom prst="straightConnector1">
            <a:avLst/>
          </a:prstGeom>
          <a:ln w="28575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03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B255BC-D52F-42BB-A085-9C6A1C44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改良文獻製程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21E8D4-44BA-456F-BF39-205EFE4F0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2016, Almena’s</a:t>
            </a:r>
          </a:p>
          <a:p>
            <a:endParaRPr lang="zh-TW" altLang="en-US" sz="2400" dirty="0"/>
          </a:p>
        </p:txBody>
      </p:sp>
      <p:pic>
        <p:nvPicPr>
          <p:cNvPr id="1026" name="Picture 2" descr="https://pubs.acs.org/na101/home/literatum/publisher/achs/journals/content/iecred/2016/iecred.2016.55.issue-12/acs.iecr.5b02555/20160804/images/medium/ie-2015-02555m_0005.gif">
            <a:extLst>
              <a:ext uri="{FF2B5EF4-FFF2-40B4-BE49-F238E27FC236}">
                <a16:creationId xmlns:a16="http://schemas.microsoft.com/office/drawing/2014/main" id="{242F952A-99BF-4DC4-9CB9-FFC3C77F5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99" y="2224779"/>
            <a:ext cx="7760171" cy="426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672C535-1AC2-40F4-92BE-4511DB1B96B1}"/>
              </a:ext>
            </a:extLst>
          </p:cNvPr>
          <p:cNvSpPr/>
          <p:nvPr/>
        </p:nvSpPr>
        <p:spPr>
          <a:xfrm>
            <a:off x="800499" y="4814597"/>
            <a:ext cx="5525656" cy="1826702"/>
          </a:xfrm>
          <a:prstGeom prst="rect">
            <a:avLst/>
          </a:prstGeom>
          <a:solidFill>
            <a:srgbClr val="D7D4FA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7BA565-1D4E-4A53-B3CE-960F0DF9A0A5}"/>
              </a:ext>
            </a:extLst>
          </p:cNvPr>
          <p:cNvSpPr txBox="1"/>
          <p:nvPr/>
        </p:nvSpPr>
        <p:spPr>
          <a:xfrm>
            <a:off x="800499" y="4827199"/>
            <a:ext cx="1800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altLang="zh-TW" sz="2000" b="1" dirty="0"/>
              <a:t>ECH</a:t>
            </a:r>
            <a:r>
              <a:rPr lang="zh-TW" altLang="en-US" sz="2000" b="1" dirty="0"/>
              <a:t>純化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746006-B89D-469F-9FE3-E84F644EE6A9}"/>
              </a:ext>
            </a:extLst>
          </p:cNvPr>
          <p:cNvSpPr/>
          <p:nvPr/>
        </p:nvSpPr>
        <p:spPr>
          <a:xfrm>
            <a:off x="583330" y="2397968"/>
            <a:ext cx="2000250" cy="167951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E84378-798D-408D-88D2-8C3DA0834541}"/>
              </a:ext>
            </a:extLst>
          </p:cNvPr>
          <p:cNvSpPr/>
          <p:nvPr/>
        </p:nvSpPr>
        <p:spPr>
          <a:xfrm>
            <a:off x="2583580" y="2146041"/>
            <a:ext cx="3294706" cy="2668556"/>
          </a:xfrm>
          <a:prstGeom prst="rect">
            <a:avLst/>
          </a:prstGeom>
          <a:solidFill>
            <a:srgbClr val="B3E3C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D0D718-E5A4-4FAE-9355-9C95F217D44A}"/>
              </a:ext>
            </a:extLst>
          </p:cNvPr>
          <p:cNvSpPr/>
          <p:nvPr/>
        </p:nvSpPr>
        <p:spPr>
          <a:xfrm>
            <a:off x="5878286" y="2767300"/>
            <a:ext cx="2854233" cy="2760192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582A15-4632-4E40-8F12-401CDB7CF00C}"/>
              </a:ext>
            </a:extLst>
          </p:cNvPr>
          <p:cNvSpPr/>
          <p:nvPr/>
        </p:nvSpPr>
        <p:spPr>
          <a:xfrm>
            <a:off x="583330" y="2397968"/>
            <a:ext cx="1556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2000" b="1" dirty="0"/>
              <a:t>甘油純化</a:t>
            </a:r>
            <a:endParaRPr lang="en-US" altLang="zh-TW" sz="20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AC4E24-2194-4B9A-8F5D-9BE06D1EE1BB}"/>
              </a:ext>
            </a:extLst>
          </p:cNvPr>
          <p:cNvSpPr/>
          <p:nvPr/>
        </p:nvSpPr>
        <p:spPr>
          <a:xfrm>
            <a:off x="4030759" y="1284019"/>
            <a:ext cx="1556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zh-TW" altLang="en-US" sz="2000" b="1" dirty="0"/>
              <a:t>甘油氯化</a:t>
            </a:r>
            <a:endParaRPr lang="en-US" altLang="zh-TW" sz="20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0AD141-AAA3-44F5-87D7-B085A1E931DF}"/>
              </a:ext>
            </a:extLst>
          </p:cNvPr>
          <p:cNvSpPr/>
          <p:nvPr/>
        </p:nvSpPr>
        <p:spPr>
          <a:xfrm>
            <a:off x="7017775" y="2317837"/>
            <a:ext cx="1766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altLang="zh-TW" sz="2000" b="1" dirty="0"/>
              <a:t>DCH</a:t>
            </a:r>
            <a:r>
              <a:rPr lang="zh-TW" altLang="en-US" sz="2000" b="1" dirty="0"/>
              <a:t>環氧化</a:t>
            </a:r>
            <a:endParaRPr lang="en-US" altLang="zh-TW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38C2C3F3-26F6-4FC7-999D-6F6B8A605635}"/>
                  </a:ext>
                </a:extLst>
              </p:cNvPr>
              <p:cNvSpPr txBox="1"/>
              <p:nvPr/>
            </p:nvSpPr>
            <p:spPr>
              <a:xfrm flipH="1">
                <a:off x="3403769" y="1681705"/>
                <a:ext cx="33800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Glycerol + </a:t>
                </a:r>
                <a:r>
                  <a:rPr lang="en-US" altLang="zh-TW" sz="2000" dirty="0">
                    <a:highlight>
                      <a:srgbClr val="B3E3CB"/>
                    </a:highlight>
                  </a:rPr>
                  <a:t>HCl</a:t>
                </a:r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/>
                  <a:t>DCH + H</a:t>
                </a:r>
                <a:r>
                  <a:rPr lang="en-US" altLang="zh-TW" sz="2000" baseline="-25000" dirty="0"/>
                  <a:t>2</a:t>
                </a:r>
                <a:r>
                  <a:rPr lang="en-US" altLang="zh-TW" sz="2000" dirty="0"/>
                  <a:t>O</a:t>
                </a:r>
                <a:r>
                  <a:rPr lang="zh-TW" altLang="en-US" sz="2000" dirty="0"/>
                  <a:t> </a:t>
                </a: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38C2C3F3-26F6-4FC7-999D-6F6B8A605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403769" y="1681705"/>
                <a:ext cx="3380027" cy="400110"/>
              </a:xfrm>
              <a:prstGeom prst="rect">
                <a:avLst/>
              </a:prstGeom>
              <a:blipFill>
                <a:blip r:embed="rId3"/>
                <a:stretch>
                  <a:fillRect l="-1802" t="-9091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B6174D61-EA33-4BD0-8A5F-97B2737926F3}"/>
                  </a:ext>
                </a:extLst>
              </p:cNvPr>
              <p:cNvSpPr txBox="1"/>
              <p:nvPr/>
            </p:nvSpPr>
            <p:spPr>
              <a:xfrm flipH="1">
                <a:off x="5655165" y="2794710"/>
                <a:ext cx="34888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DCH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+ </a:t>
                </a:r>
                <a:r>
                  <a:rPr lang="en-US" altLang="zh-TW" sz="2000" dirty="0">
                    <a:highlight>
                      <a:srgbClr val="FFFF00"/>
                    </a:highlight>
                  </a:rPr>
                  <a:t>NaOH</a:t>
                </a:r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/>
                  <a:t>ECH + +NaCl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B6174D61-EA33-4BD0-8A5F-97B273792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655165" y="2794710"/>
                <a:ext cx="3488835" cy="400110"/>
              </a:xfrm>
              <a:prstGeom prst="rect">
                <a:avLst/>
              </a:prstGeom>
              <a:blipFill>
                <a:blip r:embed="rId4"/>
                <a:stretch>
                  <a:fillRect l="-1923" t="-7576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B7EDE785-0BAD-40CA-859A-F3854FACCFC8}"/>
              </a:ext>
            </a:extLst>
          </p:cNvPr>
          <p:cNvSpPr/>
          <p:nvPr/>
        </p:nvSpPr>
        <p:spPr>
          <a:xfrm>
            <a:off x="3563327" y="3498980"/>
            <a:ext cx="625151" cy="7579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29A7C13-8303-4293-A577-57CD79773573}"/>
              </a:ext>
            </a:extLst>
          </p:cNvPr>
          <p:cNvSpPr txBox="1"/>
          <p:nvPr/>
        </p:nvSpPr>
        <p:spPr>
          <a:xfrm>
            <a:off x="3813210" y="4182613"/>
            <a:ext cx="1198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rgbClr val="FF0000"/>
                </a:solidFill>
              </a:rPr>
              <a:t>semibatch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707E1D-5D55-492D-BB2C-E2EE01D2237C}"/>
              </a:ext>
            </a:extLst>
          </p:cNvPr>
          <p:cNvSpPr/>
          <p:nvPr/>
        </p:nvSpPr>
        <p:spPr>
          <a:xfrm>
            <a:off x="7208065" y="3517642"/>
            <a:ext cx="625151" cy="13282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E8E4B12-FFAC-4B25-AEC2-F6EB7D5F1173}"/>
              </a:ext>
            </a:extLst>
          </p:cNvPr>
          <p:cNvSpPr txBox="1"/>
          <p:nvPr/>
        </p:nvSpPr>
        <p:spPr>
          <a:xfrm>
            <a:off x="7084962" y="4924599"/>
            <a:ext cx="957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err="1">
                <a:solidFill>
                  <a:srgbClr val="FF0000"/>
                </a:solidFill>
              </a:rPr>
              <a:t>radfrac</a:t>
            </a:r>
            <a:endParaRPr lang="en-US" altLang="zh-TW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33273CA4-DDE1-4FFA-BD65-FEFDC17281E4}"/>
                  </a:ext>
                </a:extLst>
              </p:cNvPr>
              <p:cNvSpPr txBox="1"/>
              <p:nvPr/>
            </p:nvSpPr>
            <p:spPr>
              <a:xfrm>
                <a:off x="3397744" y="4572851"/>
                <a:ext cx="2492990" cy="1015663"/>
              </a:xfrm>
              <a:prstGeom prst="rect">
                <a:avLst/>
              </a:prstGeom>
              <a:solidFill>
                <a:srgbClr val="E1F4EA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dirty="0"/>
                  <a:t>為不連續反應器</a:t>
                </a:r>
                <a:endParaRPr lang="en-US" altLang="zh-TW" sz="2000" dirty="0"/>
              </a:p>
              <a:p>
                <a:r>
                  <a:rPr lang="zh-TW" altLang="en-US" sz="2000" dirty="0"/>
                  <a:t>消耗人力、產量較少</a:t>
                </a:r>
                <a:endParaRPr lang="en-US" altLang="zh-TW" sz="2000" dirty="0"/>
              </a:p>
              <a:p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2000" b="1" dirty="0">
                    <a:solidFill>
                      <a:srgbClr val="FF0000"/>
                    </a:solidFill>
                  </a:rPr>
                  <a:t>CSTR</a:t>
                </a:r>
                <a:endParaRPr lang="zh-TW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33273CA4-DDE1-4FFA-BD65-FEFDC1728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744" y="4572851"/>
                <a:ext cx="2492990" cy="1015663"/>
              </a:xfrm>
              <a:prstGeom prst="rect">
                <a:avLst/>
              </a:prstGeom>
              <a:blipFill>
                <a:blip r:embed="rId5"/>
                <a:stretch>
                  <a:fillRect l="-2445" t="-2994" r="-2445" b="-95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E6D3554A-B69A-4BDB-A1FD-31379B5745D8}"/>
                  </a:ext>
                </a:extLst>
              </p:cNvPr>
              <p:cNvSpPr txBox="1"/>
              <p:nvPr/>
            </p:nvSpPr>
            <p:spPr>
              <a:xfrm>
                <a:off x="5727109" y="5319949"/>
                <a:ext cx="3005951" cy="1323439"/>
              </a:xfrm>
              <a:prstGeom prst="rect">
                <a:avLst/>
              </a:prstGeom>
              <a:solidFill>
                <a:srgbClr val="FFF8E5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 dirty="0"/>
                  <a:t>使用的反應動力學不準確</a:t>
                </a:r>
                <a:endParaRPr lang="en-US" altLang="zh-TW" sz="2000" dirty="0"/>
              </a:p>
              <a:p>
                <a:r>
                  <a:rPr lang="zh-TW" altLang="en-US" sz="2000" dirty="0"/>
                  <a:t>反應蒸餾塔模擬結果不佳</a:t>
                </a:r>
                <a:endParaRPr lang="en-US" altLang="zh-TW" sz="2000" dirty="0"/>
              </a:p>
              <a:p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sz="2000" b="1" dirty="0">
                    <a:solidFill>
                      <a:srgbClr val="FF0000"/>
                    </a:solidFill>
                  </a:rPr>
                  <a:t>更換動力學參數</a:t>
                </a:r>
                <a:endParaRPr lang="en-US" altLang="zh-TW" sz="2000" b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sz="2000" b="1" dirty="0">
                    <a:solidFill>
                      <a:srgbClr val="FF0000"/>
                    </a:solidFill>
                  </a:rPr>
                  <a:t>更改反應器為</a:t>
                </a:r>
                <a:r>
                  <a:rPr lang="en-US" altLang="zh-TW" sz="2000" b="1" dirty="0">
                    <a:solidFill>
                      <a:srgbClr val="FF0000"/>
                    </a:solidFill>
                  </a:rPr>
                  <a:t>CSTR</a:t>
                </a:r>
                <a:endParaRPr lang="zh-TW" altLang="en-US" sz="2000" b="1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E6D3554A-B69A-4BDB-A1FD-31379B574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109" y="5319949"/>
                <a:ext cx="3005951" cy="1323439"/>
              </a:xfrm>
              <a:prstGeom prst="rect">
                <a:avLst/>
              </a:prstGeom>
              <a:blipFill>
                <a:blip r:embed="rId6"/>
                <a:stretch>
                  <a:fillRect l="-2024" t="-2765" r="-1619" b="-78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>
            <a:extLst>
              <a:ext uri="{FF2B5EF4-FFF2-40B4-BE49-F238E27FC236}">
                <a16:creationId xmlns:a16="http://schemas.microsoft.com/office/drawing/2014/main" id="{9B862CCD-E773-441C-8799-9E44C78F6018}"/>
              </a:ext>
            </a:extLst>
          </p:cNvPr>
          <p:cNvSpPr txBox="1"/>
          <p:nvPr/>
        </p:nvSpPr>
        <p:spPr>
          <a:xfrm>
            <a:off x="1580616" y="1783507"/>
            <a:ext cx="1800493" cy="646331"/>
          </a:xfrm>
          <a:prstGeom prst="rect">
            <a:avLst/>
          </a:prstGeom>
          <a:solidFill>
            <a:srgbClr val="FDF2EA"/>
          </a:solidFill>
        </p:spPr>
        <p:txBody>
          <a:bodyPr wrap="none" rtlCol="0">
            <a:spAutoFit/>
          </a:bodyPr>
          <a:lstStyle/>
          <a:p>
            <a:r>
              <a:rPr lang="zh-TW" altLang="en-US" dirty="0"/>
              <a:t>副產物可販售：</a:t>
            </a:r>
            <a:endParaRPr lang="en-US" altLang="zh-TW" dirty="0"/>
          </a:p>
          <a:p>
            <a:r>
              <a:rPr lang="zh-TW" altLang="en-US" dirty="0"/>
              <a:t>高純度甲醇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79F334E-0759-4118-9AEE-08E3455512A8}"/>
              </a:ext>
            </a:extLst>
          </p:cNvPr>
          <p:cNvSpPr/>
          <p:nvPr/>
        </p:nvSpPr>
        <p:spPr>
          <a:xfrm>
            <a:off x="2424728" y="2598023"/>
            <a:ext cx="443415" cy="5967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9AC1D70-A19E-44DB-A0BB-B237A9C1C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03069" y="6400311"/>
            <a:ext cx="3086100" cy="365125"/>
          </a:xfrm>
        </p:spPr>
        <p:txBody>
          <a:bodyPr/>
          <a:lstStyle/>
          <a:p>
            <a:r>
              <a:rPr lang="en-US" altLang="zh-TW"/>
              <a:t>/47</a:t>
            </a:r>
            <a:endParaRPr lang="zh-TW" altLang="en-US" dirty="0"/>
          </a:p>
        </p:txBody>
      </p:sp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id="{1348DA90-818C-4162-864F-07D0F799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9C24-7C66-4323-88B7-218B9719473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54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/>
      <p:bldP spid="18" grpId="0" animBg="1"/>
      <p:bldP spid="17" grpId="0"/>
      <p:bldP spid="20" grpId="0" animBg="1"/>
      <p:bldP spid="19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D92A472-2BDD-4E38-8EBB-F0B1296B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9C3176DD-DC08-4CB8-85B6-913690FC9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03069" y="6400311"/>
            <a:ext cx="3086100" cy="365125"/>
          </a:xfrm>
        </p:spPr>
        <p:txBody>
          <a:bodyPr/>
          <a:lstStyle/>
          <a:p>
            <a:r>
              <a:rPr lang="en-US" altLang="zh-TW"/>
              <a:t>/47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0995C0C-60AF-40BE-A717-B2EC1287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9C24-7C66-4323-88B7-218B97194733}" type="slidenum">
              <a:rPr lang="zh-TW" altLang="en-US" smtClean="0"/>
              <a:t>14</a:t>
            </a:fld>
            <a:endParaRPr lang="zh-TW" altLang="en-US"/>
          </a:p>
        </p:txBody>
      </p: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02592388-2412-423F-B0AF-62CD85B16082}"/>
              </a:ext>
            </a:extLst>
          </p:cNvPr>
          <p:cNvCxnSpPr>
            <a:cxnSpLocks/>
          </p:cNvCxnSpPr>
          <p:nvPr/>
        </p:nvCxnSpPr>
        <p:spPr>
          <a:xfrm flipV="1">
            <a:off x="815001" y="3692479"/>
            <a:ext cx="7513999" cy="2444"/>
          </a:xfrm>
          <a:prstGeom prst="line">
            <a:avLst/>
          </a:prstGeom>
          <a:ln w="762000" cap="rnd">
            <a:solidFill>
              <a:srgbClr val="CAE3DC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26361C9D-CEEA-4643-B13B-A4EA767E248E}"/>
              </a:ext>
            </a:extLst>
          </p:cNvPr>
          <p:cNvCxnSpPr>
            <a:cxnSpLocks/>
          </p:cNvCxnSpPr>
          <p:nvPr/>
        </p:nvCxnSpPr>
        <p:spPr>
          <a:xfrm flipV="1">
            <a:off x="777046" y="3692479"/>
            <a:ext cx="7513999" cy="2444"/>
          </a:xfrm>
          <a:prstGeom prst="line">
            <a:avLst/>
          </a:prstGeom>
          <a:ln w="635000" cap="rnd">
            <a:solidFill>
              <a:srgbClr val="166D88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橢圓 82">
            <a:extLst>
              <a:ext uri="{FF2B5EF4-FFF2-40B4-BE49-F238E27FC236}">
                <a16:creationId xmlns:a16="http://schemas.microsoft.com/office/drawing/2014/main" id="{BC115729-3207-4849-8498-547A621150A2}"/>
              </a:ext>
            </a:extLst>
          </p:cNvPr>
          <p:cNvSpPr>
            <a:spLocks noChangeAspect="1"/>
          </p:cNvSpPr>
          <p:nvPr/>
        </p:nvSpPr>
        <p:spPr>
          <a:xfrm>
            <a:off x="577770" y="3422479"/>
            <a:ext cx="540000" cy="540000"/>
          </a:xfrm>
          <a:prstGeom prst="ellipse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7D07EB0E-3FA1-4518-9B98-BB42786B0445}"/>
              </a:ext>
            </a:extLst>
          </p:cNvPr>
          <p:cNvSpPr/>
          <p:nvPr/>
        </p:nvSpPr>
        <p:spPr>
          <a:xfrm>
            <a:off x="2465371" y="3429000"/>
            <a:ext cx="540000" cy="540000"/>
          </a:xfrm>
          <a:prstGeom prst="ellipse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>
            <a:extLst>
              <a:ext uri="{FF2B5EF4-FFF2-40B4-BE49-F238E27FC236}">
                <a16:creationId xmlns:a16="http://schemas.microsoft.com/office/drawing/2014/main" id="{32B69825-D817-4B2F-964D-393986E2C6BE}"/>
              </a:ext>
            </a:extLst>
          </p:cNvPr>
          <p:cNvSpPr/>
          <p:nvPr/>
        </p:nvSpPr>
        <p:spPr>
          <a:xfrm>
            <a:off x="4352973" y="3422479"/>
            <a:ext cx="540000" cy="54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9CF5EE2F-321B-4460-86E8-FECE91E6876C}"/>
              </a:ext>
            </a:extLst>
          </p:cNvPr>
          <p:cNvSpPr/>
          <p:nvPr/>
        </p:nvSpPr>
        <p:spPr>
          <a:xfrm>
            <a:off x="6189602" y="3429000"/>
            <a:ext cx="540000" cy="540000"/>
          </a:xfrm>
          <a:prstGeom prst="ellipse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橢圓 86">
            <a:extLst>
              <a:ext uri="{FF2B5EF4-FFF2-40B4-BE49-F238E27FC236}">
                <a16:creationId xmlns:a16="http://schemas.microsoft.com/office/drawing/2014/main" id="{B3BC2FA7-0B96-48F7-8312-B615E56634CD}"/>
              </a:ext>
            </a:extLst>
          </p:cNvPr>
          <p:cNvSpPr/>
          <p:nvPr/>
        </p:nvSpPr>
        <p:spPr>
          <a:xfrm>
            <a:off x="8026231" y="3422479"/>
            <a:ext cx="540000" cy="540000"/>
          </a:xfrm>
          <a:prstGeom prst="ellipse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8" name="그룹 273">
            <a:extLst>
              <a:ext uri="{FF2B5EF4-FFF2-40B4-BE49-F238E27FC236}">
                <a16:creationId xmlns:a16="http://schemas.microsoft.com/office/drawing/2014/main" id="{AB2155F2-C20F-4186-A189-FEA934A89BA4}"/>
              </a:ext>
            </a:extLst>
          </p:cNvPr>
          <p:cNvGrpSpPr/>
          <p:nvPr/>
        </p:nvGrpSpPr>
        <p:grpSpPr>
          <a:xfrm>
            <a:off x="2553450" y="3506513"/>
            <a:ext cx="346424" cy="390525"/>
            <a:chOff x="773707" y="897064"/>
            <a:chExt cx="346424" cy="390525"/>
          </a:xfrm>
          <a:solidFill>
            <a:srgbClr val="002060"/>
          </a:solidFill>
        </p:grpSpPr>
        <p:sp>
          <p:nvSpPr>
            <p:cNvPr id="112" name="자유형: 도형 274">
              <a:extLst>
                <a:ext uri="{FF2B5EF4-FFF2-40B4-BE49-F238E27FC236}">
                  <a16:creationId xmlns:a16="http://schemas.microsoft.com/office/drawing/2014/main" id="{731CE25E-AA8A-43A7-A167-16B635AA5BF5}"/>
                </a:ext>
              </a:extLst>
            </p:cNvPr>
            <p:cNvSpPr/>
            <p:nvPr/>
          </p:nvSpPr>
          <p:spPr>
            <a:xfrm>
              <a:off x="929917" y="964692"/>
              <a:ext cx="76200" cy="76200"/>
            </a:xfrm>
            <a:custGeom>
              <a:avLst/>
              <a:gdLst>
                <a:gd name="connsiteX0" fmla="*/ 40577 w 76200"/>
                <a:gd name="connsiteY0" fmla="*/ 74009 h 76200"/>
                <a:gd name="connsiteX1" fmla="*/ 74009 w 76200"/>
                <a:gd name="connsiteY1" fmla="*/ 40576 h 76200"/>
                <a:gd name="connsiteX2" fmla="*/ 40577 w 76200"/>
                <a:gd name="connsiteY2" fmla="*/ 7144 h 76200"/>
                <a:gd name="connsiteX3" fmla="*/ 7144 w 76200"/>
                <a:gd name="connsiteY3" fmla="*/ 40576 h 76200"/>
                <a:gd name="connsiteX4" fmla="*/ 40577 w 76200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0577" y="74009"/>
                  </a:moveTo>
                  <a:cubicBezTo>
                    <a:pt x="59055" y="74009"/>
                    <a:pt x="74009" y="59055"/>
                    <a:pt x="74009" y="40576"/>
                  </a:cubicBezTo>
                  <a:cubicBezTo>
                    <a:pt x="74009" y="22098"/>
                    <a:pt x="59055" y="7144"/>
                    <a:pt x="40577" y="7144"/>
                  </a:cubicBezTo>
                  <a:cubicBezTo>
                    <a:pt x="22098" y="7144"/>
                    <a:pt x="7144" y="22098"/>
                    <a:pt x="7144" y="40576"/>
                  </a:cubicBezTo>
                  <a:cubicBezTo>
                    <a:pt x="7144" y="59055"/>
                    <a:pt x="22098" y="74009"/>
                    <a:pt x="40577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275">
              <a:extLst>
                <a:ext uri="{FF2B5EF4-FFF2-40B4-BE49-F238E27FC236}">
                  <a16:creationId xmlns:a16="http://schemas.microsoft.com/office/drawing/2014/main" id="{B957D420-3988-4422-848F-BFF0E6C8CB3F}"/>
                </a:ext>
              </a:extLst>
            </p:cNvPr>
            <p:cNvSpPr/>
            <p:nvPr/>
          </p:nvSpPr>
          <p:spPr>
            <a:xfrm>
              <a:off x="834381" y="897064"/>
              <a:ext cx="285750" cy="390525"/>
            </a:xfrm>
            <a:custGeom>
              <a:avLst/>
              <a:gdLst>
                <a:gd name="connsiteX0" fmla="*/ 269653 w 285750"/>
                <a:gd name="connsiteY0" fmla="*/ 7144 h 390525"/>
                <a:gd name="connsiteX1" fmla="*/ 24479 w 285750"/>
                <a:gd name="connsiteY1" fmla="*/ 7144 h 390525"/>
                <a:gd name="connsiteX2" fmla="*/ 13335 w 285750"/>
                <a:gd name="connsiteY2" fmla="*/ 18288 h 390525"/>
                <a:gd name="connsiteX3" fmla="*/ 13335 w 285750"/>
                <a:gd name="connsiteY3" fmla="*/ 365284 h 390525"/>
                <a:gd name="connsiteX4" fmla="*/ 7144 w 285750"/>
                <a:gd name="connsiteY4" fmla="*/ 387572 h 390525"/>
                <a:gd name="connsiteX5" fmla="*/ 225076 w 285750"/>
                <a:gd name="connsiteY5" fmla="*/ 387572 h 390525"/>
                <a:gd name="connsiteX6" fmla="*/ 280797 w 285750"/>
                <a:gd name="connsiteY6" fmla="*/ 331851 h 390525"/>
                <a:gd name="connsiteX7" fmla="*/ 280797 w 285750"/>
                <a:gd name="connsiteY7" fmla="*/ 18288 h 390525"/>
                <a:gd name="connsiteX8" fmla="*/ 269653 w 285750"/>
                <a:gd name="connsiteY8" fmla="*/ 7144 h 390525"/>
                <a:gd name="connsiteX9" fmla="*/ 136112 w 285750"/>
                <a:gd name="connsiteY9" fmla="*/ 52483 h 390525"/>
                <a:gd name="connsiteX10" fmla="*/ 191834 w 285750"/>
                <a:gd name="connsiteY10" fmla="*/ 108204 h 390525"/>
                <a:gd name="connsiteX11" fmla="*/ 177641 w 285750"/>
                <a:gd name="connsiteY11" fmla="*/ 144971 h 390525"/>
                <a:gd name="connsiteX12" fmla="*/ 211931 w 285750"/>
                <a:gd name="connsiteY12" fmla="*/ 190691 h 390525"/>
                <a:gd name="connsiteX13" fmla="*/ 209741 w 285750"/>
                <a:gd name="connsiteY13" fmla="*/ 206312 h 390525"/>
                <a:gd name="connsiteX14" fmla="*/ 194120 w 285750"/>
                <a:gd name="connsiteY14" fmla="*/ 204121 h 390525"/>
                <a:gd name="connsiteX15" fmla="*/ 159925 w 285750"/>
                <a:gd name="connsiteY15" fmla="*/ 158496 h 390525"/>
                <a:gd name="connsiteX16" fmla="*/ 136208 w 285750"/>
                <a:gd name="connsiteY16" fmla="*/ 164021 h 390525"/>
                <a:gd name="connsiteX17" fmla="*/ 80486 w 285750"/>
                <a:gd name="connsiteY17" fmla="*/ 108299 h 390525"/>
                <a:gd name="connsiteX18" fmla="*/ 136112 w 285750"/>
                <a:gd name="connsiteY18" fmla="*/ 52483 h 390525"/>
                <a:gd name="connsiteX19" fmla="*/ 225266 w 285750"/>
                <a:gd name="connsiteY19" fmla="*/ 342995 h 390525"/>
                <a:gd name="connsiteX20" fmla="*/ 69247 w 285750"/>
                <a:gd name="connsiteY20" fmla="*/ 342995 h 390525"/>
                <a:gd name="connsiteX21" fmla="*/ 58103 w 285750"/>
                <a:gd name="connsiteY21" fmla="*/ 331851 h 390525"/>
                <a:gd name="connsiteX22" fmla="*/ 69247 w 285750"/>
                <a:gd name="connsiteY22" fmla="*/ 320707 h 390525"/>
                <a:gd name="connsiteX23" fmla="*/ 225266 w 285750"/>
                <a:gd name="connsiteY23" fmla="*/ 320707 h 390525"/>
                <a:gd name="connsiteX24" fmla="*/ 236411 w 285750"/>
                <a:gd name="connsiteY24" fmla="*/ 331851 h 390525"/>
                <a:gd name="connsiteX25" fmla="*/ 225266 w 285750"/>
                <a:gd name="connsiteY25" fmla="*/ 342995 h 390525"/>
                <a:gd name="connsiteX26" fmla="*/ 225266 w 285750"/>
                <a:gd name="connsiteY26" fmla="*/ 298418 h 390525"/>
                <a:gd name="connsiteX27" fmla="*/ 69247 w 285750"/>
                <a:gd name="connsiteY27" fmla="*/ 298418 h 390525"/>
                <a:gd name="connsiteX28" fmla="*/ 58103 w 285750"/>
                <a:gd name="connsiteY28" fmla="*/ 287274 h 390525"/>
                <a:gd name="connsiteX29" fmla="*/ 69247 w 285750"/>
                <a:gd name="connsiteY29" fmla="*/ 276130 h 390525"/>
                <a:gd name="connsiteX30" fmla="*/ 225266 w 285750"/>
                <a:gd name="connsiteY30" fmla="*/ 276130 h 390525"/>
                <a:gd name="connsiteX31" fmla="*/ 236411 w 285750"/>
                <a:gd name="connsiteY31" fmla="*/ 287274 h 390525"/>
                <a:gd name="connsiteX32" fmla="*/ 225266 w 285750"/>
                <a:gd name="connsiteY32" fmla="*/ 298418 h 390525"/>
                <a:gd name="connsiteX33" fmla="*/ 225266 w 285750"/>
                <a:gd name="connsiteY33" fmla="*/ 253841 h 390525"/>
                <a:gd name="connsiteX34" fmla="*/ 69247 w 285750"/>
                <a:gd name="connsiteY34" fmla="*/ 253841 h 390525"/>
                <a:gd name="connsiteX35" fmla="*/ 58103 w 285750"/>
                <a:gd name="connsiteY35" fmla="*/ 242697 h 390525"/>
                <a:gd name="connsiteX36" fmla="*/ 69247 w 285750"/>
                <a:gd name="connsiteY36" fmla="*/ 231553 h 390525"/>
                <a:gd name="connsiteX37" fmla="*/ 225266 w 285750"/>
                <a:gd name="connsiteY37" fmla="*/ 231553 h 390525"/>
                <a:gd name="connsiteX38" fmla="*/ 236411 w 285750"/>
                <a:gd name="connsiteY38" fmla="*/ 242697 h 390525"/>
                <a:gd name="connsiteX39" fmla="*/ 225266 w 285750"/>
                <a:gd name="connsiteY39" fmla="*/ 253841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85750" h="390525">
                  <a:moveTo>
                    <a:pt x="269653" y="7144"/>
                  </a:moveTo>
                  <a:lnTo>
                    <a:pt x="24479" y="7144"/>
                  </a:lnTo>
                  <a:cubicBezTo>
                    <a:pt x="18288" y="7144"/>
                    <a:pt x="13335" y="12097"/>
                    <a:pt x="13335" y="18288"/>
                  </a:cubicBezTo>
                  <a:lnTo>
                    <a:pt x="13335" y="365284"/>
                  </a:lnTo>
                  <a:cubicBezTo>
                    <a:pt x="13335" y="373475"/>
                    <a:pt x="10954" y="381000"/>
                    <a:pt x="7144" y="387572"/>
                  </a:cubicBezTo>
                  <a:lnTo>
                    <a:pt x="225076" y="387572"/>
                  </a:lnTo>
                  <a:cubicBezTo>
                    <a:pt x="255842" y="387572"/>
                    <a:pt x="280797" y="362617"/>
                    <a:pt x="280797" y="331851"/>
                  </a:cubicBezTo>
                  <a:lnTo>
                    <a:pt x="280797" y="18288"/>
                  </a:lnTo>
                  <a:cubicBezTo>
                    <a:pt x="280797" y="12097"/>
                    <a:pt x="275749" y="7144"/>
                    <a:pt x="269653" y="7144"/>
                  </a:cubicBezTo>
                  <a:close/>
                  <a:moveTo>
                    <a:pt x="136112" y="52483"/>
                  </a:moveTo>
                  <a:cubicBezTo>
                    <a:pt x="166878" y="52483"/>
                    <a:pt x="191834" y="77438"/>
                    <a:pt x="191834" y="108204"/>
                  </a:cubicBezTo>
                  <a:cubicBezTo>
                    <a:pt x="191834" y="122396"/>
                    <a:pt x="186404" y="135160"/>
                    <a:pt x="177641" y="144971"/>
                  </a:cubicBezTo>
                  <a:lnTo>
                    <a:pt x="211931" y="190691"/>
                  </a:lnTo>
                  <a:cubicBezTo>
                    <a:pt x="215646" y="195644"/>
                    <a:pt x="214598" y="202597"/>
                    <a:pt x="209741" y="206312"/>
                  </a:cubicBezTo>
                  <a:cubicBezTo>
                    <a:pt x="204788" y="210026"/>
                    <a:pt x="197834" y="208979"/>
                    <a:pt x="194120" y="204121"/>
                  </a:cubicBezTo>
                  <a:lnTo>
                    <a:pt x="159925" y="158496"/>
                  </a:lnTo>
                  <a:cubicBezTo>
                    <a:pt x="152686" y="161925"/>
                    <a:pt x="144685" y="164021"/>
                    <a:pt x="136208" y="164021"/>
                  </a:cubicBezTo>
                  <a:cubicBezTo>
                    <a:pt x="105442" y="164021"/>
                    <a:pt x="80486" y="139065"/>
                    <a:pt x="80486" y="108299"/>
                  </a:cubicBezTo>
                  <a:cubicBezTo>
                    <a:pt x="80486" y="77534"/>
                    <a:pt x="105347" y="52483"/>
                    <a:pt x="136112" y="52483"/>
                  </a:cubicBezTo>
                  <a:close/>
                  <a:moveTo>
                    <a:pt x="225266" y="342995"/>
                  </a:moveTo>
                  <a:lnTo>
                    <a:pt x="69247" y="342995"/>
                  </a:lnTo>
                  <a:cubicBezTo>
                    <a:pt x="63056" y="342995"/>
                    <a:pt x="58103" y="338042"/>
                    <a:pt x="58103" y="331851"/>
                  </a:cubicBezTo>
                  <a:cubicBezTo>
                    <a:pt x="58103" y="325660"/>
                    <a:pt x="63056" y="320707"/>
                    <a:pt x="69247" y="320707"/>
                  </a:cubicBezTo>
                  <a:lnTo>
                    <a:pt x="225266" y="320707"/>
                  </a:lnTo>
                  <a:cubicBezTo>
                    <a:pt x="231458" y="320707"/>
                    <a:pt x="236411" y="325660"/>
                    <a:pt x="236411" y="331851"/>
                  </a:cubicBezTo>
                  <a:cubicBezTo>
                    <a:pt x="236411" y="338042"/>
                    <a:pt x="231362" y="342995"/>
                    <a:pt x="225266" y="342995"/>
                  </a:cubicBezTo>
                  <a:close/>
                  <a:moveTo>
                    <a:pt x="225266" y="298418"/>
                  </a:moveTo>
                  <a:lnTo>
                    <a:pt x="69247" y="298418"/>
                  </a:lnTo>
                  <a:cubicBezTo>
                    <a:pt x="63056" y="298418"/>
                    <a:pt x="58103" y="293465"/>
                    <a:pt x="58103" y="287274"/>
                  </a:cubicBezTo>
                  <a:cubicBezTo>
                    <a:pt x="58103" y="281083"/>
                    <a:pt x="63056" y="276130"/>
                    <a:pt x="69247" y="276130"/>
                  </a:cubicBezTo>
                  <a:lnTo>
                    <a:pt x="225266" y="276130"/>
                  </a:lnTo>
                  <a:cubicBezTo>
                    <a:pt x="231458" y="276130"/>
                    <a:pt x="236411" y="281083"/>
                    <a:pt x="236411" y="287274"/>
                  </a:cubicBezTo>
                  <a:cubicBezTo>
                    <a:pt x="236411" y="293370"/>
                    <a:pt x="231362" y="298418"/>
                    <a:pt x="225266" y="298418"/>
                  </a:cubicBezTo>
                  <a:close/>
                  <a:moveTo>
                    <a:pt x="225266" y="253841"/>
                  </a:moveTo>
                  <a:lnTo>
                    <a:pt x="69247" y="253841"/>
                  </a:lnTo>
                  <a:cubicBezTo>
                    <a:pt x="63056" y="253841"/>
                    <a:pt x="58103" y="248888"/>
                    <a:pt x="58103" y="242697"/>
                  </a:cubicBezTo>
                  <a:cubicBezTo>
                    <a:pt x="58103" y="236506"/>
                    <a:pt x="63056" y="231553"/>
                    <a:pt x="69247" y="231553"/>
                  </a:cubicBezTo>
                  <a:lnTo>
                    <a:pt x="225266" y="231553"/>
                  </a:lnTo>
                  <a:cubicBezTo>
                    <a:pt x="231458" y="231553"/>
                    <a:pt x="236411" y="236506"/>
                    <a:pt x="236411" y="242697"/>
                  </a:cubicBezTo>
                  <a:cubicBezTo>
                    <a:pt x="236411" y="248793"/>
                    <a:pt x="231362" y="253841"/>
                    <a:pt x="225266" y="2538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276">
              <a:extLst>
                <a:ext uri="{FF2B5EF4-FFF2-40B4-BE49-F238E27FC236}">
                  <a16:creationId xmlns:a16="http://schemas.microsoft.com/office/drawing/2014/main" id="{44E693A2-2BD7-441A-A838-B0A0C28BBEA1}"/>
                </a:ext>
              </a:extLst>
            </p:cNvPr>
            <p:cNvSpPr/>
            <p:nvPr/>
          </p:nvSpPr>
          <p:spPr>
            <a:xfrm>
              <a:off x="773707" y="1076134"/>
              <a:ext cx="57150" cy="209550"/>
            </a:xfrm>
            <a:custGeom>
              <a:avLst/>
              <a:gdLst>
                <a:gd name="connsiteX0" fmla="*/ 7144 w 57150"/>
                <a:gd name="connsiteY0" fmla="*/ 18288 h 209550"/>
                <a:gd name="connsiteX1" fmla="*/ 7144 w 57150"/>
                <a:gd name="connsiteY1" fmla="*/ 185738 h 209550"/>
                <a:gd name="connsiteX2" fmla="*/ 27813 w 57150"/>
                <a:gd name="connsiteY2" fmla="*/ 208407 h 209550"/>
                <a:gd name="connsiteX3" fmla="*/ 51721 w 57150"/>
                <a:gd name="connsiteY3" fmla="*/ 186214 h 209550"/>
                <a:gd name="connsiteX4" fmla="*/ 51721 w 57150"/>
                <a:gd name="connsiteY4" fmla="*/ 7144 h 209550"/>
                <a:gd name="connsiteX5" fmla="*/ 18288 w 57150"/>
                <a:gd name="connsiteY5" fmla="*/ 7144 h 209550"/>
                <a:gd name="connsiteX6" fmla="*/ 7144 w 57150"/>
                <a:gd name="connsiteY6" fmla="*/ 1828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09550">
                  <a:moveTo>
                    <a:pt x="7144" y="18288"/>
                  </a:moveTo>
                  <a:lnTo>
                    <a:pt x="7144" y="185738"/>
                  </a:lnTo>
                  <a:cubicBezTo>
                    <a:pt x="7144" y="197453"/>
                    <a:pt x="16097" y="207550"/>
                    <a:pt x="27813" y="208407"/>
                  </a:cubicBezTo>
                  <a:cubicBezTo>
                    <a:pt x="40862" y="209360"/>
                    <a:pt x="51721" y="199073"/>
                    <a:pt x="51721" y="186214"/>
                  </a:cubicBezTo>
                  <a:lnTo>
                    <a:pt x="51721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9" name="그룹 205">
            <a:extLst>
              <a:ext uri="{FF2B5EF4-FFF2-40B4-BE49-F238E27FC236}">
                <a16:creationId xmlns:a16="http://schemas.microsoft.com/office/drawing/2014/main" id="{BD0E4770-624F-45D5-BA1A-1A11E361C8A2}"/>
              </a:ext>
            </a:extLst>
          </p:cNvPr>
          <p:cNvGrpSpPr/>
          <p:nvPr/>
        </p:nvGrpSpPr>
        <p:grpSpPr>
          <a:xfrm>
            <a:off x="4430949" y="3543365"/>
            <a:ext cx="384048" cy="298228"/>
            <a:chOff x="4112600" y="931068"/>
            <a:chExt cx="384048" cy="298228"/>
          </a:xfrm>
          <a:solidFill>
            <a:srgbClr val="002060"/>
          </a:solidFill>
        </p:grpSpPr>
        <p:sp>
          <p:nvSpPr>
            <p:cNvPr id="106" name="자유형: 도형 206">
              <a:extLst>
                <a:ext uri="{FF2B5EF4-FFF2-40B4-BE49-F238E27FC236}">
                  <a16:creationId xmlns:a16="http://schemas.microsoft.com/office/drawing/2014/main" id="{04E7838B-2FD2-4C9C-A8C5-B61043023114}"/>
                </a:ext>
              </a:extLst>
            </p:cNvPr>
            <p:cNvSpPr/>
            <p:nvPr/>
          </p:nvSpPr>
          <p:spPr>
            <a:xfrm>
              <a:off x="4201373" y="931068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207">
              <a:extLst>
                <a:ext uri="{FF2B5EF4-FFF2-40B4-BE49-F238E27FC236}">
                  <a16:creationId xmlns:a16="http://schemas.microsoft.com/office/drawing/2014/main" id="{CF908552-A4D1-4E00-B2FE-B27A30B5A937}"/>
                </a:ext>
              </a:extLst>
            </p:cNvPr>
            <p:cNvSpPr/>
            <p:nvPr/>
          </p:nvSpPr>
          <p:spPr>
            <a:xfrm>
              <a:off x="4201373" y="1042130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208">
              <a:extLst>
                <a:ext uri="{FF2B5EF4-FFF2-40B4-BE49-F238E27FC236}">
                  <a16:creationId xmlns:a16="http://schemas.microsoft.com/office/drawing/2014/main" id="{614557DC-7D8E-4CF4-B596-D9E5451D3972}"/>
                </a:ext>
              </a:extLst>
            </p:cNvPr>
            <p:cNvSpPr/>
            <p:nvPr/>
          </p:nvSpPr>
          <p:spPr>
            <a:xfrm>
              <a:off x="4201373" y="1153096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209">
              <a:extLst>
                <a:ext uri="{FF2B5EF4-FFF2-40B4-BE49-F238E27FC236}">
                  <a16:creationId xmlns:a16="http://schemas.microsoft.com/office/drawing/2014/main" id="{B95DDE22-7A12-4A04-92F1-A3F4CF36B756}"/>
                </a:ext>
              </a:extLst>
            </p:cNvPr>
            <p:cNvSpPr/>
            <p:nvPr/>
          </p:nvSpPr>
          <p:spPr>
            <a:xfrm>
              <a:off x="4112600" y="931068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210">
              <a:extLst>
                <a:ext uri="{FF2B5EF4-FFF2-40B4-BE49-F238E27FC236}">
                  <a16:creationId xmlns:a16="http://schemas.microsoft.com/office/drawing/2014/main" id="{6F237E28-B8BA-46CD-A937-25E331585D8B}"/>
                </a:ext>
              </a:extLst>
            </p:cNvPr>
            <p:cNvSpPr/>
            <p:nvPr/>
          </p:nvSpPr>
          <p:spPr>
            <a:xfrm>
              <a:off x="4112600" y="1042130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211">
              <a:extLst>
                <a:ext uri="{FF2B5EF4-FFF2-40B4-BE49-F238E27FC236}">
                  <a16:creationId xmlns:a16="http://schemas.microsoft.com/office/drawing/2014/main" id="{8B318855-C385-4D13-82AF-A04F25F79F01}"/>
                </a:ext>
              </a:extLst>
            </p:cNvPr>
            <p:cNvSpPr/>
            <p:nvPr/>
          </p:nvSpPr>
          <p:spPr>
            <a:xfrm>
              <a:off x="4112600" y="1153096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90" name="그룹 394">
            <a:extLst>
              <a:ext uri="{FF2B5EF4-FFF2-40B4-BE49-F238E27FC236}">
                <a16:creationId xmlns:a16="http://schemas.microsoft.com/office/drawing/2014/main" id="{4DC88EF7-6690-47F2-8646-D3968C89A40B}"/>
              </a:ext>
            </a:extLst>
          </p:cNvPr>
          <p:cNvGrpSpPr/>
          <p:nvPr/>
        </p:nvGrpSpPr>
        <p:grpSpPr>
          <a:xfrm>
            <a:off x="6265565" y="3495794"/>
            <a:ext cx="391001" cy="392620"/>
            <a:chOff x="4821927" y="2905696"/>
            <a:chExt cx="391001" cy="392620"/>
          </a:xfrm>
          <a:solidFill>
            <a:srgbClr val="002060"/>
          </a:solidFill>
        </p:grpSpPr>
        <p:sp>
          <p:nvSpPr>
            <p:cNvPr id="102" name="자유형: 도형 395">
              <a:extLst>
                <a:ext uri="{FF2B5EF4-FFF2-40B4-BE49-F238E27FC236}">
                  <a16:creationId xmlns:a16="http://schemas.microsoft.com/office/drawing/2014/main" id="{251DF5D9-64B8-497A-B7AD-D720D20A0456}"/>
                </a:ext>
              </a:extLst>
            </p:cNvPr>
            <p:cNvSpPr/>
            <p:nvPr/>
          </p:nvSpPr>
          <p:spPr>
            <a:xfrm>
              <a:off x="5022523" y="2905696"/>
              <a:ext cx="161925" cy="180975"/>
            </a:xfrm>
            <a:custGeom>
              <a:avLst/>
              <a:gdLst>
                <a:gd name="connsiteX0" fmla="*/ 162306 w 161925"/>
                <a:gd name="connsiteY0" fmla="*/ 102203 h 180975"/>
                <a:gd name="connsiteX1" fmla="*/ 152305 w 161925"/>
                <a:gd name="connsiteY1" fmla="*/ 95917 h 180975"/>
                <a:gd name="connsiteX2" fmla="*/ 140589 w 161925"/>
                <a:gd name="connsiteY2" fmla="*/ 95917 h 180975"/>
                <a:gd name="connsiteX3" fmla="*/ 41243 w 161925"/>
                <a:gd name="connsiteY3" fmla="*/ 7144 h 180975"/>
                <a:gd name="connsiteX4" fmla="*/ 18288 w 161925"/>
                <a:gd name="connsiteY4" fmla="*/ 7144 h 180975"/>
                <a:gd name="connsiteX5" fmla="*/ 7144 w 161925"/>
                <a:gd name="connsiteY5" fmla="*/ 18288 h 180975"/>
                <a:gd name="connsiteX6" fmla="*/ 18288 w 161925"/>
                <a:gd name="connsiteY6" fmla="*/ 29432 h 180975"/>
                <a:gd name="connsiteX7" fmla="*/ 74200 w 161925"/>
                <a:gd name="connsiteY7" fmla="*/ 96012 h 180975"/>
                <a:gd name="connsiteX8" fmla="*/ 63437 w 161925"/>
                <a:gd name="connsiteY8" fmla="*/ 96012 h 180975"/>
                <a:gd name="connsiteX9" fmla="*/ 53435 w 161925"/>
                <a:gd name="connsiteY9" fmla="*/ 102299 h 180975"/>
                <a:gd name="connsiteX10" fmla="*/ 54674 w 161925"/>
                <a:gd name="connsiteY10" fmla="*/ 114014 h 180975"/>
                <a:gd name="connsiteX11" fmla="*/ 99060 w 161925"/>
                <a:gd name="connsiteY11" fmla="*/ 170307 h 180975"/>
                <a:gd name="connsiteX12" fmla="*/ 107728 w 161925"/>
                <a:gd name="connsiteY12" fmla="*/ 174498 h 180975"/>
                <a:gd name="connsiteX13" fmla="*/ 116396 w 161925"/>
                <a:gd name="connsiteY13" fmla="*/ 170307 h 180975"/>
                <a:gd name="connsiteX14" fmla="*/ 160782 w 161925"/>
                <a:gd name="connsiteY14" fmla="*/ 114014 h 180975"/>
                <a:gd name="connsiteX15" fmla="*/ 162306 w 161925"/>
                <a:gd name="connsiteY15" fmla="*/ 102203 h 180975"/>
                <a:gd name="connsiteX16" fmla="*/ 107823 w 161925"/>
                <a:gd name="connsiteY16" fmla="*/ 145352 h 180975"/>
                <a:gd name="connsiteX17" fmla="*/ 86296 w 161925"/>
                <a:gd name="connsiteY17" fmla="*/ 118110 h 180975"/>
                <a:gd name="connsiteX18" fmla="*/ 96679 w 161925"/>
                <a:gd name="connsiteY18" fmla="*/ 107061 h 180975"/>
                <a:gd name="connsiteX19" fmla="*/ 80963 w 161925"/>
                <a:gd name="connsiteY19" fmla="*/ 40291 h 180975"/>
                <a:gd name="connsiteX20" fmla="*/ 118872 w 161925"/>
                <a:gd name="connsiteY20" fmla="*/ 107061 h 180975"/>
                <a:gd name="connsiteX21" fmla="*/ 129254 w 161925"/>
                <a:gd name="connsiteY21" fmla="*/ 118110 h 180975"/>
                <a:gd name="connsiteX22" fmla="*/ 107823 w 161925"/>
                <a:gd name="connsiteY22" fmla="*/ 145352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1925" h="180975">
                  <a:moveTo>
                    <a:pt x="162306" y="102203"/>
                  </a:moveTo>
                  <a:cubicBezTo>
                    <a:pt x="160496" y="98393"/>
                    <a:pt x="156591" y="95917"/>
                    <a:pt x="152305" y="95917"/>
                  </a:cubicBezTo>
                  <a:lnTo>
                    <a:pt x="140589" y="95917"/>
                  </a:lnTo>
                  <a:cubicBezTo>
                    <a:pt x="135064" y="46006"/>
                    <a:pt x="92583" y="7144"/>
                    <a:pt x="41243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cubicBezTo>
                    <a:pt x="60008" y="29432"/>
                    <a:pt x="72104" y="63437"/>
                    <a:pt x="74200" y="96012"/>
                  </a:cubicBezTo>
                  <a:lnTo>
                    <a:pt x="63437" y="96012"/>
                  </a:lnTo>
                  <a:cubicBezTo>
                    <a:pt x="59150" y="96012"/>
                    <a:pt x="55340" y="98488"/>
                    <a:pt x="53435" y="102299"/>
                  </a:cubicBezTo>
                  <a:cubicBezTo>
                    <a:pt x="51626" y="106108"/>
                    <a:pt x="52102" y="110680"/>
                    <a:pt x="54674" y="114014"/>
                  </a:cubicBezTo>
                  <a:lnTo>
                    <a:pt x="99060" y="170307"/>
                  </a:lnTo>
                  <a:cubicBezTo>
                    <a:pt x="101155" y="172974"/>
                    <a:pt x="104394" y="174498"/>
                    <a:pt x="107728" y="174498"/>
                  </a:cubicBezTo>
                  <a:cubicBezTo>
                    <a:pt x="111062" y="174498"/>
                    <a:pt x="114300" y="172974"/>
                    <a:pt x="116396" y="170307"/>
                  </a:cubicBezTo>
                  <a:lnTo>
                    <a:pt x="160782" y="114014"/>
                  </a:lnTo>
                  <a:cubicBezTo>
                    <a:pt x="163639" y="110585"/>
                    <a:pt x="164116" y="106013"/>
                    <a:pt x="162306" y="102203"/>
                  </a:cubicBezTo>
                  <a:close/>
                  <a:moveTo>
                    <a:pt x="107823" y="145352"/>
                  </a:moveTo>
                  <a:lnTo>
                    <a:pt x="86296" y="118110"/>
                  </a:lnTo>
                  <a:cubicBezTo>
                    <a:pt x="92107" y="117729"/>
                    <a:pt x="96679" y="112967"/>
                    <a:pt x="96679" y="107061"/>
                  </a:cubicBezTo>
                  <a:cubicBezTo>
                    <a:pt x="96679" y="79629"/>
                    <a:pt x="91440" y="57150"/>
                    <a:pt x="80963" y="40291"/>
                  </a:cubicBezTo>
                  <a:cubicBezTo>
                    <a:pt x="103632" y="53912"/>
                    <a:pt x="118872" y="78677"/>
                    <a:pt x="118872" y="107061"/>
                  </a:cubicBezTo>
                  <a:cubicBezTo>
                    <a:pt x="118872" y="112967"/>
                    <a:pt x="123444" y="117824"/>
                    <a:pt x="129254" y="118110"/>
                  </a:cubicBezTo>
                  <a:lnTo>
                    <a:pt x="107823" y="145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396">
              <a:extLst>
                <a:ext uri="{FF2B5EF4-FFF2-40B4-BE49-F238E27FC236}">
                  <a16:creationId xmlns:a16="http://schemas.microsoft.com/office/drawing/2014/main" id="{D7013ECB-AED8-42B5-B1EE-B6E8E1961B11}"/>
                </a:ext>
              </a:extLst>
            </p:cNvPr>
            <p:cNvSpPr/>
            <p:nvPr/>
          </p:nvSpPr>
          <p:spPr>
            <a:xfrm>
              <a:off x="4844278" y="3117341"/>
              <a:ext cx="161925" cy="180975"/>
            </a:xfrm>
            <a:custGeom>
              <a:avLst/>
              <a:gdLst>
                <a:gd name="connsiteX0" fmla="*/ 152147 w 161925"/>
                <a:gd name="connsiteY0" fmla="*/ 152209 h 180975"/>
                <a:gd name="connsiteX1" fmla="*/ 96235 w 161925"/>
                <a:gd name="connsiteY1" fmla="*/ 84868 h 180975"/>
                <a:gd name="connsiteX2" fmla="*/ 106999 w 161925"/>
                <a:gd name="connsiteY2" fmla="*/ 84868 h 180975"/>
                <a:gd name="connsiteX3" fmla="*/ 117000 w 161925"/>
                <a:gd name="connsiteY3" fmla="*/ 78581 h 180975"/>
                <a:gd name="connsiteX4" fmla="*/ 115666 w 161925"/>
                <a:gd name="connsiteY4" fmla="*/ 66866 h 180975"/>
                <a:gd name="connsiteX5" fmla="*/ 71280 w 161925"/>
                <a:gd name="connsiteY5" fmla="*/ 11335 h 180975"/>
                <a:gd name="connsiteX6" fmla="*/ 62612 w 161925"/>
                <a:gd name="connsiteY6" fmla="*/ 7144 h 180975"/>
                <a:gd name="connsiteX7" fmla="*/ 53944 w 161925"/>
                <a:gd name="connsiteY7" fmla="*/ 11335 h 180975"/>
                <a:gd name="connsiteX8" fmla="*/ 9558 w 161925"/>
                <a:gd name="connsiteY8" fmla="*/ 66866 h 180975"/>
                <a:gd name="connsiteX9" fmla="*/ 8224 w 161925"/>
                <a:gd name="connsiteY9" fmla="*/ 78581 h 180975"/>
                <a:gd name="connsiteX10" fmla="*/ 18226 w 161925"/>
                <a:gd name="connsiteY10" fmla="*/ 84868 h 180975"/>
                <a:gd name="connsiteX11" fmla="*/ 29941 w 161925"/>
                <a:gd name="connsiteY11" fmla="*/ 84868 h 180975"/>
                <a:gd name="connsiteX12" fmla="*/ 129954 w 161925"/>
                <a:gd name="connsiteY12" fmla="*/ 174403 h 180975"/>
                <a:gd name="connsiteX13" fmla="*/ 152147 w 161925"/>
                <a:gd name="connsiteY13" fmla="*/ 174403 h 180975"/>
                <a:gd name="connsiteX14" fmla="*/ 163291 w 161925"/>
                <a:gd name="connsiteY14" fmla="*/ 163259 h 180975"/>
                <a:gd name="connsiteX15" fmla="*/ 152147 w 161925"/>
                <a:gd name="connsiteY15" fmla="*/ 152209 h 180975"/>
                <a:gd name="connsiteX16" fmla="*/ 51468 w 161925"/>
                <a:gd name="connsiteY16" fmla="*/ 73819 h 180975"/>
                <a:gd name="connsiteX17" fmla="*/ 41276 w 161925"/>
                <a:gd name="connsiteY17" fmla="*/ 62770 h 180975"/>
                <a:gd name="connsiteX18" fmla="*/ 62612 w 161925"/>
                <a:gd name="connsiteY18" fmla="*/ 36100 h 180975"/>
                <a:gd name="connsiteX19" fmla="*/ 83948 w 161925"/>
                <a:gd name="connsiteY19" fmla="*/ 62770 h 180975"/>
                <a:gd name="connsiteX20" fmla="*/ 73756 w 161925"/>
                <a:gd name="connsiteY20" fmla="*/ 73819 h 180975"/>
                <a:gd name="connsiteX21" fmla="*/ 89568 w 161925"/>
                <a:gd name="connsiteY21" fmla="*/ 140970 h 180975"/>
                <a:gd name="connsiteX22" fmla="*/ 51468 w 161925"/>
                <a:gd name="connsiteY22" fmla="*/ 7381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1925" h="180975">
                  <a:moveTo>
                    <a:pt x="152147" y="152209"/>
                  </a:moveTo>
                  <a:cubicBezTo>
                    <a:pt x="113857" y="152209"/>
                    <a:pt x="98712" y="123063"/>
                    <a:pt x="96235" y="84868"/>
                  </a:cubicBezTo>
                  <a:lnTo>
                    <a:pt x="106999" y="84868"/>
                  </a:lnTo>
                  <a:cubicBezTo>
                    <a:pt x="111285" y="84868"/>
                    <a:pt x="115190" y="82391"/>
                    <a:pt x="117000" y="78581"/>
                  </a:cubicBezTo>
                  <a:cubicBezTo>
                    <a:pt x="118810" y="74771"/>
                    <a:pt x="118333" y="70199"/>
                    <a:pt x="115666" y="66866"/>
                  </a:cubicBezTo>
                  <a:lnTo>
                    <a:pt x="71280" y="11335"/>
                  </a:lnTo>
                  <a:cubicBezTo>
                    <a:pt x="69184" y="8668"/>
                    <a:pt x="65946" y="7144"/>
                    <a:pt x="62612" y="7144"/>
                  </a:cubicBezTo>
                  <a:cubicBezTo>
                    <a:pt x="59278" y="7144"/>
                    <a:pt x="56040" y="8668"/>
                    <a:pt x="53944" y="11335"/>
                  </a:cubicBezTo>
                  <a:lnTo>
                    <a:pt x="9558" y="66866"/>
                  </a:lnTo>
                  <a:cubicBezTo>
                    <a:pt x="6891" y="70199"/>
                    <a:pt x="6415" y="74771"/>
                    <a:pt x="8224" y="78581"/>
                  </a:cubicBezTo>
                  <a:cubicBezTo>
                    <a:pt x="10034" y="82391"/>
                    <a:pt x="13939" y="84868"/>
                    <a:pt x="18226" y="84868"/>
                  </a:cubicBezTo>
                  <a:lnTo>
                    <a:pt x="29941" y="84868"/>
                  </a:lnTo>
                  <a:cubicBezTo>
                    <a:pt x="35466" y="134493"/>
                    <a:pt x="78138" y="174403"/>
                    <a:pt x="129954" y="174403"/>
                  </a:cubicBezTo>
                  <a:lnTo>
                    <a:pt x="152147" y="174403"/>
                  </a:lnTo>
                  <a:cubicBezTo>
                    <a:pt x="158243" y="174403"/>
                    <a:pt x="163291" y="169450"/>
                    <a:pt x="163291" y="163259"/>
                  </a:cubicBezTo>
                  <a:cubicBezTo>
                    <a:pt x="163291" y="157067"/>
                    <a:pt x="158243" y="152209"/>
                    <a:pt x="152147" y="152209"/>
                  </a:cubicBezTo>
                  <a:close/>
                  <a:moveTo>
                    <a:pt x="51468" y="73819"/>
                  </a:moveTo>
                  <a:cubicBezTo>
                    <a:pt x="51468" y="68008"/>
                    <a:pt x="46991" y="63151"/>
                    <a:pt x="41276" y="62770"/>
                  </a:cubicBezTo>
                  <a:lnTo>
                    <a:pt x="62612" y="36100"/>
                  </a:lnTo>
                  <a:lnTo>
                    <a:pt x="83948" y="62770"/>
                  </a:lnTo>
                  <a:cubicBezTo>
                    <a:pt x="78233" y="63246"/>
                    <a:pt x="73756" y="68008"/>
                    <a:pt x="73756" y="73819"/>
                  </a:cubicBezTo>
                  <a:cubicBezTo>
                    <a:pt x="73756" y="101441"/>
                    <a:pt x="79090" y="124016"/>
                    <a:pt x="89568" y="140970"/>
                  </a:cubicBezTo>
                  <a:cubicBezTo>
                    <a:pt x="66708" y="127254"/>
                    <a:pt x="51468" y="102203"/>
                    <a:pt x="51468" y="73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397">
              <a:extLst>
                <a:ext uri="{FF2B5EF4-FFF2-40B4-BE49-F238E27FC236}">
                  <a16:creationId xmlns:a16="http://schemas.microsoft.com/office/drawing/2014/main" id="{09FA68F1-6E1A-4836-BBBC-ED43E7F41BB7}"/>
                </a:ext>
              </a:extLst>
            </p:cNvPr>
            <p:cNvSpPr/>
            <p:nvPr/>
          </p:nvSpPr>
          <p:spPr>
            <a:xfrm>
              <a:off x="5022428" y="3084004"/>
              <a:ext cx="190500" cy="209550"/>
            </a:xfrm>
            <a:custGeom>
              <a:avLst/>
              <a:gdLst>
                <a:gd name="connsiteX0" fmla="*/ 182308 w 190500"/>
                <a:gd name="connsiteY0" fmla="*/ 77057 h 209550"/>
                <a:gd name="connsiteX1" fmla="*/ 182308 w 190500"/>
                <a:gd name="connsiteY1" fmla="*/ 77057 h 209550"/>
                <a:gd name="connsiteX2" fmla="*/ 115729 w 190500"/>
                <a:gd name="connsiteY2" fmla="*/ 10478 h 209550"/>
                <a:gd name="connsiteX3" fmla="*/ 115633 w 190500"/>
                <a:gd name="connsiteY3" fmla="*/ 10382 h 209550"/>
                <a:gd name="connsiteX4" fmla="*/ 107823 w 190500"/>
                <a:gd name="connsiteY4" fmla="*/ 7144 h 209550"/>
                <a:gd name="connsiteX5" fmla="*/ 18288 w 190500"/>
                <a:gd name="connsiteY5" fmla="*/ 7144 h 209550"/>
                <a:gd name="connsiteX6" fmla="*/ 7144 w 190500"/>
                <a:gd name="connsiteY6" fmla="*/ 18288 h 209550"/>
                <a:gd name="connsiteX7" fmla="*/ 7144 w 190500"/>
                <a:gd name="connsiteY7" fmla="*/ 196691 h 209550"/>
                <a:gd name="connsiteX8" fmla="*/ 18288 w 190500"/>
                <a:gd name="connsiteY8" fmla="*/ 207836 h 209550"/>
                <a:gd name="connsiteX9" fmla="*/ 174403 w 190500"/>
                <a:gd name="connsiteY9" fmla="*/ 207836 h 209550"/>
                <a:gd name="connsiteX10" fmla="*/ 185547 w 190500"/>
                <a:gd name="connsiteY10" fmla="*/ 196691 h 209550"/>
                <a:gd name="connsiteX11" fmla="*/ 185547 w 190500"/>
                <a:gd name="connsiteY11" fmla="*/ 84963 h 209550"/>
                <a:gd name="connsiteX12" fmla="*/ 182308 w 190500"/>
                <a:gd name="connsiteY12" fmla="*/ 77057 h 209550"/>
                <a:gd name="connsiteX13" fmla="*/ 118967 w 190500"/>
                <a:gd name="connsiteY13" fmla="*/ 45053 h 209550"/>
                <a:gd name="connsiteX14" fmla="*/ 147638 w 190500"/>
                <a:gd name="connsiteY14" fmla="*/ 73724 h 209550"/>
                <a:gd name="connsiteX15" fmla="*/ 118967 w 190500"/>
                <a:gd name="connsiteY15" fmla="*/ 73724 h 209550"/>
                <a:gd name="connsiteX16" fmla="*/ 118967 w 190500"/>
                <a:gd name="connsiteY16" fmla="*/ 45053 h 209550"/>
                <a:gd name="connsiteX17" fmla="*/ 163354 w 190500"/>
                <a:gd name="connsiteY17" fmla="*/ 185547 h 209550"/>
                <a:gd name="connsiteX18" fmla="*/ 29432 w 190500"/>
                <a:gd name="connsiteY18" fmla="*/ 185547 h 209550"/>
                <a:gd name="connsiteX19" fmla="*/ 29432 w 190500"/>
                <a:gd name="connsiteY19" fmla="*/ 29432 h 209550"/>
                <a:gd name="connsiteX20" fmla="*/ 96774 w 190500"/>
                <a:gd name="connsiteY20" fmla="*/ 29432 h 209550"/>
                <a:gd name="connsiteX21" fmla="*/ 96774 w 190500"/>
                <a:gd name="connsiteY21" fmla="*/ 84963 h 209550"/>
                <a:gd name="connsiteX22" fmla="*/ 107918 w 190500"/>
                <a:gd name="connsiteY22" fmla="*/ 96107 h 209550"/>
                <a:gd name="connsiteX23" fmla="*/ 163449 w 190500"/>
                <a:gd name="connsiteY23" fmla="*/ 96107 h 209550"/>
                <a:gd name="connsiteX24" fmla="*/ 163449 w 190500"/>
                <a:gd name="connsiteY24" fmla="*/ 18554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500" h="209550">
                  <a:moveTo>
                    <a:pt x="182308" y="77057"/>
                  </a:moveTo>
                  <a:cubicBezTo>
                    <a:pt x="182308" y="77057"/>
                    <a:pt x="182308" y="77057"/>
                    <a:pt x="182308" y="77057"/>
                  </a:cubicBezTo>
                  <a:lnTo>
                    <a:pt x="115729" y="10478"/>
                  </a:lnTo>
                  <a:cubicBezTo>
                    <a:pt x="115729" y="10478"/>
                    <a:pt x="115729" y="10478"/>
                    <a:pt x="115633" y="10382"/>
                  </a:cubicBezTo>
                  <a:cubicBezTo>
                    <a:pt x="113538" y="8287"/>
                    <a:pt x="110680" y="7144"/>
                    <a:pt x="107823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96691"/>
                  </a:lnTo>
                  <a:cubicBezTo>
                    <a:pt x="7144" y="202787"/>
                    <a:pt x="12097" y="207836"/>
                    <a:pt x="18288" y="207836"/>
                  </a:cubicBezTo>
                  <a:lnTo>
                    <a:pt x="174403" y="207836"/>
                  </a:lnTo>
                  <a:cubicBezTo>
                    <a:pt x="180499" y="207836"/>
                    <a:pt x="185547" y="202883"/>
                    <a:pt x="185547" y="196691"/>
                  </a:cubicBezTo>
                  <a:lnTo>
                    <a:pt x="185547" y="84963"/>
                  </a:lnTo>
                  <a:cubicBezTo>
                    <a:pt x="185547" y="82010"/>
                    <a:pt x="184499" y="79153"/>
                    <a:pt x="182308" y="77057"/>
                  </a:cubicBezTo>
                  <a:close/>
                  <a:moveTo>
                    <a:pt x="118967" y="45053"/>
                  </a:moveTo>
                  <a:lnTo>
                    <a:pt x="147638" y="73724"/>
                  </a:lnTo>
                  <a:lnTo>
                    <a:pt x="118967" y="73724"/>
                  </a:lnTo>
                  <a:lnTo>
                    <a:pt x="118967" y="45053"/>
                  </a:lnTo>
                  <a:close/>
                  <a:moveTo>
                    <a:pt x="163354" y="185547"/>
                  </a:moveTo>
                  <a:lnTo>
                    <a:pt x="29432" y="185547"/>
                  </a:lnTo>
                  <a:lnTo>
                    <a:pt x="29432" y="29432"/>
                  </a:lnTo>
                  <a:lnTo>
                    <a:pt x="96774" y="29432"/>
                  </a:lnTo>
                  <a:lnTo>
                    <a:pt x="96774" y="84963"/>
                  </a:lnTo>
                  <a:cubicBezTo>
                    <a:pt x="96774" y="91059"/>
                    <a:pt x="101727" y="96107"/>
                    <a:pt x="107918" y="96107"/>
                  </a:cubicBezTo>
                  <a:lnTo>
                    <a:pt x="163449" y="96107"/>
                  </a:lnTo>
                  <a:lnTo>
                    <a:pt x="163449" y="1855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05" name="자유형: 도형 398">
              <a:extLst>
                <a:ext uri="{FF2B5EF4-FFF2-40B4-BE49-F238E27FC236}">
                  <a16:creationId xmlns:a16="http://schemas.microsoft.com/office/drawing/2014/main" id="{BA0482BA-4F06-4F6A-A315-290EAA93E66C}"/>
                </a:ext>
              </a:extLst>
            </p:cNvPr>
            <p:cNvSpPr/>
            <p:nvPr/>
          </p:nvSpPr>
          <p:spPr>
            <a:xfrm>
              <a:off x="4821927" y="2905696"/>
              <a:ext cx="190500" cy="209550"/>
            </a:xfrm>
            <a:custGeom>
              <a:avLst/>
              <a:gdLst>
                <a:gd name="connsiteX0" fmla="*/ 182213 w 190500"/>
                <a:gd name="connsiteY0" fmla="*/ 76962 h 209550"/>
                <a:gd name="connsiteX1" fmla="*/ 114871 w 190500"/>
                <a:gd name="connsiteY1" fmla="*/ 10382 h 209550"/>
                <a:gd name="connsiteX2" fmla="*/ 114871 w 190500"/>
                <a:gd name="connsiteY2" fmla="*/ 10382 h 209550"/>
                <a:gd name="connsiteX3" fmla="*/ 114871 w 190500"/>
                <a:gd name="connsiteY3" fmla="*/ 10382 h 209550"/>
                <a:gd name="connsiteX4" fmla="*/ 107061 w 190500"/>
                <a:gd name="connsiteY4" fmla="*/ 7144 h 209550"/>
                <a:gd name="connsiteX5" fmla="*/ 18288 w 190500"/>
                <a:gd name="connsiteY5" fmla="*/ 7144 h 209550"/>
                <a:gd name="connsiteX6" fmla="*/ 7144 w 190500"/>
                <a:gd name="connsiteY6" fmla="*/ 18288 h 209550"/>
                <a:gd name="connsiteX7" fmla="*/ 7144 w 190500"/>
                <a:gd name="connsiteY7" fmla="*/ 196691 h 209550"/>
                <a:gd name="connsiteX8" fmla="*/ 18288 w 190500"/>
                <a:gd name="connsiteY8" fmla="*/ 207836 h 209550"/>
                <a:gd name="connsiteX9" fmla="*/ 174403 w 190500"/>
                <a:gd name="connsiteY9" fmla="*/ 207836 h 209550"/>
                <a:gd name="connsiteX10" fmla="*/ 185547 w 190500"/>
                <a:gd name="connsiteY10" fmla="*/ 196691 h 209550"/>
                <a:gd name="connsiteX11" fmla="*/ 185547 w 190500"/>
                <a:gd name="connsiteY11" fmla="*/ 84963 h 209550"/>
                <a:gd name="connsiteX12" fmla="*/ 182213 w 190500"/>
                <a:gd name="connsiteY12" fmla="*/ 76962 h 209550"/>
                <a:gd name="connsiteX13" fmla="*/ 118205 w 190500"/>
                <a:gd name="connsiteY13" fmla="*/ 44863 h 209550"/>
                <a:gd name="connsiteX14" fmla="*/ 147447 w 190500"/>
                <a:gd name="connsiteY14" fmla="*/ 73819 h 209550"/>
                <a:gd name="connsiteX15" fmla="*/ 118205 w 190500"/>
                <a:gd name="connsiteY15" fmla="*/ 73819 h 209550"/>
                <a:gd name="connsiteX16" fmla="*/ 118205 w 190500"/>
                <a:gd name="connsiteY16" fmla="*/ 44863 h 209550"/>
                <a:gd name="connsiteX17" fmla="*/ 163354 w 190500"/>
                <a:gd name="connsiteY17" fmla="*/ 185547 h 209550"/>
                <a:gd name="connsiteX18" fmla="*/ 29337 w 190500"/>
                <a:gd name="connsiteY18" fmla="*/ 185547 h 209550"/>
                <a:gd name="connsiteX19" fmla="*/ 29337 w 190500"/>
                <a:gd name="connsiteY19" fmla="*/ 29432 h 209550"/>
                <a:gd name="connsiteX20" fmla="*/ 95917 w 190500"/>
                <a:gd name="connsiteY20" fmla="*/ 29432 h 209550"/>
                <a:gd name="connsiteX21" fmla="*/ 95917 w 190500"/>
                <a:gd name="connsiteY21" fmla="*/ 84963 h 209550"/>
                <a:gd name="connsiteX22" fmla="*/ 107061 w 190500"/>
                <a:gd name="connsiteY22" fmla="*/ 96107 h 209550"/>
                <a:gd name="connsiteX23" fmla="*/ 163354 w 190500"/>
                <a:gd name="connsiteY23" fmla="*/ 96107 h 209550"/>
                <a:gd name="connsiteX24" fmla="*/ 163354 w 190500"/>
                <a:gd name="connsiteY24" fmla="*/ 18554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500" h="209550">
                  <a:moveTo>
                    <a:pt x="182213" y="76962"/>
                  </a:moveTo>
                  <a:lnTo>
                    <a:pt x="114871" y="10382"/>
                  </a:lnTo>
                  <a:cubicBezTo>
                    <a:pt x="114871" y="10382"/>
                    <a:pt x="114871" y="10382"/>
                    <a:pt x="114871" y="10382"/>
                  </a:cubicBezTo>
                  <a:lnTo>
                    <a:pt x="114871" y="10382"/>
                  </a:lnTo>
                  <a:cubicBezTo>
                    <a:pt x="112776" y="8287"/>
                    <a:pt x="109919" y="7144"/>
                    <a:pt x="107061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96691"/>
                  </a:lnTo>
                  <a:cubicBezTo>
                    <a:pt x="7144" y="202787"/>
                    <a:pt x="12097" y="207836"/>
                    <a:pt x="18288" y="207836"/>
                  </a:cubicBezTo>
                  <a:lnTo>
                    <a:pt x="174403" y="207836"/>
                  </a:lnTo>
                  <a:cubicBezTo>
                    <a:pt x="180499" y="207836"/>
                    <a:pt x="185547" y="202883"/>
                    <a:pt x="185547" y="196691"/>
                  </a:cubicBezTo>
                  <a:lnTo>
                    <a:pt x="185547" y="84963"/>
                  </a:lnTo>
                  <a:cubicBezTo>
                    <a:pt x="185547" y="82010"/>
                    <a:pt x="184404" y="79058"/>
                    <a:pt x="182213" y="76962"/>
                  </a:cubicBezTo>
                  <a:close/>
                  <a:moveTo>
                    <a:pt x="118205" y="44863"/>
                  </a:moveTo>
                  <a:lnTo>
                    <a:pt x="147447" y="73819"/>
                  </a:lnTo>
                  <a:lnTo>
                    <a:pt x="118205" y="73819"/>
                  </a:lnTo>
                  <a:lnTo>
                    <a:pt x="118205" y="44863"/>
                  </a:lnTo>
                  <a:close/>
                  <a:moveTo>
                    <a:pt x="163354" y="185547"/>
                  </a:moveTo>
                  <a:lnTo>
                    <a:pt x="29337" y="185547"/>
                  </a:lnTo>
                  <a:lnTo>
                    <a:pt x="29337" y="29432"/>
                  </a:lnTo>
                  <a:lnTo>
                    <a:pt x="95917" y="29432"/>
                  </a:lnTo>
                  <a:lnTo>
                    <a:pt x="95917" y="84963"/>
                  </a:lnTo>
                  <a:cubicBezTo>
                    <a:pt x="95917" y="91059"/>
                    <a:pt x="100870" y="96107"/>
                    <a:pt x="107061" y="96107"/>
                  </a:cubicBezTo>
                  <a:lnTo>
                    <a:pt x="163354" y="96107"/>
                  </a:lnTo>
                  <a:lnTo>
                    <a:pt x="163354" y="1855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91" name="그룹 328">
            <a:extLst>
              <a:ext uri="{FF2B5EF4-FFF2-40B4-BE49-F238E27FC236}">
                <a16:creationId xmlns:a16="http://schemas.microsoft.com/office/drawing/2014/main" id="{8A4C6F86-AB52-49AA-A147-63C34AC0DD99}"/>
              </a:ext>
            </a:extLst>
          </p:cNvPr>
          <p:cNvGrpSpPr>
            <a:grpSpLocks noChangeAspect="1"/>
          </p:cNvGrpSpPr>
          <p:nvPr/>
        </p:nvGrpSpPr>
        <p:grpSpPr>
          <a:xfrm>
            <a:off x="687012" y="3433287"/>
            <a:ext cx="315683" cy="493531"/>
            <a:chOff x="2176739" y="5552206"/>
            <a:chExt cx="257175" cy="402061"/>
          </a:xfrm>
          <a:solidFill>
            <a:srgbClr val="002060"/>
          </a:solidFill>
        </p:grpSpPr>
        <p:sp>
          <p:nvSpPr>
            <p:cNvPr id="98" name="자유형: 도형 329">
              <a:extLst>
                <a:ext uri="{FF2B5EF4-FFF2-40B4-BE49-F238E27FC236}">
                  <a16:creationId xmlns:a16="http://schemas.microsoft.com/office/drawing/2014/main" id="{24BB64D1-D18F-45F1-8FCC-48F1CE450AEB}"/>
                </a:ext>
              </a:extLst>
            </p:cNvPr>
            <p:cNvSpPr/>
            <p:nvPr/>
          </p:nvSpPr>
          <p:spPr>
            <a:xfrm>
              <a:off x="2176739" y="5620892"/>
              <a:ext cx="257175" cy="333375"/>
            </a:xfrm>
            <a:custGeom>
              <a:avLst/>
              <a:gdLst>
                <a:gd name="connsiteX0" fmla="*/ 250603 w 257175"/>
                <a:gd name="connsiteY0" fmla="*/ 128873 h 333375"/>
                <a:gd name="connsiteX1" fmla="*/ 128873 w 257175"/>
                <a:gd name="connsiteY1" fmla="*/ 7144 h 333375"/>
                <a:gd name="connsiteX2" fmla="*/ 7144 w 257175"/>
                <a:gd name="connsiteY2" fmla="*/ 128873 h 333375"/>
                <a:gd name="connsiteX3" fmla="*/ 62389 w 257175"/>
                <a:gd name="connsiteY3" fmla="*/ 230886 h 333375"/>
                <a:gd name="connsiteX4" fmla="*/ 62389 w 257175"/>
                <a:gd name="connsiteY4" fmla="*/ 268319 h 333375"/>
                <a:gd name="connsiteX5" fmla="*/ 130016 w 257175"/>
                <a:gd name="connsiteY5" fmla="*/ 335661 h 333375"/>
                <a:gd name="connsiteX6" fmla="*/ 195263 w 257175"/>
                <a:gd name="connsiteY6" fmla="*/ 269272 h 333375"/>
                <a:gd name="connsiteX7" fmla="*/ 195263 w 257175"/>
                <a:gd name="connsiteY7" fmla="*/ 247745 h 333375"/>
                <a:gd name="connsiteX8" fmla="*/ 195263 w 257175"/>
                <a:gd name="connsiteY8" fmla="*/ 230981 h 333375"/>
                <a:gd name="connsiteX9" fmla="*/ 250603 w 257175"/>
                <a:gd name="connsiteY9" fmla="*/ 128873 h 333375"/>
                <a:gd name="connsiteX10" fmla="*/ 171926 w 257175"/>
                <a:gd name="connsiteY10" fmla="*/ 269748 h 333375"/>
                <a:gd name="connsiteX11" fmla="*/ 125254 w 257175"/>
                <a:gd name="connsiteY11" fmla="*/ 312706 h 333375"/>
                <a:gd name="connsiteX12" fmla="*/ 85630 w 257175"/>
                <a:gd name="connsiteY12" fmla="*/ 269177 h 333375"/>
                <a:gd name="connsiteX13" fmla="*/ 85630 w 257175"/>
                <a:gd name="connsiteY13" fmla="*/ 259937 h 333375"/>
                <a:gd name="connsiteX14" fmla="*/ 171926 w 257175"/>
                <a:gd name="connsiteY14" fmla="*/ 259937 h 333375"/>
                <a:gd name="connsiteX15" fmla="*/ 171926 w 257175"/>
                <a:gd name="connsiteY15" fmla="*/ 269748 h 333375"/>
                <a:gd name="connsiteX16" fmla="*/ 177927 w 257175"/>
                <a:gd name="connsiteY16" fmla="*/ 213932 h 333375"/>
                <a:gd name="connsiteX17" fmla="*/ 171926 w 257175"/>
                <a:gd name="connsiteY17" fmla="*/ 224124 h 333375"/>
                <a:gd name="connsiteX18" fmla="*/ 171926 w 257175"/>
                <a:gd name="connsiteY18" fmla="*/ 235839 h 333375"/>
                <a:gd name="connsiteX19" fmla="*/ 140017 w 257175"/>
                <a:gd name="connsiteY19" fmla="*/ 235839 h 333375"/>
                <a:gd name="connsiteX20" fmla="*/ 140017 w 257175"/>
                <a:gd name="connsiteY20" fmla="*/ 174974 h 333375"/>
                <a:gd name="connsiteX21" fmla="*/ 166116 w 257175"/>
                <a:gd name="connsiteY21" fmla="*/ 139065 h 333375"/>
                <a:gd name="connsiteX22" fmla="*/ 155448 w 257175"/>
                <a:gd name="connsiteY22" fmla="*/ 126968 h 333375"/>
                <a:gd name="connsiteX23" fmla="*/ 142780 w 257175"/>
                <a:gd name="connsiteY23" fmla="*/ 138684 h 333375"/>
                <a:gd name="connsiteX24" fmla="*/ 128302 w 257175"/>
                <a:gd name="connsiteY24" fmla="*/ 153257 h 333375"/>
                <a:gd name="connsiteX25" fmla="*/ 113824 w 257175"/>
                <a:gd name="connsiteY25" fmla="*/ 138684 h 333375"/>
                <a:gd name="connsiteX26" fmla="*/ 106489 w 257175"/>
                <a:gd name="connsiteY26" fmla="*/ 127730 h 333375"/>
                <a:gd name="connsiteX27" fmla="*/ 90583 w 257175"/>
                <a:gd name="connsiteY27" fmla="*/ 138684 h 333375"/>
                <a:gd name="connsiteX28" fmla="*/ 116681 w 257175"/>
                <a:gd name="connsiteY28" fmla="*/ 174974 h 333375"/>
                <a:gd name="connsiteX29" fmla="*/ 116681 w 257175"/>
                <a:gd name="connsiteY29" fmla="*/ 235839 h 333375"/>
                <a:gd name="connsiteX30" fmla="*/ 85630 w 257175"/>
                <a:gd name="connsiteY30" fmla="*/ 235839 h 333375"/>
                <a:gd name="connsiteX31" fmla="*/ 85630 w 257175"/>
                <a:gd name="connsiteY31" fmla="*/ 224124 h 333375"/>
                <a:gd name="connsiteX32" fmla="*/ 79629 w 257175"/>
                <a:gd name="connsiteY32" fmla="*/ 213932 h 333375"/>
                <a:gd name="connsiteX33" fmla="*/ 30099 w 257175"/>
                <a:gd name="connsiteY33" fmla="*/ 128492 h 333375"/>
                <a:gd name="connsiteX34" fmla="*/ 128683 w 257175"/>
                <a:gd name="connsiteY34" fmla="*/ 30004 h 333375"/>
                <a:gd name="connsiteX35" fmla="*/ 227267 w 257175"/>
                <a:gd name="connsiteY35" fmla="*/ 128492 h 333375"/>
                <a:gd name="connsiteX36" fmla="*/ 177927 w 257175"/>
                <a:gd name="connsiteY36" fmla="*/ 213932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57175" h="333375">
                  <a:moveTo>
                    <a:pt x="250603" y="128873"/>
                  </a:moveTo>
                  <a:cubicBezTo>
                    <a:pt x="250603" y="61722"/>
                    <a:pt x="196025" y="7144"/>
                    <a:pt x="128873" y="7144"/>
                  </a:cubicBezTo>
                  <a:cubicBezTo>
                    <a:pt x="61722" y="7144"/>
                    <a:pt x="7144" y="61722"/>
                    <a:pt x="7144" y="128873"/>
                  </a:cubicBezTo>
                  <a:cubicBezTo>
                    <a:pt x="7144" y="170021"/>
                    <a:pt x="28194" y="208502"/>
                    <a:pt x="62389" y="230886"/>
                  </a:cubicBezTo>
                  <a:lnTo>
                    <a:pt x="62389" y="268319"/>
                  </a:lnTo>
                  <a:cubicBezTo>
                    <a:pt x="62389" y="305658"/>
                    <a:pt x="92678" y="336328"/>
                    <a:pt x="130016" y="335661"/>
                  </a:cubicBezTo>
                  <a:cubicBezTo>
                    <a:pt x="166116" y="334994"/>
                    <a:pt x="195263" y="305467"/>
                    <a:pt x="195263" y="269272"/>
                  </a:cubicBezTo>
                  <a:lnTo>
                    <a:pt x="195263" y="247745"/>
                  </a:lnTo>
                  <a:cubicBezTo>
                    <a:pt x="195263" y="247745"/>
                    <a:pt x="195263" y="230981"/>
                    <a:pt x="195263" y="230981"/>
                  </a:cubicBezTo>
                  <a:cubicBezTo>
                    <a:pt x="229552" y="208502"/>
                    <a:pt x="250603" y="170021"/>
                    <a:pt x="250603" y="128873"/>
                  </a:cubicBezTo>
                  <a:close/>
                  <a:moveTo>
                    <a:pt x="171926" y="269748"/>
                  </a:moveTo>
                  <a:cubicBezTo>
                    <a:pt x="171926" y="294704"/>
                    <a:pt x="150685" y="314706"/>
                    <a:pt x="125254" y="312706"/>
                  </a:cubicBezTo>
                  <a:cubicBezTo>
                    <a:pt x="102775" y="310896"/>
                    <a:pt x="85630" y="291751"/>
                    <a:pt x="85630" y="269177"/>
                  </a:cubicBezTo>
                  <a:lnTo>
                    <a:pt x="85630" y="259937"/>
                  </a:lnTo>
                  <a:lnTo>
                    <a:pt x="171926" y="259937"/>
                  </a:lnTo>
                  <a:lnTo>
                    <a:pt x="171926" y="269748"/>
                  </a:lnTo>
                  <a:close/>
                  <a:moveTo>
                    <a:pt x="177927" y="213932"/>
                  </a:moveTo>
                  <a:cubicBezTo>
                    <a:pt x="174308" y="216027"/>
                    <a:pt x="171926" y="219933"/>
                    <a:pt x="171926" y="224124"/>
                  </a:cubicBezTo>
                  <a:lnTo>
                    <a:pt x="171926" y="235839"/>
                  </a:lnTo>
                  <a:lnTo>
                    <a:pt x="140017" y="235839"/>
                  </a:lnTo>
                  <a:lnTo>
                    <a:pt x="140017" y="174974"/>
                  </a:lnTo>
                  <a:cubicBezTo>
                    <a:pt x="155067" y="170021"/>
                    <a:pt x="166021" y="155829"/>
                    <a:pt x="166116" y="139065"/>
                  </a:cubicBezTo>
                  <a:cubicBezTo>
                    <a:pt x="166211" y="132874"/>
                    <a:pt x="161544" y="127540"/>
                    <a:pt x="155448" y="126968"/>
                  </a:cubicBezTo>
                  <a:cubicBezTo>
                    <a:pt x="148590" y="126397"/>
                    <a:pt x="142780" y="131826"/>
                    <a:pt x="142780" y="138684"/>
                  </a:cubicBezTo>
                  <a:cubicBezTo>
                    <a:pt x="142780" y="146685"/>
                    <a:pt x="136303" y="153257"/>
                    <a:pt x="128302" y="153257"/>
                  </a:cubicBezTo>
                  <a:cubicBezTo>
                    <a:pt x="120301" y="153257"/>
                    <a:pt x="113824" y="146685"/>
                    <a:pt x="113824" y="138684"/>
                  </a:cubicBezTo>
                  <a:cubicBezTo>
                    <a:pt x="113824" y="133826"/>
                    <a:pt x="110966" y="129350"/>
                    <a:pt x="106489" y="127730"/>
                  </a:cubicBezTo>
                  <a:cubicBezTo>
                    <a:pt x="98298" y="124778"/>
                    <a:pt x="90583" y="130778"/>
                    <a:pt x="90583" y="138684"/>
                  </a:cubicBezTo>
                  <a:cubicBezTo>
                    <a:pt x="90583" y="155638"/>
                    <a:pt x="101537" y="169926"/>
                    <a:pt x="116681" y="174974"/>
                  </a:cubicBezTo>
                  <a:lnTo>
                    <a:pt x="116681" y="235839"/>
                  </a:lnTo>
                  <a:lnTo>
                    <a:pt x="85630" y="235839"/>
                  </a:lnTo>
                  <a:lnTo>
                    <a:pt x="85630" y="224124"/>
                  </a:lnTo>
                  <a:cubicBezTo>
                    <a:pt x="85630" y="219933"/>
                    <a:pt x="83344" y="216027"/>
                    <a:pt x="79629" y="213932"/>
                  </a:cubicBezTo>
                  <a:cubicBezTo>
                    <a:pt x="49054" y="196405"/>
                    <a:pt x="30099" y="163639"/>
                    <a:pt x="30099" y="128492"/>
                  </a:cubicBezTo>
                  <a:cubicBezTo>
                    <a:pt x="30099" y="74200"/>
                    <a:pt x="74295" y="30004"/>
                    <a:pt x="128683" y="30004"/>
                  </a:cubicBezTo>
                  <a:cubicBezTo>
                    <a:pt x="183071" y="30004"/>
                    <a:pt x="227267" y="74200"/>
                    <a:pt x="227267" y="128492"/>
                  </a:cubicBezTo>
                  <a:cubicBezTo>
                    <a:pt x="227457" y="163639"/>
                    <a:pt x="208502" y="196405"/>
                    <a:pt x="177927" y="2139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330">
              <a:extLst>
                <a:ext uri="{FF2B5EF4-FFF2-40B4-BE49-F238E27FC236}">
                  <a16:creationId xmlns:a16="http://schemas.microsoft.com/office/drawing/2014/main" id="{8DE5FE1F-7733-481D-A9F0-248877D6D54E}"/>
                </a:ext>
              </a:extLst>
            </p:cNvPr>
            <p:cNvSpPr/>
            <p:nvPr/>
          </p:nvSpPr>
          <p:spPr>
            <a:xfrm>
              <a:off x="2286372" y="5552206"/>
              <a:ext cx="28575" cy="57150"/>
            </a:xfrm>
            <a:custGeom>
              <a:avLst/>
              <a:gdLst>
                <a:gd name="connsiteX0" fmla="*/ 7144 w 28575"/>
                <a:gd name="connsiteY0" fmla="*/ 19156 h 57150"/>
                <a:gd name="connsiteX1" fmla="*/ 7144 w 28575"/>
                <a:gd name="connsiteY1" fmla="*/ 38873 h 57150"/>
                <a:gd name="connsiteX2" fmla="*/ 18288 w 28575"/>
                <a:gd name="connsiteY2" fmla="*/ 50874 h 57150"/>
                <a:gd name="connsiteX3" fmla="*/ 30480 w 28575"/>
                <a:gd name="connsiteY3" fmla="*/ 39254 h 57150"/>
                <a:gd name="connsiteX4" fmla="*/ 30480 w 28575"/>
                <a:gd name="connsiteY4" fmla="*/ 18775 h 57150"/>
                <a:gd name="connsiteX5" fmla="*/ 18288 w 28575"/>
                <a:gd name="connsiteY5" fmla="*/ 7155 h 57150"/>
                <a:gd name="connsiteX6" fmla="*/ 7144 w 28575"/>
                <a:gd name="connsiteY6" fmla="*/ 1915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9156"/>
                  </a:moveTo>
                  <a:lnTo>
                    <a:pt x="7144" y="38873"/>
                  </a:lnTo>
                  <a:cubicBezTo>
                    <a:pt x="7144" y="45159"/>
                    <a:pt x="12001" y="50589"/>
                    <a:pt x="18288" y="50874"/>
                  </a:cubicBezTo>
                  <a:cubicBezTo>
                    <a:pt x="24955" y="51160"/>
                    <a:pt x="30480" y="45826"/>
                    <a:pt x="30480" y="39254"/>
                  </a:cubicBezTo>
                  <a:lnTo>
                    <a:pt x="30480" y="18775"/>
                  </a:lnTo>
                  <a:cubicBezTo>
                    <a:pt x="30480" y="12203"/>
                    <a:pt x="24955" y="6869"/>
                    <a:pt x="18288" y="7155"/>
                  </a:cubicBezTo>
                  <a:cubicBezTo>
                    <a:pt x="12001" y="7345"/>
                    <a:pt x="7144" y="12870"/>
                    <a:pt x="7144" y="19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331">
              <a:extLst>
                <a:ext uri="{FF2B5EF4-FFF2-40B4-BE49-F238E27FC236}">
                  <a16:creationId xmlns:a16="http://schemas.microsoft.com/office/drawing/2014/main" id="{D8ABB0E6-3720-4576-84FA-3C4F6929F19F}"/>
                </a:ext>
              </a:extLst>
            </p:cNvPr>
            <p:cNvSpPr/>
            <p:nvPr/>
          </p:nvSpPr>
          <p:spPr>
            <a:xfrm>
              <a:off x="2234940" y="5560412"/>
              <a:ext cx="38100" cy="47625"/>
            </a:xfrm>
            <a:custGeom>
              <a:avLst/>
              <a:gdLst>
                <a:gd name="connsiteX0" fmla="*/ 37240 w 38100"/>
                <a:gd name="connsiteY0" fmla="*/ 34097 h 47625"/>
                <a:gd name="connsiteX1" fmla="*/ 29906 w 38100"/>
                <a:gd name="connsiteY1" fmla="*/ 14761 h 47625"/>
                <a:gd name="connsiteX2" fmla="*/ 14761 w 38100"/>
                <a:gd name="connsiteY2" fmla="*/ 7903 h 47625"/>
                <a:gd name="connsiteX3" fmla="*/ 7903 w 38100"/>
                <a:gd name="connsiteY3" fmla="*/ 23048 h 47625"/>
                <a:gd name="connsiteX4" fmla="*/ 15237 w 38100"/>
                <a:gd name="connsiteY4" fmla="*/ 42383 h 47625"/>
                <a:gd name="connsiteX5" fmla="*/ 26286 w 38100"/>
                <a:gd name="connsiteY5" fmla="*/ 50003 h 47625"/>
                <a:gd name="connsiteX6" fmla="*/ 30477 w 38100"/>
                <a:gd name="connsiteY6" fmla="*/ 49241 h 47625"/>
                <a:gd name="connsiteX7" fmla="*/ 37240 w 38100"/>
                <a:gd name="connsiteY7" fmla="*/ 3409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7240" y="34097"/>
                  </a:moveTo>
                  <a:lnTo>
                    <a:pt x="29906" y="14761"/>
                  </a:lnTo>
                  <a:cubicBezTo>
                    <a:pt x="27619" y="8665"/>
                    <a:pt x="20857" y="5617"/>
                    <a:pt x="14761" y="7903"/>
                  </a:cubicBezTo>
                  <a:cubicBezTo>
                    <a:pt x="8665" y="10189"/>
                    <a:pt x="5617" y="16951"/>
                    <a:pt x="7903" y="23048"/>
                  </a:cubicBezTo>
                  <a:lnTo>
                    <a:pt x="15237" y="42383"/>
                  </a:lnTo>
                  <a:cubicBezTo>
                    <a:pt x="17047" y="47050"/>
                    <a:pt x="21523" y="50003"/>
                    <a:pt x="26286" y="50003"/>
                  </a:cubicBezTo>
                  <a:cubicBezTo>
                    <a:pt x="27715" y="50003"/>
                    <a:pt x="29048" y="49717"/>
                    <a:pt x="30477" y="49241"/>
                  </a:cubicBezTo>
                  <a:cubicBezTo>
                    <a:pt x="36478" y="46955"/>
                    <a:pt x="39526" y="40192"/>
                    <a:pt x="37240" y="34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332">
              <a:extLst>
                <a:ext uri="{FF2B5EF4-FFF2-40B4-BE49-F238E27FC236}">
                  <a16:creationId xmlns:a16="http://schemas.microsoft.com/office/drawing/2014/main" id="{5B2C37DC-9B30-4B0E-9625-F927A74F87F2}"/>
                </a:ext>
              </a:extLst>
            </p:cNvPr>
            <p:cNvSpPr/>
            <p:nvPr/>
          </p:nvSpPr>
          <p:spPr>
            <a:xfrm>
              <a:off x="2330381" y="5560507"/>
              <a:ext cx="38100" cy="47625"/>
            </a:xfrm>
            <a:custGeom>
              <a:avLst/>
              <a:gdLst>
                <a:gd name="connsiteX0" fmla="*/ 30382 w 38100"/>
                <a:gd name="connsiteY0" fmla="*/ 7903 h 47625"/>
                <a:gd name="connsiteX1" fmla="*/ 15237 w 38100"/>
                <a:gd name="connsiteY1" fmla="*/ 14761 h 47625"/>
                <a:gd name="connsiteX2" fmla="*/ 7903 w 38100"/>
                <a:gd name="connsiteY2" fmla="*/ 34096 h 47625"/>
                <a:gd name="connsiteX3" fmla="*/ 14761 w 38100"/>
                <a:gd name="connsiteY3" fmla="*/ 49241 h 47625"/>
                <a:gd name="connsiteX4" fmla="*/ 18952 w 38100"/>
                <a:gd name="connsiteY4" fmla="*/ 50003 h 47625"/>
                <a:gd name="connsiteX5" fmla="*/ 30001 w 38100"/>
                <a:gd name="connsiteY5" fmla="*/ 42383 h 47625"/>
                <a:gd name="connsiteX6" fmla="*/ 37335 w 38100"/>
                <a:gd name="connsiteY6" fmla="*/ 23048 h 47625"/>
                <a:gd name="connsiteX7" fmla="*/ 30382 w 38100"/>
                <a:gd name="connsiteY7" fmla="*/ 790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0382" y="7903"/>
                  </a:moveTo>
                  <a:cubicBezTo>
                    <a:pt x="24286" y="5617"/>
                    <a:pt x="17523" y="8665"/>
                    <a:pt x="15237" y="14761"/>
                  </a:cubicBezTo>
                  <a:lnTo>
                    <a:pt x="7903" y="34096"/>
                  </a:lnTo>
                  <a:cubicBezTo>
                    <a:pt x="5617" y="40193"/>
                    <a:pt x="8665" y="46955"/>
                    <a:pt x="14761" y="49241"/>
                  </a:cubicBezTo>
                  <a:cubicBezTo>
                    <a:pt x="16094" y="49718"/>
                    <a:pt x="17523" y="50003"/>
                    <a:pt x="18952" y="50003"/>
                  </a:cubicBezTo>
                  <a:cubicBezTo>
                    <a:pt x="23714" y="50003"/>
                    <a:pt x="28191" y="47146"/>
                    <a:pt x="30001" y="42383"/>
                  </a:cubicBezTo>
                  <a:lnTo>
                    <a:pt x="37335" y="23048"/>
                  </a:lnTo>
                  <a:cubicBezTo>
                    <a:pt x="39526" y="16952"/>
                    <a:pt x="36478" y="10189"/>
                    <a:pt x="30382" y="79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15" name="矩形 114">
            <a:extLst>
              <a:ext uri="{FF2B5EF4-FFF2-40B4-BE49-F238E27FC236}">
                <a16:creationId xmlns:a16="http://schemas.microsoft.com/office/drawing/2014/main" id="{8A86CDD3-479F-4AB9-8C6F-212762CE80EE}"/>
              </a:ext>
            </a:extLst>
          </p:cNvPr>
          <p:cNvSpPr/>
          <p:nvPr/>
        </p:nvSpPr>
        <p:spPr>
          <a:xfrm>
            <a:off x="135165" y="2825813"/>
            <a:ext cx="1597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/>
              <a:t>製程動機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85A51E97-4A02-4E5F-B545-F987058A4EF4}"/>
              </a:ext>
            </a:extLst>
          </p:cNvPr>
          <p:cNvSpPr/>
          <p:nvPr/>
        </p:nvSpPr>
        <p:spPr>
          <a:xfrm>
            <a:off x="3404673" y="2836804"/>
            <a:ext cx="2339102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zh-TW" altLang="en-US" sz="2400" b="1" dirty="0"/>
              <a:t>反應流程與結果</a:t>
            </a:r>
            <a:endParaRPr lang="en-US" altLang="zh-TW" sz="2400" b="1" dirty="0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94C65173-C08C-45BF-A198-DCC58C0653AF}"/>
              </a:ext>
            </a:extLst>
          </p:cNvPr>
          <p:cNvSpPr/>
          <p:nvPr/>
        </p:nvSpPr>
        <p:spPr>
          <a:xfrm>
            <a:off x="5707207" y="4143880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dirty="0"/>
              <a:t>跟原文獻</a:t>
            </a:r>
            <a:endParaRPr lang="en-US" altLang="zh-TW" sz="2400" b="1" dirty="0"/>
          </a:p>
          <a:p>
            <a:pPr algn="ctr"/>
            <a:r>
              <a:rPr lang="zh-TW" altLang="en-US" sz="2400" b="1" dirty="0"/>
              <a:t>的比較</a:t>
            </a:r>
            <a:endParaRPr lang="en-US" altLang="zh-TW" sz="2400" b="1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5BEABD02-8576-4813-A63C-1D5ED26B968A}"/>
              </a:ext>
            </a:extLst>
          </p:cNvPr>
          <p:cNvSpPr/>
          <p:nvPr/>
        </p:nvSpPr>
        <p:spPr>
          <a:xfrm>
            <a:off x="7561092" y="2823012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TW" altLang="en-US" sz="2400" b="1" dirty="0"/>
              <a:t>經濟評估</a:t>
            </a:r>
            <a:endParaRPr lang="en-US" altLang="zh-TW" sz="2400" b="1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934BEC7F-018D-4B7A-A2DC-1F383743BD9C}"/>
              </a:ext>
            </a:extLst>
          </p:cNvPr>
          <p:cNvSpPr/>
          <p:nvPr/>
        </p:nvSpPr>
        <p:spPr>
          <a:xfrm>
            <a:off x="1988901" y="4143880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dirty="0"/>
              <a:t>參考文獻</a:t>
            </a:r>
            <a:endParaRPr lang="en-US" altLang="zh-TW" sz="2400" b="1" dirty="0"/>
          </a:p>
          <a:p>
            <a:pPr algn="ctr"/>
            <a:r>
              <a:rPr lang="zh-TW" altLang="en-US" sz="2400" b="1" dirty="0"/>
              <a:t>反應概念</a:t>
            </a:r>
            <a:endParaRPr lang="en-US" altLang="zh-TW" sz="2400" b="1" dirty="0"/>
          </a:p>
        </p:txBody>
      </p:sp>
      <p:grpSp>
        <p:nvGrpSpPr>
          <p:cNvPr id="120" name="그룹 219">
            <a:extLst>
              <a:ext uri="{FF2B5EF4-FFF2-40B4-BE49-F238E27FC236}">
                <a16:creationId xmlns:a16="http://schemas.microsoft.com/office/drawing/2014/main" id="{884B7784-93A4-4DF9-8498-767FAEC6E76B}"/>
              </a:ext>
            </a:extLst>
          </p:cNvPr>
          <p:cNvGrpSpPr/>
          <p:nvPr/>
        </p:nvGrpSpPr>
        <p:grpSpPr>
          <a:xfrm>
            <a:off x="8096412" y="3561564"/>
            <a:ext cx="390525" cy="266700"/>
            <a:chOff x="8143580" y="4941760"/>
            <a:chExt cx="390525" cy="266700"/>
          </a:xfrm>
          <a:solidFill>
            <a:srgbClr val="002060"/>
          </a:solidFill>
        </p:grpSpPr>
        <p:sp>
          <p:nvSpPr>
            <p:cNvPr id="121" name="자유형: 도형 220">
              <a:extLst>
                <a:ext uri="{FF2B5EF4-FFF2-40B4-BE49-F238E27FC236}">
                  <a16:creationId xmlns:a16="http://schemas.microsoft.com/office/drawing/2014/main" id="{C78E319A-588E-4592-B477-79DA70809C4D}"/>
                </a:ext>
              </a:extLst>
            </p:cNvPr>
            <p:cNvSpPr/>
            <p:nvPr/>
          </p:nvSpPr>
          <p:spPr>
            <a:xfrm>
              <a:off x="8143580" y="4941760"/>
              <a:ext cx="390525" cy="266700"/>
            </a:xfrm>
            <a:custGeom>
              <a:avLst/>
              <a:gdLst>
                <a:gd name="connsiteX0" fmla="*/ 375095 w 390525"/>
                <a:gd name="connsiteY0" fmla="*/ 7144 h 266700"/>
                <a:gd name="connsiteX1" fmla="*/ 98298 w 390525"/>
                <a:gd name="connsiteY1" fmla="*/ 7144 h 266700"/>
                <a:gd name="connsiteX2" fmla="*/ 87154 w 390525"/>
                <a:gd name="connsiteY2" fmla="*/ 18288 h 266700"/>
                <a:gd name="connsiteX3" fmla="*/ 87154 w 390525"/>
                <a:gd name="connsiteY3" fmla="*/ 47149 h 266700"/>
                <a:gd name="connsiteX4" fmla="*/ 58293 w 390525"/>
                <a:gd name="connsiteY4" fmla="*/ 47149 h 266700"/>
                <a:gd name="connsiteX5" fmla="*/ 47149 w 390525"/>
                <a:gd name="connsiteY5" fmla="*/ 58293 h 266700"/>
                <a:gd name="connsiteX6" fmla="*/ 47149 w 390525"/>
                <a:gd name="connsiteY6" fmla="*/ 87916 h 266700"/>
                <a:gd name="connsiteX7" fmla="*/ 18288 w 390525"/>
                <a:gd name="connsiteY7" fmla="*/ 87916 h 266700"/>
                <a:gd name="connsiteX8" fmla="*/ 7144 w 390525"/>
                <a:gd name="connsiteY8" fmla="*/ 99060 h 266700"/>
                <a:gd name="connsiteX9" fmla="*/ 7144 w 390525"/>
                <a:gd name="connsiteY9" fmla="*/ 249269 h 266700"/>
                <a:gd name="connsiteX10" fmla="*/ 18288 w 390525"/>
                <a:gd name="connsiteY10" fmla="*/ 260413 h 266700"/>
                <a:gd name="connsiteX11" fmla="*/ 295085 w 390525"/>
                <a:gd name="connsiteY11" fmla="*/ 260413 h 266700"/>
                <a:gd name="connsiteX12" fmla="*/ 306229 w 390525"/>
                <a:gd name="connsiteY12" fmla="*/ 249269 h 266700"/>
                <a:gd name="connsiteX13" fmla="*/ 306229 w 390525"/>
                <a:gd name="connsiteY13" fmla="*/ 220408 h 266700"/>
                <a:gd name="connsiteX14" fmla="*/ 335090 w 390525"/>
                <a:gd name="connsiteY14" fmla="*/ 220408 h 266700"/>
                <a:gd name="connsiteX15" fmla="*/ 346234 w 390525"/>
                <a:gd name="connsiteY15" fmla="*/ 209264 h 266700"/>
                <a:gd name="connsiteX16" fmla="*/ 346234 w 390525"/>
                <a:gd name="connsiteY16" fmla="*/ 179641 h 266700"/>
                <a:gd name="connsiteX17" fmla="*/ 375095 w 390525"/>
                <a:gd name="connsiteY17" fmla="*/ 179641 h 266700"/>
                <a:gd name="connsiteX18" fmla="*/ 386239 w 390525"/>
                <a:gd name="connsiteY18" fmla="*/ 168497 h 266700"/>
                <a:gd name="connsiteX19" fmla="*/ 386239 w 390525"/>
                <a:gd name="connsiteY19" fmla="*/ 18288 h 266700"/>
                <a:gd name="connsiteX20" fmla="*/ 375095 w 390525"/>
                <a:gd name="connsiteY20" fmla="*/ 7144 h 266700"/>
                <a:gd name="connsiteX21" fmla="*/ 363950 w 390525"/>
                <a:gd name="connsiteY21" fmla="*/ 157353 h 266700"/>
                <a:gd name="connsiteX22" fmla="*/ 346234 w 390525"/>
                <a:gd name="connsiteY22" fmla="*/ 157353 h 266700"/>
                <a:gd name="connsiteX23" fmla="*/ 346234 w 390525"/>
                <a:gd name="connsiteY23" fmla="*/ 58198 h 266700"/>
                <a:gd name="connsiteX24" fmla="*/ 335090 w 390525"/>
                <a:gd name="connsiteY24" fmla="*/ 47054 h 266700"/>
                <a:gd name="connsiteX25" fmla="*/ 110109 w 390525"/>
                <a:gd name="connsiteY25" fmla="*/ 47054 h 266700"/>
                <a:gd name="connsiteX26" fmla="*/ 110109 w 390525"/>
                <a:gd name="connsiteY26" fmla="*/ 29337 h 266700"/>
                <a:gd name="connsiteX27" fmla="*/ 363950 w 390525"/>
                <a:gd name="connsiteY27" fmla="*/ 29337 h 266700"/>
                <a:gd name="connsiteX28" fmla="*/ 363950 w 390525"/>
                <a:gd name="connsiteY28" fmla="*/ 157353 h 266700"/>
                <a:gd name="connsiteX29" fmla="*/ 29433 w 390525"/>
                <a:gd name="connsiteY29" fmla="*/ 238030 h 266700"/>
                <a:gd name="connsiteX30" fmla="*/ 29433 w 390525"/>
                <a:gd name="connsiteY30" fmla="*/ 110014 h 266700"/>
                <a:gd name="connsiteX31" fmla="*/ 283274 w 390525"/>
                <a:gd name="connsiteY31" fmla="*/ 110014 h 266700"/>
                <a:gd name="connsiteX32" fmla="*/ 283274 w 390525"/>
                <a:gd name="connsiteY32" fmla="*/ 238030 h 266700"/>
                <a:gd name="connsiteX33" fmla="*/ 29433 w 390525"/>
                <a:gd name="connsiteY33" fmla="*/ 238030 h 266700"/>
                <a:gd name="connsiteX34" fmla="*/ 306229 w 390525"/>
                <a:gd name="connsiteY34" fmla="*/ 98203 h 266700"/>
                <a:gd name="connsiteX35" fmla="*/ 295085 w 390525"/>
                <a:gd name="connsiteY35" fmla="*/ 87058 h 266700"/>
                <a:gd name="connsiteX36" fmla="*/ 70104 w 390525"/>
                <a:gd name="connsiteY36" fmla="*/ 87058 h 266700"/>
                <a:gd name="connsiteX37" fmla="*/ 70104 w 390525"/>
                <a:gd name="connsiteY37" fmla="*/ 69342 h 266700"/>
                <a:gd name="connsiteX38" fmla="*/ 323945 w 390525"/>
                <a:gd name="connsiteY38" fmla="*/ 69342 h 266700"/>
                <a:gd name="connsiteX39" fmla="*/ 323945 w 390525"/>
                <a:gd name="connsiteY39" fmla="*/ 198120 h 266700"/>
                <a:gd name="connsiteX40" fmla="*/ 306229 w 390525"/>
                <a:gd name="connsiteY40" fmla="*/ 198120 h 266700"/>
                <a:gd name="connsiteX41" fmla="*/ 306229 w 390525"/>
                <a:gd name="connsiteY41" fmla="*/ 98203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90525" h="266700">
                  <a:moveTo>
                    <a:pt x="375095" y="7144"/>
                  </a:moveTo>
                  <a:lnTo>
                    <a:pt x="98298" y="7144"/>
                  </a:lnTo>
                  <a:cubicBezTo>
                    <a:pt x="92203" y="7144"/>
                    <a:pt x="87154" y="12097"/>
                    <a:pt x="87154" y="18288"/>
                  </a:cubicBezTo>
                  <a:lnTo>
                    <a:pt x="87154" y="47149"/>
                  </a:lnTo>
                  <a:lnTo>
                    <a:pt x="58293" y="47149"/>
                  </a:lnTo>
                  <a:cubicBezTo>
                    <a:pt x="52197" y="47149"/>
                    <a:pt x="47149" y="52102"/>
                    <a:pt x="47149" y="58293"/>
                  </a:cubicBezTo>
                  <a:lnTo>
                    <a:pt x="47149" y="87916"/>
                  </a:lnTo>
                  <a:lnTo>
                    <a:pt x="18288" y="87916"/>
                  </a:lnTo>
                  <a:cubicBezTo>
                    <a:pt x="12192" y="87916"/>
                    <a:pt x="7144" y="92869"/>
                    <a:pt x="7144" y="99060"/>
                  </a:cubicBezTo>
                  <a:lnTo>
                    <a:pt x="7144" y="249269"/>
                  </a:lnTo>
                  <a:cubicBezTo>
                    <a:pt x="7144" y="255365"/>
                    <a:pt x="12097" y="260413"/>
                    <a:pt x="18288" y="260413"/>
                  </a:cubicBezTo>
                  <a:lnTo>
                    <a:pt x="295085" y="260413"/>
                  </a:lnTo>
                  <a:cubicBezTo>
                    <a:pt x="301180" y="260413"/>
                    <a:pt x="306229" y="255461"/>
                    <a:pt x="306229" y="249269"/>
                  </a:cubicBezTo>
                  <a:lnTo>
                    <a:pt x="306229" y="220408"/>
                  </a:lnTo>
                  <a:lnTo>
                    <a:pt x="335090" y="220408"/>
                  </a:lnTo>
                  <a:cubicBezTo>
                    <a:pt x="341186" y="220408"/>
                    <a:pt x="346234" y="215455"/>
                    <a:pt x="346234" y="209264"/>
                  </a:cubicBezTo>
                  <a:lnTo>
                    <a:pt x="346234" y="179641"/>
                  </a:lnTo>
                  <a:lnTo>
                    <a:pt x="375095" y="179641"/>
                  </a:lnTo>
                  <a:cubicBezTo>
                    <a:pt x="381191" y="179641"/>
                    <a:pt x="386239" y="174688"/>
                    <a:pt x="386239" y="168497"/>
                  </a:cubicBezTo>
                  <a:lnTo>
                    <a:pt x="386239" y="18288"/>
                  </a:lnTo>
                  <a:cubicBezTo>
                    <a:pt x="386239" y="12097"/>
                    <a:pt x="381191" y="7144"/>
                    <a:pt x="375095" y="7144"/>
                  </a:cubicBezTo>
                  <a:close/>
                  <a:moveTo>
                    <a:pt x="363950" y="157353"/>
                  </a:moveTo>
                  <a:lnTo>
                    <a:pt x="346234" y="157353"/>
                  </a:lnTo>
                  <a:lnTo>
                    <a:pt x="346234" y="58198"/>
                  </a:lnTo>
                  <a:cubicBezTo>
                    <a:pt x="346234" y="52102"/>
                    <a:pt x="341281" y="47054"/>
                    <a:pt x="335090" y="47054"/>
                  </a:cubicBezTo>
                  <a:lnTo>
                    <a:pt x="110109" y="47054"/>
                  </a:lnTo>
                  <a:lnTo>
                    <a:pt x="110109" y="29337"/>
                  </a:lnTo>
                  <a:lnTo>
                    <a:pt x="363950" y="29337"/>
                  </a:lnTo>
                  <a:lnTo>
                    <a:pt x="363950" y="157353"/>
                  </a:lnTo>
                  <a:close/>
                  <a:moveTo>
                    <a:pt x="29433" y="238030"/>
                  </a:moveTo>
                  <a:lnTo>
                    <a:pt x="29433" y="110014"/>
                  </a:lnTo>
                  <a:lnTo>
                    <a:pt x="283274" y="110014"/>
                  </a:lnTo>
                  <a:lnTo>
                    <a:pt x="283274" y="238030"/>
                  </a:lnTo>
                  <a:lnTo>
                    <a:pt x="29433" y="238030"/>
                  </a:lnTo>
                  <a:close/>
                  <a:moveTo>
                    <a:pt x="306229" y="98203"/>
                  </a:moveTo>
                  <a:cubicBezTo>
                    <a:pt x="306229" y="92107"/>
                    <a:pt x="301276" y="87058"/>
                    <a:pt x="295085" y="87058"/>
                  </a:cubicBezTo>
                  <a:lnTo>
                    <a:pt x="70104" y="87058"/>
                  </a:lnTo>
                  <a:lnTo>
                    <a:pt x="70104" y="69342"/>
                  </a:lnTo>
                  <a:lnTo>
                    <a:pt x="323945" y="69342"/>
                  </a:lnTo>
                  <a:lnTo>
                    <a:pt x="323945" y="198120"/>
                  </a:lnTo>
                  <a:lnTo>
                    <a:pt x="306229" y="198120"/>
                  </a:lnTo>
                  <a:lnTo>
                    <a:pt x="306229" y="9820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221">
              <a:extLst>
                <a:ext uri="{FF2B5EF4-FFF2-40B4-BE49-F238E27FC236}">
                  <a16:creationId xmlns:a16="http://schemas.microsoft.com/office/drawing/2014/main" id="{5372EE76-2412-49CA-8459-E7A3F803666B}"/>
                </a:ext>
              </a:extLst>
            </p:cNvPr>
            <p:cNvSpPr/>
            <p:nvPr/>
          </p:nvSpPr>
          <p:spPr>
            <a:xfrm>
              <a:off x="8326365" y="5068061"/>
              <a:ext cx="95250" cy="95250"/>
            </a:xfrm>
            <a:custGeom>
              <a:avLst/>
              <a:gdLst>
                <a:gd name="connsiteX0" fmla="*/ 7144 w 95250"/>
                <a:gd name="connsiteY0" fmla="*/ 47625 h 95250"/>
                <a:gd name="connsiteX1" fmla="*/ 47625 w 95250"/>
                <a:gd name="connsiteY1" fmla="*/ 88106 h 95250"/>
                <a:gd name="connsiteX2" fmla="*/ 88106 w 95250"/>
                <a:gd name="connsiteY2" fmla="*/ 47625 h 95250"/>
                <a:gd name="connsiteX3" fmla="*/ 47625 w 95250"/>
                <a:gd name="connsiteY3" fmla="*/ 7144 h 95250"/>
                <a:gd name="connsiteX4" fmla="*/ 7144 w 95250"/>
                <a:gd name="connsiteY4" fmla="*/ 47625 h 95250"/>
                <a:gd name="connsiteX5" fmla="*/ 65818 w 95250"/>
                <a:gd name="connsiteY5" fmla="*/ 47625 h 95250"/>
                <a:gd name="connsiteX6" fmla="*/ 47530 w 95250"/>
                <a:gd name="connsiteY6" fmla="*/ 65913 h 95250"/>
                <a:gd name="connsiteX7" fmla="*/ 29242 w 95250"/>
                <a:gd name="connsiteY7" fmla="*/ 47625 h 95250"/>
                <a:gd name="connsiteX8" fmla="*/ 47530 w 95250"/>
                <a:gd name="connsiteY8" fmla="*/ 29337 h 95250"/>
                <a:gd name="connsiteX9" fmla="*/ 65818 w 95250"/>
                <a:gd name="connsiteY9" fmla="*/ 476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7144" y="47625"/>
                  </a:moveTo>
                  <a:cubicBezTo>
                    <a:pt x="7144" y="69914"/>
                    <a:pt x="25337" y="88106"/>
                    <a:pt x="47625" y="88106"/>
                  </a:cubicBezTo>
                  <a:cubicBezTo>
                    <a:pt x="69914" y="88106"/>
                    <a:pt x="88106" y="69914"/>
                    <a:pt x="88106" y="47625"/>
                  </a:cubicBezTo>
                  <a:cubicBezTo>
                    <a:pt x="88106" y="25337"/>
                    <a:pt x="69914" y="7144"/>
                    <a:pt x="47625" y="7144"/>
                  </a:cubicBezTo>
                  <a:cubicBezTo>
                    <a:pt x="25241" y="7144"/>
                    <a:pt x="7144" y="25241"/>
                    <a:pt x="7144" y="47625"/>
                  </a:cubicBezTo>
                  <a:close/>
                  <a:moveTo>
                    <a:pt x="65818" y="47625"/>
                  </a:moveTo>
                  <a:cubicBezTo>
                    <a:pt x="65818" y="57722"/>
                    <a:pt x="57627" y="65913"/>
                    <a:pt x="47530" y="65913"/>
                  </a:cubicBezTo>
                  <a:cubicBezTo>
                    <a:pt x="37433" y="65913"/>
                    <a:pt x="29242" y="57722"/>
                    <a:pt x="29242" y="47625"/>
                  </a:cubicBezTo>
                  <a:cubicBezTo>
                    <a:pt x="29242" y="37529"/>
                    <a:pt x="37433" y="29337"/>
                    <a:pt x="47530" y="29337"/>
                  </a:cubicBezTo>
                  <a:cubicBezTo>
                    <a:pt x="57627" y="29337"/>
                    <a:pt x="65818" y="37529"/>
                    <a:pt x="65818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222">
              <a:extLst>
                <a:ext uri="{FF2B5EF4-FFF2-40B4-BE49-F238E27FC236}">
                  <a16:creationId xmlns:a16="http://schemas.microsoft.com/office/drawing/2014/main" id="{7B49200F-A51C-4729-A215-442E2D6CB478}"/>
                </a:ext>
              </a:extLst>
            </p:cNvPr>
            <p:cNvSpPr/>
            <p:nvPr/>
          </p:nvSpPr>
          <p:spPr>
            <a:xfrm>
              <a:off x="8181457" y="5060441"/>
              <a:ext cx="66675" cy="104775"/>
            </a:xfrm>
            <a:custGeom>
              <a:avLst/>
              <a:gdLst>
                <a:gd name="connsiteX0" fmla="*/ 47849 w 66675"/>
                <a:gd name="connsiteY0" fmla="*/ 92773 h 104775"/>
                <a:gd name="connsiteX1" fmla="*/ 47849 w 66675"/>
                <a:gd name="connsiteY1" fmla="*/ 91630 h 104775"/>
                <a:gd name="connsiteX2" fmla="*/ 66327 w 66675"/>
                <a:gd name="connsiteY2" fmla="*/ 68009 h 104775"/>
                <a:gd name="connsiteX3" fmla="*/ 42038 w 66675"/>
                <a:gd name="connsiteY3" fmla="*/ 43910 h 104775"/>
                <a:gd name="connsiteX4" fmla="*/ 31561 w 66675"/>
                <a:gd name="connsiteY4" fmla="*/ 43910 h 104775"/>
                <a:gd name="connsiteX5" fmla="*/ 29465 w 66675"/>
                <a:gd name="connsiteY5" fmla="*/ 41624 h 104775"/>
                <a:gd name="connsiteX6" fmla="*/ 31561 w 66675"/>
                <a:gd name="connsiteY6" fmla="*/ 39529 h 104775"/>
                <a:gd name="connsiteX7" fmla="*/ 54897 w 66675"/>
                <a:gd name="connsiteY7" fmla="*/ 39529 h 104775"/>
                <a:gd name="connsiteX8" fmla="*/ 66232 w 66675"/>
                <a:gd name="connsiteY8" fmla="*/ 29718 h 104775"/>
                <a:gd name="connsiteX9" fmla="*/ 55183 w 66675"/>
                <a:gd name="connsiteY9" fmla="*/ 17336 h 104775"/>
                <a:gd name="connsiteX10" fmla="*/ 47944 w 66675"/>
                <a:gd name="connsiteY10" fmla="*/ 17336 h 104775"/>
                <a:gd name="connsiteX11" fmla="*/ 36800 w 66675"/>
                <a:gd name="connsiteY11" fmla="*/ 7144 h 104775"/>
                <a:gd name="connsiteX12" fmla="*/ 25656 w 66675"/>
                <a:gd name="connsiteY12" fmla="*/ 18002 h 104775"/>
                <a:gd name="connsiteX13" fmla="*/ 7463 w 66675"/>
                <a:gd name="connsiteY13" fmla="*/ 45720 h 104775"/>
                <a:gd name="connsiteX14" fmla="*/ 31847 w 66675"/>
                <a:gd name="connsiteY14" fmla="*/ 66104 h 104775"/>
                <a:gd name="connsiteX15" fmla="*/ 41943 w 66675"/>
                <a:gd name="connsiteY15" fmla="*/ 66104 h 104775"/>
                <a:gd name="connsiteX16" fmla="*/ 43944 w 66675"/>
                <a:gd name="connsiteY16" fmla="*/ 67246 h 104775"/>
                <a:gd name="connsiteX17" fmla="*/ 41943 w 66675"/>
                <a:gd name="connsiteY17" fmla="*/ 70485 h 104775"/>
                <a:gd name="connsiteX18" fmla="*/ 18417 w 66675"/>
                <a:gd name="connsiteY18" fmla="*/ 70485 h 104775"/>
                <a:gd name="connsiteX19" fmla="*/ 10130 w 66675"/>
                <a:gd name="connsiteY19" fmla="*/ 75343 h 104775"/>
                <a:gd name="connsiteX20" fmla="*/ 19273 w 66675"/>
                <a:gd name="connsiteY20" fmla="*/ 91916 h 104775"/>
                <a:gd name="connsiteX21" fmla="*/ 26322 w 66675"/>
                <a:gd name="connsiteY21" fmla="*/ 91916 h 104775"/>
                <a:gd name="connsiteX22" fmla="*/ 42896 w 66675"/>
                <a:gd name="connsiteY22" fmla="*/ 100965 h 104775"/>
                <a:gd name="connsiteX23" fmla="*/ 47849 w 66675"/>
                <a:gd name="connsiteY23" fmla="*/ 92773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675" h="104775">
                  <a:moveTo>
                    <a:pt x="47849" y="92773"/>
                  </a:moveTo>
                  <a:lnTo>
                    <a:pt x="47849" y="91630"/>
                  </a:lnTo>
                  <a:cubicBezTo>
                    <a:pt x="47849" y="91630"/>
                    <a:pt x="66327" y="79438"/>
                    <a:pt x="66327" y="68009"/>
                  </a:cubicBezTo>
                  <a:cubicBezTo>
                    <a:pt x="66327" y="54578"/>
                    <a:pt x="55469" y="43720"/>
                    <a:pt x="42038" y="43910"/>
                  </a:cubicBezTo>
                  <a:lnTo>
                    <a:pt x="31561" y="43910"/>
                  </a:lnTo>
                  <a:cubicBezTo>
                    <a:pt x="30418" y="43720"/>
                    <a:pt x="29465" y="42767"/>
                    <a:pt x="29465" y="41624"/>
                  </a:cubicBezTo>
                  <a:cubicBezTo>
                    <a:pt x="29465" y="40481"/>
                    <a:pt x="31561" y="39529"/>
                    <a:pt x="31561" y="39529"/>
                  </a:cubicBezTo>
                  <a:lnTo>
                    <a:pt x="54897" y="39529"/>
                  </a:lnTo>
                  <a:cubicBezTo>
                    <a:pt x="60612" y="39529"/>
                    <a:pt x="65565" y="35338"/>
                    <a:pt x="66232" y="29718"/>
                  </a:cubicBezTo>
                  <a:cubicBezTo>
                    <a:pt x="66994" y="23051"/>
                    <a:pt x="61755" y="17336"/>
                    <a:pt x="55183" y="17336"/>
                  </a:cubicBezTo>
                  <a:lnTo>
                    <a:pt x="47944" y="17336"/>
                  </a:lnTo>
                  <a:cubicBezTo>
                    <a:pt x="47468" y="11621"/>
                    <a:pt x="42705" y="7144"/>
                    <a:pt x="36800" y="7144"/>
                  </a:cubicBezTo>
                  <a:cubicBezTo>
                    <a:pt x="30704" y="7144"/>
                    <a:pt x="25846" y="12002"/>
                    <a:pt x="25656" y="18002"/>
                  </a:cubicBezTo>
                  <a:cubicBezTo>
                    <a:pt x="13845" y="20955"/>
                    <a:pt x="5367" y="32576"/>
                    <a:pt x="7463" y="45720"/>
                  </a:cubicBezTo>
                  <a:cubicBezTo>
                    <a:pt x="9368" y="57531"/>
                    <a:pt x="19845" y="66104"/>
                    <a:pt x="31847" y="66104"/>
                  </a:cubicBezTo>
                  <a:lnTo>
                    <a:pt x="41943" y="66104"/>
                  </a:lnTo>
                  <a:cubicBezTo>
                    <a:pt x="42801" y="66104"/>
                    <a:pt x="43563" y="66580"/>
                    <a:pt x="43944" y="67246"/>
                  </a:cubicBezTo>
                  <a:cubicBezTo>
                    <a:pt x="44706" y="68866"/>
                    <a:pt x="43563" y="70485"/>
                    <a:pt x="41943" y="70485"/>
                  </a:cubicBezTo>
                  <a:lnTo>
                    <a:pt x="18417" y="70485"/>
                  </a:lnTo>
                  <a:cubicBezTo>
                    <a:pt x="14988" y="70485"/>
                    <a:pt x="11749" y="72295"/>
                    <a:pt x="10130" y="75343"/>
                  </a:cubicBezTo>
                  <a:cubicBezTo>
                    <a:pt x="5653" y="83629"/>
                    <a:pt x="11464" y="91916"/>
                    <a:pt x="19273" y="91916"/>
                  </a:cubicBezTo>
                  <a:lnTo>
                    <a:pt x="26322" y="91916"/>
                  </a:lnTo>
                  <a:cubicBezTo>
                    <a:pt x="26417" y="99631"/>
                    <a:pt x="34704" y="105442"/>
                    <a:pt x="42896" y="100965"/>
                  </a:cubicBezTo>
                  <a:cubicBezTo>
                    <a:pt x="46039" y="99441"/>
                    <a:pt x="47849" y="96203"/>
                    <a:pt x="47849" y="927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223">
              <a:extLst>
                <a:ext uri="{FF2B5EF4-FFF2-40B4-BE49-F238E27FC236}">
                  <a16:creationId xmlns:a16="http://schemas.microsoft.com/office/drawing/2014/main" id="{CEE46CAA-732A-4406-946A-137A6101D16D}"/>
                </a:ext>
              </a:extLst>
            </p:cNvPr>
            <p:cNvSpPr/>
            <p:nvPr/>
          </p:nvSpPr>
          <p:spPr>
            <a:xfrm>
              <a:off x="8256949" y="5087588"/>
              <a:ext cx="66675" cy="28575"/>
            </a:xfrm>
            <a:custGeom>
              <a:avLst/>
              <a:gdLst>
                <a:gd name="connsiteX0" fmla="*/ 18552 w 66675"/>
                <a:gd name="connsiteY0" fmla="*/ 29337 h 28575"/>
                <a:gd name="connsiteX1" fmla="*/ 54747 w 66675"/>
                <a:gd name="connsiteY1" fmla="*/ 29337 h 28575"/>
                <a:gd name="connsiteX2" fmla="*/ 66082 w 66675"/>
                <a:gd name="connsiteY2" fmla="*/ 19526 h 28575"/>
                <a:gd name="connsiteX3" fmla="*/ 55033 w 66675"/>
                <a:gd name="connsiteY3" fmla="*/ 7144 h 28575"/>
                <a:gd name="connsiteX4" fmla="*/ 18266 w 66675"/>
                <a:gd name="connsiteY4" fmla="*/ 7144 h 28575"/>
                <a:gd name="connsiteX5" fmla="*/ 7218 w 66675"/>
                <a:gd name="connsiteY5" fmla="*/ 19526 h 28575"/>
                <a:gd name="connsiteX6" fmla="*/ 18552 w 666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18552" y="29337"/>
                  </a:moveTo>
                  <a:lnTo>
                    <a:pt x="54747" y="29337"/>
                  </a:lnTo>
                  <a:cubicBezTo>
                    <a:pt x="60462" y="29337"/>
                    <a:pt x="65415" y="25146"/>
                    <a:pt x="66082" y="19526"/>
                  </a:cubicBezTo>
                  <a:cubicBezTo>
                    <a:pt x="66844" y="12859"/>
                    <a:pt x="61605" y="7144"/>
                    <a:pt x="55033" y="7144"/>
                  </a:cubicBezTo>
                  <a:lnTo>
                    <a:pt x="18266" y="7144"/>
                  </a:lnTo>
                  <a:cubicBezTo>
                    <a:pt x="11694" y="7144"/>
                    <a:pt x="6455" y="12859"/>
                    <a:pt x="7218" y="19526"/>
                  </a:cubicBezTo>
                  <a:cubicBezTo>
                    <a:pt x="7789" y="25146"/>
                    <a:pt x="12837" y="29337"/>
                    <a:pt x="18552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224">
              <a:extLst>
                <a:ext uri="{FF2B5EF4-FFF2-40B4-BE49-F238E27FC236}">
                  <a16:creationId xmlns:a16="http://schemas.microsoft.com/office/drawing/2014/main" id="{784FA610-062F-4807-BFED-ECCFE3080391}"/>
                </a:ext>
              </a:extLst>
            </p:cNvPr>
            <p:cNvSpPr/>
            <p:nvPr/>
          </p:nvSpPr>
          <p:spPr>
            <a:xfrm>
              <a:off x="8256949" y="5118639"/>
              <a:ext cx="57150" cy="28575"/>
            </a:xfrm>
            <a:custGeom>
              <a:avLst/>
              <a:gdLst>
                <a:gd name="connsiteX0" fmla="*/ 18266 w 57150"/>
                <a:gd name="connsiteY0" fmla="*/ 29337 h 28575"/>
                <a:gd name="connsiteX1" fmla="*/ 40079 w 57150"/>
                <a:gd name="connsiteY1" fmla="*/ 29337 h 28575"/>
                <a:gd name="connsiteX2" fmla="*/ 51414 w 57150"/>
                <a:gd name="connsiteY2" fmla="*/ 19526 h 28575"/>
                <a:gd name="connsiteX3" fmla="*/ 40364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6954 h 28575"/>
                <a:gd name="connsiteX6" fmla="*/ 18266 w 5715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6" y="29337"/>
                  </a:moveTo>
                  <a:lnTo>
                    <a:pt x="40079" y="29337"/>
                  </a:lnTo>
                  <a:cubicBezTo>
                    <a:pt x="45794" y="29337"/>
                    <a:pt x="50747" y="25146"/>
                    <a:pt x="51414" y="19526"/>
                  </a:cubicBezTo>
                  <a:cubicBezTo>
                    <a:pt x="52175" y="12859"/>
                    <a:pt x="46937" y="7144"/>
                    <a:pt x="40364" y="7144"/>
                  </a:cubicBezTo>
                  <a:lnTo>
                    <a:pt x="18552" y="7144"/>
                  </a:lnTo>
                  <a:cubicBezTo>
                    <a:pt x="12837" y="7144"/>
                    <a:pt x="7884" y="11334"/>
                    <a:pt x="7218" y="16954"/>
                  </a:cubicBezTo>
                  <a:cubicBezTo>
                    <a:pt x="6455" y="23622"/>
                    <a:pt x="11694" y="29337"/>
                    <a:pt x="18266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2871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矩形 204">
            <a:extLst>
              <a:ext uri="{FF2B5EF4-FFF2-40B4-BE49-F238E27FC236}">
                <a16:creationId xmlns:a16="http://schemas.microsoft.com/office/drawing/2014/main" id="{D432694A-3EB8-4998-8BE5-415C87CFD99D}"/>
              </a:ext>
            </a:extLst>
          </p:cNvPr>
          <p:cNvSpPr/>
          <p:nvPr/>
        </p:nvSpPr>
        <p:spPr>
          <a:xfrm>
            <a:off x="908" y="-9330"/>
            <a:ext cx="3392242" cy="3437489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8B390AA4-8214-4CF0-A955-81C4558A8EB8}"/>
              </a:ext>
            </a:extLst>
          </p:cNvPr>
          <p:cNvSpPr/>
          <p:nvPr/>
        </p:nvSpPr>
        <p:spPr>
          <a:xfrm>
            <a:off x="4962851" y="3418921"/>
            <a:ext cx="4177048" cy="3438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43A3DCBA-AB35-43FA-AE91-965C0B34396C}"/>
              </a:ext>
            </a:extLst>
          </p:cNvPr>
          <p:cNvSpPr/>
          <p:nvPr/>
        </p:nvSpPr>
        <p:spPr>
          <a:xfrm>
            <a:off x="3393783" y="-17825"/>
            <a:ext cx="5750215" cy="3445984"/>
          </a:xfrm>
          <a:prstGeom prst="rect">
            <a:avLst/>
          </a:prstGeom>
          <a:solidFill>
            <a:srgbClr val="B3E3C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F0DF251B-86DE-457B-AD87-4FBCEBA1CD19}"/>
              </a:ext>
            </a:extLst>
          </p:cNvPr>
          <p:cNvSpPr/>
          <p:nvPr/>
        </p:nvSpPr>
        <p:spPr>
          <a:xfrm>
            <a:off x="0" y="3417309"/>
            <a:ext cx="4962851" cy="3440691"/>
          </a:xfrm>
          <a:prstGeom prst="rect">
            <a:avLst/>
          </a:prstGeom>
          <a:solidFill>
            <a:srgbClr val="D7D4F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5" name="圖片 104">
            <a:extLst>
              <a:ext uri="{FF2B5EF4-FFF2-40B4-BE49-F238E27FC236}">
                <a16:creationId xmlns:a16="http://schemas.microsoft.com/office/drawing/2014/main" id="{477B8F2D-6A59-42C7-8F13-90B79B1C2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562" y="681543"/>
            <a:ext cx="1000823" cy="1477899"/>
          </a:xfrm>
          <a:prstGeom prst="rect">
            <a:avLst/>
          </a:prstGeom>
        </p:spPr>
      </p:pic>
      <p:pic>
        <p:nvPicPr>
          <p:cNvPr id="108" name="圖片 107">
            <a:extLst>
              <a:ext uri="{FF2B5EF4-FFF2-40B4-BE49-F238E27FC236}">
                <a16:creationId xmlns:a16="http://schemas.microsoft.com/office/drawing/2014/main" id="{92DBC446-E44A-46B1-BC9F-FC4F5626B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514" y="4022771"/>
            <a:ext cx="1121817" cy="1656570"/>
          </a:xfrm>
          <a:prstGeom prst="rect">
            <a:avLst/>
          </a:prstGeom>
        </p:spPr>
      </p:pic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5823E6C5-C35F-48EB-BE07-A2829BA7AD52}"/>
              </a:ext>
            </a:extLst>
          </p:cNvPr>
          <p:cNvCxnSpPr/>
          <p:nvPr/>
        </p:nvCxnSpPr>
        <p:spPr>
          <a:xfrm>
            <a:off x="391727" y="1499922"/>
            <a:ext cx="1352691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83053DEC-A179-4E30-A832-395CFC65002B}"/>
              </a:ext>
            </a:extLst>
          </p:cNvPr>
          <p:cNvSpPr txBox="1"/>
          <p:nvPr/>
        </p:nvSpPr>
        <p:spPr>
          <a:xfrm>
            <a:off x="501399" y="792762"/>
            <a:ext cx="1153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Glycerol</a:t>
            </a:r>
          </a:p>
          <a:p>
            <a:r>
              <a:rPr lang="en-US" altLang="zh-TW" dirty="0"/>
              <a:t>Methanol</a:t>
            </a:r>
            <a:endParaRPr lang="zh-TW" altLang="en-US" dirty="0"/>
          </a:p>
        </p:txBody>
      </p:sp>
      <p:grpSp>
        <p:nvGrpSpPr>
          <p:cNvPr id="120" name="群組 119">
            <a:extLst>
              <a:ext uri="{FF2B5EF4-FFF2-40B4-BE49-F238E27FC236}">
                <a16:creationId xmlns:a16="http://schemas.microsoft.com/office/drawing/2014/main" id="{0FB4AFFB-F4B4-4099-A2E7-1CC6C43DC886}"/>
              </a:ext>
            </a:extLst>
          </p:cNvPr>
          <p:cNvGrpSpPr/>
          <p:nvPr/>
        </p:nvGrpSpPr>
        <p:grpSpPr>
          <a:xfrm>
            <a:off x="1771999" y="52179"/>
            <a:ext cx="2182670" cy="2930449"/>
            <a:chOff x="2716044" y="145351"/>
            <a:chExt cx="2182670" cy="2930449"/>
          </a:xfrm>
        </p:grpSpPr>
        <p:pic>
          <p:nvPicPr>
            <p:cNvPr id="70" name="圖片 69">
              <a:extLst>
                <a:ext uri="{FF2B5EF4-FFF2-40B4-BE49-F238E27FC236}">
                  <a16:creationId xmlns:a16="http://schemas.microsoft.com/office/drawing/2014/main" id="{D9D21094-CDCF-4D84-9EF7-47D67FB66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75347" y="423604"/>
              <a:ext cx="1386363" cy="2030978"/>
            </a:xfrm>
            <a:prstGeom prst="rect">
              <a:avLst/>
            </a:prstGeom>
          </p:spPr>
        </p:pic>
        <p:sp>
          <p:nvSpPr>
            <p:cNvPr id="113" name="文字方塊 112">
              <a:extLst>
                <a:ext uri="{FF2B5EF4-FFF2-40B4-BE49-F238E27FC236}">
                  <a16:creationId xmlns:a16="http://schemas.microsoft.com/office/drawing/2014/main" id="{C70C0241-B6F2-475E-9576-BD77A0B77453}"/>
                </a:ext>
              </a:extLst>
            </p:cNvPr>
            <p:cNvSpPr txBox="1"/>
            <p:nvPr/>
          </p:nvSpPr>
          <p:spPr>
            <a:xfrm flipH="1">
              <a:off x="3363396" y="145351"/>
              <a:ext cx="973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solidFill>
                    <a:srgbClr val="FF0000"/>
                  </a:solidFill>
                </a:rPr>
                <a:t>MeOH</a:t>
              </a:r>
              <a:endParaRPr lang="zh-TW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14" name="文字方塊 113">
              <a:extLst>
                <a:ext uri="{FF2B5EF4-FFF2-40B4-BE49-F238E27FC236}">
                  <a16:creationId xmlns:a16="http://schemas.microsoft.com/office/drawing/2014/main" id="{DFDB717A-2E21-4E13-8F30-E31FC9D69B45}"/>
                </a:ext>
              </a:extLst>
            </p:cNvPr>
            <p:cNvSpPr txBox="1"/>
            <p:nvPr/>
          </p:nvSpPr>
          <p:spPr>
            <a:xfrm>
              <a:off x="3900338" y="1878413"/>
              <a:ext cx="998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glycerol</a:t>
              </a:r>
              <a:endParaRPr lang="zh-TW" altLang="en-US" dirty="0"/>
            </a:p>
          </p:txBody>
        </p:sp>
        <p:sp>
          <p:nvSpPr>
            <p:cNvPr id="115" name="文字方塊 114">
              <a:extLst>
                <a:ext uri="{FF2B5EF4-FFF2-40B4-BE49-F238E27FC236}">
                  <a16:creationId xmlns:a16="http://schemas.microsoft.com/office/drawing/2014/main" id="{6CC4B03A-0365-48F7-882C-00E9EC09D742}"/>
                </a:ext>
              </a:extLst>
            </p:cNvPr>
            <p:cNvSpPr txBox="1"/>
            <p:nvPr/>
          </p:nvSpPr>
          <p:spPr>
            <a:xfrm>
              <a:off x="2716044" y="2706468"/>
              <a:ext cx="970964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0.1 atm</a:t>
              </a:r>
              <a:endParaRPr lang="zh-TW" altLang="en-US" dirty="0"/>
            </a:p>
          </p:txBody>
        </p:sp>
      </p:grpSp>
      <p:sp>
        <p:nvSpPr>
          <p:cNvPr id="121" name="矩形: 圓角 120">
            <a:extLst>
              <a:ext uri="{FF2B5EF4-FFF2-40B4-BE49-F238E27FC236}">
                <a16:creationId xmlns:a16="http://schemas.microsoft.com/office/drawing/2014/main" id="{7250DDE0-AA98-4162-AA9E-0E9A698F888A}"/>
              </a:ext>
            </a:extLst>
          </p:cNvPr>
          <p:cNvSpPr/>
          <p:nvPr/>
        </p:nvSpPr>
        <p:spPr>
          <a:xfrm>
            <a:off x="83976" y="67755"/>
            <a:ext cx="1692572" cy="5107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ysClr val="windowText" lastClr="000000"/>
                </a:solidFill>
              </a:rPr>
              <a:t>甘油純化</a:t>
            </a:r>
          </a:p>
        </p:txBody>
      </p: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DB1F4BD7-2B27-4AEB-83D3-83B7E8A092FB}"/>
              </a:ext>
            </a:extLst>
          </p:cNvPr>
          <p:cNvCxnSpPr/>
          <p:nvPr/>
        </p:nvCxnSpPr>
        <p:spPr>
          <a:xfrm>
            <a:off x="3220455" y="2229696"/>
            <a:ext cx="54317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22B4C414-F3D4-4238-BE63-59E29FBC794E}"/>
              </a:ext>
            </a:extLst>
          </p:cNvPr>
          <p:cNvCxnSpPr/>
          <p:nvPr/>
        </p:nvCxnSpPr>
        <p:spPr>
          <a:xfrm>
            <a:off x="3694090" y="421045"/>
            <a:ext cx="657247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>
            <a:extLst>
              <a:ext uri="{FF2B5EF4-FFF2-40B4-BE49-F238E27FC236}">
                <a16:creationId xmlns:a16="http://schemas.microsoft.com/office/drawing/2014/main" id="{FF9C999E-61B0-420C-B82B-7ECA957321A2}"/>
              </a:ext>
            </a:extLst>
          </p:cNvPr>
          <p:cNvCxnSpPr/>
          <p:nvPr/>
        </p:nvCxnSpPr>
        <p:spPr>
          <a:xfrm>
            <a:off x="4397262" y="413761"/>
            <a:ext cx="44865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>
            <a:extLst>
              <a:ext uri="{FF2B5EF4-FFF2-40B4-BE49-F238E27FC236}">
                <a16:creationId xmlns:a16="http://schemas.microsoft.com/office/drawing/2014/main" id="{08AF4570-7344-45F0-9D60-4E5C1E86FF9B}"/>
              </a:ext>
            </a:extLst>
          </p:cNvPr>
          <p:cNvCxnSpPr>
            <a:cxnSpLocks/>
          </p:cNvCxnSpPr>
          <p:nvPr/>
        </p:nvCxnSpPr>
        <p:spPr>
          <a:xfrm>
            <a:off x="4829817" y="402186"/>
            <a:ext cx="0" cy="50997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>
            <a:extLst>
              <a:ext uri="{FF2B5EF4-FFF2-40B4-BE49-F238E27FC236}">
                <a16:creationId xmlns:a16="http://schemas.microsoft.com/office/drawing/2014/main" id="{B2CE54A6-7BA5-40FA-A27A-0B45E868366B}"/>
              </a:ext>
            </a:extLst>
          </p:cNvPr>
          <p:cNvCxnSpPr/>
          <p:nvPr/>
        </p:nvCxnSpPr>
        <p:spPr>
          <a:xfrm>
            <a:off x="3857888" y="2229696"/>
            <a:ext cx="44865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73D2B107-F9BC-4228-9CC2-D9C9FF92D961}"/>
              </a:ext>
            </a:extLst>
          </p:cNvPr>
          <p:cNvCxnSpPr/>
          <p:nvPr/>
        </p:nvCxnSpPr>
        <p:spPr>
          <a:xfrm>
            <a:off x="4282741" y="1175700"/>
            <a:ext cx="0" cy="103533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55C6D121-8F21-4696-B4D0-F191C68FC9D8}"/>
              </a:ext>
            </a:extLst>
          </p:cNvPr>
          <p:cNvCxnSpPr>
            <a:cxnSpLocks/>
          </p:cNvCxnSpPr>
          <p:nvPr/>
        </p:nvCxnSpPr>
        <p:spPr>
          <a:xfrm>
            <a:off x="4282741" y="1194362"/>
            <a:ext cx="243416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字方塊 152">
            <a:extLst>
              <a:ext uri="{FF2B5EF4-FFF2-40B4-BE49-F238E27FC236}">
                <a16:creationId xmlns:a16="http://schemas.microsoft.com/office/drawing/2014/main" id="{9932450A-D8C3-4636-B392-89D6858AC289}"/>
              </a:ext>
            </a:extLst>
          </p:cNvPr>
          <p:cNvSpPr txBox="1"/>
          <p:nvPr/>
        </p:nvSpPr>
        <p:spPr>
          <a:xfrm>
            <a:off x="3630484" y="67568"/>
            <a:ext cx="147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HCl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HA/AA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34CE221D-7570-4338-9A2C-5222A329F154}"/>
                  </a:ext>
                </a:extLst>
              </p:cNvPr>
              <p:cNvSpPr txBox="1"/>
              <p:nvPr/>
            </p:nvSpPr>
            <p:spPr>
              <a:xfrm>
                <a:off x="4585549" y="2257532"/>
                <a:ext cx="1591881" cy="64633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4 atm, 122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zh-TW" dirty="0"/>
                  <a:t>C</a:t>
                </a:r>
              </a:p>
              <a:p>
                <a:pPr algn="ctr"/>
                <a:r>
                  <a:rPr lang="en-US" altLang="zh-TW" dirty="0"/>
                  <a:t>20m</a:t>
                </a:r>
                <a:r>
                  <a:rPr lang="en-US" altLang="zh-TW" baseline="30000" dirty="0"/>
                  <a:t>3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34CE221D-7570-4338-9A2C-5222A329F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549" y="2257532"/>
                <a:ext cx="1591881" cy="646331"/>
              </a:xfrm>
              <a:prstGeom prst="rect">
                <a:avLst/>
              </a:prstGeom>
              <a:blipFill>
                <a:blip r:embed="rId4"/>
                <a:stretch>
                  <a:fillRect t="-4717" r="-383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AA62C7CA-A990-438C-B60E-05C2396FC255}"/>
              </a:ext>
            </a:extLst>
          </p:cNvPr>
          <p:cNvCxnSpPr/>
          <p:nvPr/>
        </p:nvCxnSpPr>
        <p:spPr>
          <a:xfrm>
            <a:off x="5623622" y="1498432"/>
            <a:ext cx="92380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5" name="圖片 184">
            <a:extLst>
              <a:ext uri="{FF2B5EF4-FFF2-40B4-BE49-F238E27FC236}">
                <a16:creationId xmlns:a16="http://schemas.microsoft.com/office/drawing/2014/main" id="{7A236748-7DA1-43F9-BFCA-974270700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595" y="744330"/>
            <a:ext cx="1452825" cy="2041246"/>
          </a:xfrm>
          <a:prstGeom prst="rect">
            <a:avLst/>
          </a:prstGeom>
        </p:spPr>
      </p:pic>
      <p:sp>
        <p:nvSpPr>
          <p:cNvPr id="189" name="矩形: 圓角 188">
            <a:extLst>
              <a:ext uri="{FF2B5EF4-FFF2-40B4-BE49-F238E27FC236}">
                <a16:creationId xmlns:a16="http://schemas.microsoft.com/office/drawing/2014/main" id="{6701F762-02F5-4624-9435-A1927FC886E1}"/>
              </a:ext>
            </a:extLst>
          </p:cNvPr>
          <p:cNvSpPr/>
          <p:nvPr/>
        </p:nvSpPr>
        <p:spPr>
          <a:xfrm>
            <a:off x="7310626" y="64261"/>
            <a:ext cx="1692572" cy="5107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ysClr val="windowText" lastClr="000000"/>
                </a:solidFill>
              </a:rPr>
              <a:t>甘油氯化</a:t>
            </a:r>
          </a:p>
        </p:txBody>
      </p:sp>
      <p:cxnSp>
        <p:nvCxnSpPr>
          <p:cNvPr id="192" name="直線單箭頭接點 191">
            <a:extLst>
              <a:ext uri="{FF2B5EF4-FFF2-40B4-BE49-F238E27FC236}">
                <a16:creationId xmlns:a16="http://schemas.microsoft.com/office/drawing/2014/main" id="{5147D81D-375A-4936-A34F-16943BB570F1}"/>
              </a:ext>
            </a:extLst>
          </p:cNvPr>
          <p:cNvCxnSpPr>
            <a:cxnSpLocks/>
          </p:cNvCxnSpPr>
          <p:nvPr/>
        </p:nvCxnSpPr>
        <p:spPr>
          <a:xfrm flipH="1">
            <a:off x="7389060" y="5132358"/>
            <a:ext cx="73492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單箭頭接點 196">
            <a:extLst>
              <a:ext uri="{FF2B5EF4-FFF2-40B4-BE49-F238E27FC236}">
                <a16:creationId xmlns:a16="http://schemas.microsoft.com/office/drawing/2014/main" id="{AE97F2A1-DB1D-4557-9764-C69887ECC00D}"/>
              </a:ext>
            </a:extLst>
          </p:cNvPr>
          <p:cNvCxnSpPr>
            <a:cxnSpLocks/>
          </p:cNvCxnSpPr>
          <p:nvPr/>
        </p:nvCxnSpPr>
        <p:spPr>
          <a:xfrm flipH="1">
            <a:off x="7373056" y="4643753"/>
            <a:ext cx="1556614" cy="1520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文字方塊 197">
            <a:extLst>
              <a:ext uri="{FF2B5EF4-FFF2-40B4-BE49-F238E27FC236}">
                <a16:creationId xmlns:a16="http://schemas.microsoft.com/office/drawing/2014/main" id="{33D2CD1B-A900-471E-98F3-BF0DB35080BF}"/>
              </a:ext>
            </a:extLst>
          </p:cNvPr>
          <p:cNvSpPr txBox="1"/>
          <p:nvPr/>
        </p:nvSpPr>
        <p:spPr>
          <a:xfrm>
            <a:off x="8133175" y="4927866"/>
            <a:ext cx="82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NaOH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字方塊 198">
                <a:extLst>
                  <a:ext uri="{FF2B5EF4-FFF2-40B4-BE49-F238E27FC236}">
                    <a16:creationId xmlns:a16="http://schemas.microsoft.com/office/drawing/2014/main" id="{35039118-7812-42CE-ABF5-A1E582183D8E}"/>
                  </a:ext>
                </a:extLst>
              </p:cNvPr>
              <p:cNvSpPr txBox="1"/>
              <p:nvPr/>
            </p:nvSpPr>
            <p:spPr>
              <a:xfrm>
                <a:off x="5865143" y="5775433"/>
                <a:ext cx="1402557" cy="64633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1 atm, 50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zh-TW" dirty="0"/>
                  <a:t>C</a:t>
                </a:r>
              </a:p>
              <a:p>
                <a:pPr algn="ctr"/>
                <a:r>
                  <a:rPr lang="en-US" altLang="zh-TW" dirty="0"/>
                  <a:t>20m</a:t>
                </a:r>
                <a:r>
                  <a:rPr lang="en-US" altLang="zh-TW" baseline="30000" dirty="0"/>
                  <a:t>3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99" name="文字方塊 198">
                <a:extLst>
                  <a:ext uri="{FF2B5EF4-FFF2-40B4-BE49-F238E27FC236}">
                    <a16:creationId xmlns:a16="http://schemas.microsoft.com/office/drawing/2014/main" id="{35039118-7812-42CE-ABF5-A1E582183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143" y="5775433"/>
                <a:ext cx="1402557" cy="646331"/>
              </a:xfrm>
              <a:prstGeom prst="rect">
                <a:avLst/>
              </a:prstGeom>
              <a:blipFill>
                <a:blip r:embed="rId7"/>
                <a:stretch>
                  <a:fillRect l="-2174" t="-4717" r="-2609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1" name="直線單箭頭接點 200">
            <a:extLst>
              <a:ext uri="{FF2B5EF4-FFF2-40B4-BE49-F238E27FC236}">
                <a16:creationId xmlns:a16="http://schemas.microsoft.com/office/drawing/2014/main" id="{818F16BC-4811-4A21-B66C-698DC8AFA1E4}"/>
              </a:ext>
            </a:extLst>
          </p:cNvPr>
          <p:cNvCxnSpPr>
            <a:cxnSpLocks/>
          </p:cNvCxnSpPr>
          <p:nvPr/>
        </p:nvCxnSpPr>
        <p:spPr>
          <a:xfrm flipH="1">
            <a:off x="4794815" y="5092903"/>
            <a:ext cx="980075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矩形: 圓角 203">
            <a:extLst>
              <a:ext uri="{FF2B5EF4-FFF2-40B4-BE49-F238E27FC236}">
                <a16:creationId xmlns:a16="http://schemas.microsoft.com/office/drawing/2014/main" id="{9FD6F7F8-3316-4837-A43A-B8D71E8B4BBF}"/>
              </a:ext>
            </a:extLst>
          </p:cNvPr>
          <p:cNvSpPr/>
          <p:nvPr/>
        </p:nvSpPr>
        <p:spPr>
          <a:xfrm>
            <a:off x="7336008" y="6180793"/>
            <a:ext cx="1692572" cy="5107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ysClr val="windowText" lastClr="000000"/>
                </a:solidFill>
              </a:rPr>
              <a:t>DCH</a:t>
            </a:r>
            <a:r>
              <a:rPr lang="zh-TW" altLang="en-US" sz="2000" b="1" dirty="0">
                <a:solidFill>
                  <a:sysClr val="windowText" lastClr="000000"/>
                </a:solidFill>
              </a:rPr>
              <a:t> 環氧化</a:t>
            </a:r>
          </a:p>
        </p:txBody>
      </p:sp>
      <p:sp>
        <p:nvSpPr>
          <p:cNvPr id="206" name="矩形: 圓角 205">
            <a:extLst>
              <a:ext uri="{FF2B5EF4-FFF2-40B4-BE49-F238E27FC236}">
                <a16:creationId xmlns:a16="http://schemas.microsoft.com/office/drawing/2014/main" id="{1668CEC4-88F9-483D-9988-FB9FA46C06F9}"/>
              </a:ext>
            </a:extLst>
          </p:cNvPr>
          <p:cNvSpPr/>
          <p:nvPr/>
        </p:nvSpPr>
        <p:spPr>
          <a:xfrm>
            <a:off x="83976" y="6199424"/>
            <a:ext cx="1692572" cy="51071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659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ysClr val="windowText" lastClr="000000"/>
                </a:solidFill>
              </a:rPr>
              <a:t>ECH</a:t>
            </a:r>
            <a:r>
              <a:rPr lang="zh-TW" altLang="en-US" sz="2000" b="1" dirty="0">
                <a:solidFill>
                  <a:sysClr val="windowText" lastClr="000000"/>
                </a:solidFill>
              </a:rPr>
              <a:t>純化</a:t>
            </a:r>
          </a:p>
        </p:txBody>
      </p:sp>
      <p:pic>
        <p:nvPicPr>
          <p:cNvPr id="209" name="圖片 208">
            <a:extLst>
              <a:ext uri="{FF2B5EF4-FFF2-40B4-BE49-F238E27FC236}">
                <a16:creationId xmlns:a16="http://schemas.microsoft.com/office/drawing/2014/main" id="{B27F7FCE-4681-4D6B-8D42-03E5DEBEC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398429" y="4202196"/>
            <a:ext cx="1267299" cy="1780580"/>
          </a:xfrm>
          <a:prstGeom prst="rect">
            <a:avLst/>
          </a:prstGeom>
        </p:spPr>
      </p:pic>
      <p:sp>
        <p:nvSpPr>
          <p:cNvPr id="211" name="文字方塊 210">
            <a:extLst>
              <a:ext uri="{FF2B5EF4-FFF2-40B4-BE49-F238E27FC236}">
                <a16:creationId xmlns:a16="http://schemas.microsoft.com/office/drawing/2014/main" id="{94CAB4B4-5494-4DD7-AFFB-9B8EEAD9CA05}"/>
              </a:ext>
            </a:extLst>
          </p:cNvPr>
          <p:cNvSpPr txBox="1"/>
          <p:nvPr/>
        </p:nvSpPr>
        <p:spPr>
          <a:xfrm>
            <a:off x="7584849" y="4320587"/>
            <a:ext cx="679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DCH</a:t>
            </a:r>
          </a:p>
          <a:p>
            <a:r>
              <a:rPr lang="en-US" altLang="zh-TW" dirty="0"/>
              <a:t>H</a:t>
            </a:r>
            <a:r>
              <a:rPr lang="en-US" altLang="zh-TW" baseline="-25000" dirty="0"/>
              <a:t>2</a:t>
            </a:r>
            <a:r>
              <a:rPr lang="en-US" altLang="zh-TW" dirty="0"/>
              <a:t>O</a:t>
            </a:r>
            <a:endParaRPr lang="zh-TW" altLang="en-US" dirty="0"/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19E71DD8-C6B3-4617-BF05-C5EC5A40DEEF}"/>
              </a:ext>
            </a:extLst>
          </p:cNvPr>
          <p:cNvCxnSpPr>
            <a:cxnSpLocks/>
          </p:cNvCxnSpPr>
          <p:nvPr/>
        </p:nvCxnSpPr>
        <p:spPr>
          <a:xfrm>
            <a:off x="8917216" y="924143"/>
            <a:ext cx="0" cy="373562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AF9C77DF-1EE7-4DA9-AFED-1AE3E8B8F5E1}"/>
              </a:ext>
            </a:extLst>
          </p:cNvPr>
          <p:cNvCxnSpPr>
            <a:cxnSpLocks/>
          </p:cNvCxnSpPr>
          <p:nvPr/>
        </p:nvCxnSpPr>
        <p:spPr>
          <a:xfrm>
            <a:off x="8084205" y="912156"/>
            <a:ext cx="854796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ACBF71A-56B4-488C-B556-70CAAC3B5060}"/>
              </a:ext>
            </a:extLst>
          </p:cNvPr>
          <p:cNvSpPr txBox="1"/>
          <p:nvPr/>
        </p:nvSpPr>
        <p:spPr>
          <a:xfrm>
            <a:off x="8123982" y="579707"/>
            <a:ext cx="603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DCH</a:t>
            </a:r>
          </a:p>
          <a:p>
            <a:r>
              <a:rPr lang="en-US" altLang="zh-TW" dirty="0"/>
              <a:t>H</a:t>
            </a:r>
            <a:r>
              <a:rPr lang="en-US" altLang="zh-TW" baseline="-25000" dirty="0"/>
              <a:t>2</a:t>
            </a:r>
            <a:r>
              <a:rPr lang="en-US" altLang="zh-TW" dirty="0"/>
              <a:t>O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6759C3E-0347-4EEC-BE31-DF5662F287DD}"/>
              </a:ext>
            </a:extLst>
          </p:cNvPr>
          <p:cNvSpPr txBox="1"/>
          <p:nvPr/>
        </p:nvSpPr>
        <p:spPr>
          <a:xfrm>
            <a:off x="180246" y="4936989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ECH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9931CB5-8AD1-4133-BDB1-35AFFA0FF8CF}"/>
              </a:ext>
            </a:extLst>
          </p:cNvPr>
          <p:cNvSpPr txBox="1"/>
          <p:nvPr/>
        </p:nvSpPr>
        <p:spPr>
          <a:xfrm>
            <a:off x="1315034" y="526353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</a:t>
            </a:r>
            <a:r>
              <a:rPr lang="en-US" altLang="zh-TW" baseline="-25000" dirty="0"/>
              <a:t>2</a:t>
            </a:r>
            <a:r>
              <a:rPr lang="en-US" altLang="zh-TW" dirty="0"/>
              <a:t>O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5F6E241-0B41-419B-B828-711C4485A107}"/>
              </a:ext>
            </a:extLst>
          </p:cNvPr>
          <p:cNvSpPr txBox="1"/>
          <p:nvPr/>
        </p:nvSpPr>
        <p:spPr>
          <a:xfrm>
            <a:off x="3865676" y="6116056"/>
            <a:ext cx="719873" cy="378413"/>
          </a:xfrm>
          <a:prstGeom prst="rect">
            <a:avLst/>
          </a:prstGeom>
          <a:solidFill>
            <a:srgbClr val="AD9BE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 atm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3E2C948-A21D-4FD8-8418-E8D6F904CE19}"/>
                  </a:ext>
                </a:extLst>
              </p:cNvPr>
              <p:cNvSpPr/>
              <p:nvPr/>
            </p:nvSpPr>
            <p:spPr>
              <a:xfrm>
                <a:off x="881518" y="1512541"/>
                <a:ext cx="6639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solidFill>
                      <a:srgbClr val="996633"/>
                    </a:solidFill>
                  </a:rPr>
                  <a:t>90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996633"/>
                        </a:solidFill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zh-TW" dirty="0">
                    <a:solidFill>
                      <a:srgbClr val="996633"/>
                    </a:solidFill>
                  </a:rPr>
                  <a:t>C</a:t>
                </a:r>
                <a:endParaRPr lang="zh-TW" altLang="en-US" dirty="0">
                  <a:solidFill>
                    <a:srgbClr val="996633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3E2C948-A21D-4FD8-8418-E8D6F904CE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18" y="1512541"/>
                <a:ext cx="663964" cy="369332"/>
              </a:xfrm>
              <a:prstGeom prst="rect">
                <a:avLst/>
              </a:prstGeom>
              <a:blipFill>
                <a:blip r:embed="rId10"/>
                <a:stretch>
                  <a:fillRect l="-8257" t="-8197" r="-7339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5A3294B-B379-4C4B-89C3-34FE9D41FA73}"/>
                  </a:ext>
                </a:extLst>
              </p:cNvPr>
              <p:cNvSpPr/>
              <p:nvPr/>
            </p:nvSpPr>
            <p:spPr>
              <a:xfrm>
                <a:off x="2807041" y="442358"/>
                <a:ext cx="6639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solidFill>
                      <a:srgbClr val="996633"/>
                    </a:solidFill>
                  </a:rPr>
                  <a:t>65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996633"/>
                        </a:solidFill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zh-TW" dirty="0">
                    <a:solidFill>
                      <a:srgbClr val="996633"/>
                    </a:solidFill>
                  </a:rPr>
                  <a:t>C</a:t>
                </a:r>
                <a:endParaRPr lang="zh-TW" altLang="en-US" dirty="0">
                  <a:solidFill>
                    <a:srgbClr val="996633"/>
                  </a:solidFill>
                </a:endParaRPr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5A3294B-B379-4C4B-89C3-34FE9D41FA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041" y="442358"/>
                <a:ext cx="663964" cy="369332"/>
              </a:xfrm>
              <a:prstGeom prst="rect">
                <a:avLst/>
              </a:prstGeom>
              <a:blipFill>
                <a:blip r:embed="rId11"/>
                <a:stretch>
                  <a:fillRect l="-7339" t="-10000" r="-8257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592CA03-0B6B-4898-983A-AF1138F06FA7}"/>
                  </a:ext>
                </a:extLst>
              </p:cNvPr>
              <p:cNvSpPr/>
              <p:nvPr/>
            </p:nvSpPr>
            <p:spPr>
              <a:xfrm>
                <a:off x="2741497" y="2245424"/>
                <a:ext cx="7906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solidFill>
                      <a:srgbClr val="996633"/>
                    </a:solidFill>
                  </a:rPr>
                  <a:t>290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996633"/>
                        </a:solidFill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zh-TW" dirty="0">
                    <a:solidFill>
                      <a:srgbClr val="996633"/>
                    </a:solidFill>
                  </a:rPr>
                  <a:t>C</a:t>
                </a:r>
                <a:endParaRPr lang="zh-TW" altLang="en-US" dirty="0">
                  <a:solidFill>
                    <a:srgbClr val="996633"/>
                  </a:solidFill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592CA03-0B6B-4898-983A-AF1138F06F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497" y="2245424"/>
                <a:ext cx="790601" cy="369332"/>
              </a:xfrm>
              <a:prstGeom prst="rect">
                <a:avLst/>
              </a:prstGeom>
              <a:blipFill>
                <a:blip r:embed="rId12"/>
                <a:stretch>
                  <a:fillRect l="-6977" t="-8197" r="-697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字方塊 54">
            <a:extLst>
              <a:ext uri="{FF2B5EF4-FFF2-40B4-BE49-F238E27FC236}">
                <a16:creationId xmlns:a16="http://schemas.microsoft.com/office/drawing/2014/main" id="{FC6AD8FD-037B-4ABB-A5D2-8DB40F0FB627}"/>
              </a:ext>
            </a:extLst>
          </p:cNvPr>
          <p:cNvSpPr txBox="1"/>
          <p:nvPr/>
        </p:nvSpPr>
        <p:spPr>
          <a:xfrm>
            <a:off x="6765769" y="2868251"/>
            <a:ext cx="95582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 atm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38AD3C95-386B-4C9D-90BF-0C33D7D0E7DD}"/>
                  </a:ext>
                </a:extLst>
              </p:cNvPr>
              <p:cNvSpPr txBox="1"/>
              <p:nvPr/>
            </p:nvSpPr>
            <p:spPr>
              <a:xfrm flipH="1">
                <a:off x="3414757" y="2943664"/>
                <a:ext cx="33800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Glycerol + </a:t>
                </a:r>
                <a:r>
                  <a:rPr lang="en-US" altLang="zh-TW" sz="2000" dirty="0">
                    <a:highlight>
                      <a:srgbClr val="B3E3CB"/>
                    </a:highlight>
                  </a:rPr>
                  <a:t>HCl</a:t>
                </a:r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/>
                  <a:t>DCH + H</a:t>
                </a:r>
                <a:r>
                  <a:rPr lang="en-US" altLang="zh-TW" sz="2000" baseline="-25000" dirty="0"/>
                  <a:t>2</a:t>
                </a:r>
                <a:r>
                  <a:rPr lang="en-US" altLang="zh-TW" sz="2000" dirty="0"/>
                  <a:t>O</a:t>
                </a:r>
                <a:r>
                  <a:rPr lang="zh-TW" altLang="en-US" sz="2000" dirty="0"/>
                  <a:t> </a:t>
                </a:r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38AD3C95-386B-4C9D-90BF-0C33D7D0E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414757" y="2943664"/>
                <a:ext cx="3380027" cy="400110"/>
              </a:xfrm>
              <a:prstGeom prst="rect">
                <a:avLst/>
              </a:prstGeom>
              <a:blipFill>
                <a:blip r:embed="rId13"/>
                <a:stretch>
                  <a:fillRect l="-1802" t="-9091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3CE2703B-EBF5-4558-9093-05B9202A829C}"/>
                  </a:ext>
                </a:extLst>
              </p:cNvPr>
              <p:cNvSpPr txBox="1"/>
              <p:nvPr/>
            </p:nvSpPr>
            <p:spPr>
              <a:xfrm flipH="1">
                <a:off x="4958752" y="3608533"/>
                <a:ext cx="34888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DCH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+ </a:t>
                </a:r>
                <a:r>
                  <a:rPr lang="en-US" altLang="zh-TW" sz="2000" dirty="0">
                    <a:highlight>
                      <a:srgbClr val="FFFF00"/>
                    </a:highlight>
                  </a:rPr>
                  <a:t>NaOH</a:t>
                </a:r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/>
                  <a:t>ECH + +NaCl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3CE2703B-EBF5-4558-9093-05B9202A8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58752" y="3608533"/>
                <a:ext cx="3488835" cy="400110"/>
              </a:xfrm>
              <a:prstGeom prst="rect">
                <a:avLst/>
              </a:prstGeom>
              <a:blipFill>
                <a:blip r:embed="rId14"/>
                <a:stretch>
                  <a:fillRect l="-1745" t="-9091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群組 6">
            <a:extLst>
              <a:ext uri="{FF2B5EF4-FFF2-40B4-BE49-F238E27FC236}">
                <a16:creationId xmlns:a16="http://schemas.microsoft.com/office/drawing/2014/main" id="{AD8C67EC-8BF3-4122-99AB-EDD645CDBD42}"/>
              </a:ext>
            </a:extLst>
          </p:cNvPr>
          <p:cNvGrpSpPr/>
          <p:nvPr/>
        </p:nvGrpSpPr>
        <p:grpSpPr>
          <a:xfrm>
            <a:off x="958754" y="3964019"/>
            <a:ext cx="923090" cy="458724"/>
            <a:chOff x="-2057978" y="3956182"/>
            <a:chExt cx="923090" cy="458724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5A485349-F09F-4EAE-A9C5-550DC5029628}"/>
                </a:ext>
              </a:extLst>
            </p:cNvPr>
            <p:cNvSpPr/>
            <p:nvPr/>
          </p:nvSpPr>
          <p:spPr>
            <a:xfrm>
              <a:off x="-1834518" y="3956182"/>
              <a:ext cx="465888" cy="458723"/>
            </a:xfrm>
            <a:prstGeom prst="round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F4FD71F2-63D5-464F-92C2-9AC5D3CD338C}"/>
                </a:ext>
              </a:extLst>
            </p:cNvPr>
            <p:cNvSpPr/>
            <p:nvPr/>
          </p:nvSpPr>
          <p:spPr>
            <a:xfrm>
              <a:off x="-2057978" y="3956183"/>
              <a:ext cx="458723" cy="458723"/>
            </a:xfrm>
            <a:prstGeom prst="ellipse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751CF26E-136E-4E2D-BE82-06A33197C700}"/>
                </a:ext>
              </a:extLst>
            </p:cNvPr>
            <p:cNvSpPr/>
            <p:nvPr/>
          </p:nvSpPr>
          <p:spPr>
            <a:xfrm>
              <a:off x="-1593611" y="3956182"/>
              <a:ext cx="458723" cy="458723"/>
            </a:xfrm>
            <a:prstGeom prst="ellipse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91BC5D1C-3617-4CEE-A66D-EE30202DD4F2}"/>
              </a:ext>
            </a:extLst>
          </p:cNvPr>
          <p:cNvCxnSpPr>
            <a:cxnSpLocks/>
          </p:cNvCxnSpPr>
          <p:nvPr/>
        </p:nvCxnSpPr>
        <p:spPr>
          <a:xfrm flipH="1">
            <a:off x="1979101" y="4192419"/>
            <a:ext cx="381700" cy="372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C7B45C76-8EB2-4809-9365-AD9367D6698E}"/>
              </a:ext>
            </a:extLst>
          </p:cNvPr>
          <p:cNvCxnSpPr>
            <a:cxnSpLocks/>
          </p:cNvCxnSpPr>
          <p:nvPr/>
        </p:nvCxnSpPr>
        <p:spPr>
          <a:xfrm>
            <a:off x="2348347" y="3740467"/>
            <a:ext cx="0" cy="46796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AD495359-BD89-4DF1-9B33-6B92CFA25542}"/>
              </a:ext>
            </a:extLst>
          </p:cNvPr>
          <p:cNvCxnSpPr>
            <a:cxnSpLocks/>
          </p:cNvCxnSpPr>
          <p:nvPr/>
        </p:nvCxnSpPr>
        <p:spPr>
          <a:xfrm>
            <a:off x="1613193" y="4433087"/>
            <a:ext cx="8258" cy="79923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5848E683-C95A-4AC3-93C9-7CC719C5DC3D}"/>
              </a:ext>
            </a:extLst>
          </p:cNvPr>
          <p:cNvCxnSpPr>
            <a:cxnSpLocks/>
          </p:cNvCxnSpPr>
          <p:nvPr/>
        </p:nvCxnSpPr>
        <p:spPr>
          <a:xfrm flipH="1">
            <a:off x="856037" y="5167822"/>
            <a:ext cx="381700" cy="372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EDF26AB4-8B07-40D0-A167-3BE66232B56E}"/>
              </a:ext>
            </a:extLst>
          </p:cNvPr>
          <p:cNvCxnSpPr>
            <a:cxnSpLocks/>
          </p:cNvCxnSpPr>
          <p:nvPr/>
        </p:nvCxnSpPr>
        <p:spPr>
          <a:xfrm>
            <a:off x="1225283" y="4443708"/>
            <a:ext cx="0" cy="74012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06E3501-6B65-46EB-9AE0-207B90739A04}"/>
              </a:ext>
            </a:extLst>
          </p:cNvPr>
          <p:cNvSpPr txBox="1"/>
          <p:nvPr/>
        </p:nvSpPr>
        <p:spPr>
          <a:xfrm>
            <a:off x="2590346" y="5160809"/>
            <a:ext cx="719873" cy="378413"/>
          </a:xfrm>
          <a:prstGeom prst="rect">
            <a:avLst/>
          </a:prstGeom>
          <a:solidFill>
            <a:srgbClr val="AD9BE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 atm</a:t>
            </a:r>
            <a:endParaRPr lang="zh-TW" altLang="en-US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B20D08A-AD0C-49F7-83CA-0312538ADC54}"/>
              </a:ext>
            </a:extLst>
          </p:cNvPr>
          <p:cNvSpPr txBox="1"/>
          <p:nvPr/>
        </p:nvSpPr>
        <p:spPr>
          <a:xfrm>
            <a:off x="231170" y="3592983"/>
            <a:ext cx="719873" cy="378413"/>
          </a:xfrm>
          <a:prstGeom prst="rect">
            <a:avLst/>
          </a:prstGeom>
          <a:solidFill>
            <a:srgbClr val="AD9BE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 atm</a:t>
            </a:r>
            <a:endParaRPr lang="zh-TW" altLang="en-US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FAA46855-07D7-4E70-A6A8-8EB8EF1544CC}"/>
              </a:ext>
            </a:extLst>
          </p:cNvPr>
          <p:cNvSpPr txBox="1"/>
          <p:nvPr/>
        </p:nvSpPr>
        <p:spPr>
          <a:xfrm>
            <a:off x="5004018" y="4768122"/>
            <a:ext cx="679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ECH</a:t>
            </a:r>
          </a:p>
          <a:p>
            <a:r>
              <a:rPr lang="en-US" altLang="zh-TW" dirty="0"/>
              <a:t>H</a:t>
            </a:r>
            <a:r>
              <a:rPr lang="en-US" altLang="zh-TW" baseline="-25000" dirty="0"/>
              <a:t>2</a:t>
            </a:r>
            <a:r>
              <a:rPr lang="en-US" altLang="zh-TW" dirty="0"/>
              <a:t>O</a:t>
            </a:r>
            <a:endParaRPr lang="zh-TW" altLang="en-US" dirty="0"/>
          </a:p>
        </p:txBody>
      </p:sp>
      <p:pic>
        <p:nvPicPr>
          <p:cNvPr id="62" name="圖片 61">
            <a:extLst>
              <a:ext uri="{FF2B5EF4-FFF2-40B4-BE49-F238E27FC236}">
                <a16:creationId xmlns:a16="http://schemas.microsoft.com/office/drawing/2014/main" id="{E6B32E91-5D41-4A8B-9C54-3BCEE8991D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288449" y="3540085"/>
            <a:ext cx="1097527" cy="1542047"/>
          </a:xfrm>
          <a:prstGeom prst="rect">
            <a:avLst/>
          </a:prstGeom>
        </p:spPr>
      </p:pic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7B65696-614D-46F4-8584-724F49974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/47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C60E1F-FF59-4E58-A045-68EDE4ED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9C24-7C66-4323-88B7-218B9719473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352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矩形 204">
            <a:extLst>
              <a:ext uri="{FF2B5EF4-FFF2-40B4-BE49-F238E27FC236}">
                <a16:creationId xmlns:a16="http://schemas.microsoft.com/office/drawing/2014/main" id="{D432694A-3EB8-4998-8BE5-415C87CFD99D}"/>
              </a:ext>
            </a:extLst>
          </p:cNvPr>
          <p:cNvSpPr/>
          <p:nvPr/>
        </p:nvSpPr>
        <p:spPr>
          <a:xfrm>
            <a:off x="908" y="-9330"/>
            <a:ext cx="3392242" cy="3437489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8B390AA4-8214-4CF0-A955-81C4558A8EB8}"/>
              </a:ext>
            </a:extLst>
          </p:cNvPr>
          <p:cNvSpPr/>
          <p:nvPr/>
        </p:nvSpPr>
        <p:spPr>
          <a:xfrm>
            <a:off x="4962851" y="3418921"/>
            <a:ext cx="4177048" cy="3438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43A3DCBA-AB35-43FA-AE91-965C0B34396C}"/>
              </a:ext>
            </a:extLst>
          </p:cNvPr>
          <p:cNvSpPr/>
          <p:nvPr/>
        </p:nvSpPr>
        <p:spPr>
          <a:xfrm>
            <a:off x="3393783" y="-17825"/>
            <a:ext cx="5750215" cy="3445984"/>
          </a:xfrm>
          <a:prstGeom prst="rect">
            <a:avLst/>
          </a:prstGeom>
          <a:solidFill>
            <a:srgbClr val="B3E3C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F0DF251B-86DE-457B-AD87-4FBCEBA1CD19}"/>
              </a:ext>
            </a:extLst>
          </p:cNvPr>
          <p:cNvSpPr/>
          <p:nvPr/>
        </p:nvSpPr>
        <p:spPr>
          <a:xfrm>
            <a:off x="0" y="3417309"/>
            <a:ext cx="4962851" cy="3440691"/>
          </a:xfrm>
          <a:prstGeom prst="rect">
            <a:avLst/>
          </a:prstGeom>
          <a:solidFill>
            <a:srgbClr val="D7D4F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5" name="圖片 104">
            <a:extLst>
              <a:ext uri="{FF2B5EF4-FFF2-40B4-BE49-F238E27FC236}">
                <a16:creationId xmlns:a16="http://schemas.microsoft.com/office/drawing/2014/main" id="{477B8F2D-6A59-42C7-8F13-90B79B1C2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562" y="681543"/>
            <a:ext cx="1000823" cy="1477899"/>
          </a:xfrm>
          <a:prstGeom prst="rect">
            <a:avLst/>
          </a:prstGeom>
        </p:spPr>
      </p:pic>
      <p:pic>
        <p:nvPicPr>
          <p:cNvPr id="108" name="圖片 107">
            <a:extLst>
              <a:ext uri="{FF2B5EF4-FFF2-40B4-BE49-F238E27FC236}">
                <a16:creationId xmlns:a16="http://schemas.microsoft.com/office/drawing/2014/main" id="{92DBC446-E44A-46B1-BC9F-FC4F5626B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514" y="4022771"/>
            <a:ext cx="1121817" cy="1656570"/>
          </a:xfrm>
          <a:prstGeom prst="rect">
            <a:avLst/>
          </a:prstGeom>
        </p:spPr>
      </p:pic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5823E6C5-C35F-48EB-BE07-A2829BA7AD52}"/>
              </a:ext>
            </a:extLst>
          </p:cNvPr>
          <p:cNvCxnSpPr/>
          <p:nvPr/>
        </p:nvCxnSpPr>
        <p:spPr>
          <a:xfrm>
            <a:off x="391727" y="1499922"/>
            <a:ext cx="1352691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83053DEC-A179-4E30-A832-395CFC65002B}"/>
              </a:ext>
            </a:extLst>
          </p:cNvPr>
          <p:cNvSpPr txBox="1"/>
          <p:nvPr/>
        </p:nvSpPr>
        <p:spPr>
          <a:xfrm>
            <a:off x="501399" y="792762"/>
            <a:ext cx="1153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Glycerol</a:t>
            </a:r>
          </a:p>
          <a:p>
            <a:r>
              <a:rPr lang="en-US" altLang="zh-TW" dirty="0"/>
              <a:t>Methanol</a:t>
            </a:r>
            <a:endParaRPr lang="zh-TW" altLang="en-US" dirty="0"/>
          </a:p>
        </p:txBody>
      </p:sp>
      <p:grpSp>
        <p:nvGrpSpPr>
          <p:cNvPr id="120" name="群組 119">
            <a:extLst>
              <a:ext uri="{FF2B5EF4-FFF2-40B4-BE49-F238E27FC236}">
                <a16:creationId xmlns:a16="http://schemas.microsoft.com/office/drawing/2014/main" id="{0FB4AFFB-F4B4-4099-A2E7-1CC6C43DC886}"/>
              </a:ext>
            </a:extLst>
          </p:cNvPr>
          <p:cNvGrpSpPr/>
          <p:nvPr/>
        </p:nvGrpSpPr>
        <p:grpSpPr>
          <a:xfrm>
            <a:off x="1771999" y="52179"/>
            <a:ext cx="2182670" cy="2930449"/>
            <a:chOff x="2716044" y="145351"/>
            <a:chExt cx="2182670" cy="2930449"/>
          </a:xfrm>
        </p:grpSpPr>
        <p:pic>
          <p:nvPicPr>
            <p:cNvPr id="70" name="圖片 69">
              <a:extLst>
                <a:ext uri="{FF2B5EF4-FFF2-40B4-BE49-F238E27FC236}">
                  <a16:creationId xmlns:a16="http://schemas.microsoft.com/office/drawing/2014/main" id="{D9D21094-CDCF-4D84-9EF7-47D67FB66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75347" y="423604"/>
              <a:ext cx="1386363" cy="2030978"/>
            </a:xfrm>
            <a:prstGeom prst="rect">
              <a:avLst/>
            </a:prstGeom>
          </p:spPr>
        </p:pic>
        <p:sp>
          <p:nvSpPr>
            <p:cNvPr id="113" name="文字方塊 112">
              <a:extLst>
                <a:ext uri="{FF2B5EF4-FFF2-40B4-BE49-F238E27FC236}">
                  <a16:creationId xmlns:a16="http://schemas.microsoft.com/office/drawing/2014/main" id="{C70C0241-B6F2-475E-9576-BD77A0B77453}"/>
                </a:ext>
              </a:extLst>
            </p:cNvPr>
            <p:cNvSpPr txBox="1"/>
            <p:nvPr/>
          </p:nvSpPr>
          <p:spPr>
            <a:xfrm flipH="1">
              <a:off x="3363396" y="145351"/>
              <a:ext cx="973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solidFill>
                    <a:srgbClr val="FF0000"/>
                  </a:solidFill>
                </a:rPr>
                <a:t>MeOH</a:t>
              </a:r>
              <a:endParaRPr lang="zh-TW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14" name="文字方塊 113">
              <a:extLst>
                <a:ext uri="{FF2B5EF4-FFF2-40B4-BE49-F238E27FC236}">
                  <a16:creationId xmlns:a16="http://schemas.microsoft.com/office/drawing/2014/main" id="{DFDB717A-2E21-4E13-8F30-E31FC9D69B45}"/>
                </a:ext>
              </a:extLst>
            </p:cNvPr>
            <p:cNvSpPr txBox="1"/>
            <p:nvPr/>
          </p:nvSpPr>
          <p:spPr>
            <a:xfrm>
              <a:off x="3900338" y="1878413"/>
              <a:ext cx="998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glycerol</a:t>
              </a:r>
              <a:endParaRPr lang="zh-TW" altLang="en-US" dirty="0"/>
            </a:p>
          </p:txBody>
        </p:sp>
        <p:sp>
          <p:nvSpPr>
            <p:cNvPr id="115" name="文字方塊 114">
              <a:extLst>
                <a:ext uri="{FF2B5EF4-FFF2-40B4-BE49-F238E27FC236}">
                  <a16:creationId xmlns:a16="http://schemas.microsoft.com/office/drawing/2014/main" id="{6CC4B03A-0365-48F7-882C-00E9EC09D742}"/>
                </a:ext>
              </a:extLst>
            </p:cNvPr>
            <p:cNvSpPr txBox="1"/>
            <p:nvPr/>
          </p:nvSpPr>
          <p:spPr>
            <a:xfrm>
              <a:off x="2716044" y="2706468"/>
              <a:ext cx="970964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0.1 atm</a:t>
              </a:r>
              <a:endParaRPr lang="zh-TW" altLang="en-US" dirty="0"/>
            </a:p>
          </p:txBody>
        </p:sp>
      </p:grpSp>
      <p:sp>
        <p:nvSpPr>
          <p:cNvPr id="121" name="矩形: 圓角 120">
            <a:extLst>
              <a:ext uri="{FF2B5EF4-FFF2-40B4-BE49-F238E27FC236}">
                <a16:creationId xmlns:a16="http://schemas.microsoft.com/office/drawing/2014/main" id="{7250DDE0-AA98-4162-AA9E-0E9A698F888A}"/>
              </a:ext>
            </a:extLst>
          </p:cNvPr>
          <p:cNvSpPr/>
          <p:nvPr/>
        </p:nvSpPr>
        <p:spPr>
          <a:xfrm>
            <a:off x="83976" y="67755"/>
            <a:ext cx="1692572" cy="5107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ysClr val="windowText" lastClr="000000"/>
                </a:solidFill>
              </a:rPr>
              <a:t>甘油純化</a:t>
            </a:r>
          </a:p>
        </p:txBody>
      </p: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DB1F4BD7-2B27-4AEB-83D3-83B7E8A092FB}"/>
              </a:ext>
            </a:extLst>
          </p:cNvPr>
          <p:cNvCxnSpPr/>
          <p:nvPr/>
        </p:nvCxnSpPr>
        <p:spPr>
          <a:xfrm>
            <a:off x="3220455" y="2229696"/>
            <a:ext cx="54317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22B4C414-F3D4-4238-BE63-59E29FBC794E}"/>
              </a:ext>
            </a:extLst>
          </p:cNvPr>
          <p:cNvCxnSpPr/>
          <p:nvPr/>
        </p:nvCxnSpPr>
        <p:spPr>
          <a:xfrm>
            <a:off x="3694090" y="421045"/>
            <a:ext cx="657247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>
            <a:extLst>
              <a:ext uri="{FF2B5EF4-FFF2-40B4-BE49-F238E27FC236}">
                <a16:creationId xmlns:a16="http://schemas.microsoft.com/office/drawing/2014/main" id="{FF9C999E-61B0-420C-B82B-7ECA957321A2}"/>
              </a:ext>
            </a:extLst>
          </p:cNvPr>
          <p:cNvCxnSpPr/>
          <p:nvPr/>
        </p:nvCxnSpPr>
        <p:spPr>
          <a:xfrm>
            <a:off x="4397262" y="413761"/>
            <a:ext cx="44865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>
            <a:extLst>
              <a:ext uri="{FF2B5EF4-FFF2-40B4-BE49-F238E27FC236}">
                <a16:creationId xmlns:a16="http://schemas.microsoft.com/office/drawing/2014/main" id="{08AF4570-7344-45F0-9D60-4E5C1E86FF9B}"/>
              </a:ext>
            </a:extLst>
          </p:cNvPr>
          <p:cNvCxnSpPr>
            <a:cxnSpLocks/>
          </p:cNvCxnSpPr>
          <p:nvPr/>
        </p:nvCxnSpPr>
        <p:spPr>
          <a:xfrm>
            <a:off x="4829817" y="402186"/>
            <a:ext cx="0" cy="50997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>
            <a:extLst>
              <a:ext uri="{FF2B5EF4-FFF2-40B4-BE49-F238E27FC236}">
                <a16:creationId xmlns:a16="http://schemas.microsoft.com/office/drawing/2014/main" id="{B2CE54A6-7BA5-40FA-A27A-0B45E868366B}"/>
              </a:ext>
            </a:extLst>
          </p:cNvPr>
          <p:cNvCxnSpPr/>
          <p:nvPr/>
        </p:nvCxnSpPr>
        <p:spPr>
          <a:xfrm>
            <a:off x="3857888" y="2229696"/>
            <a:ext cx="44865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73D2B107-F9BC-4228-9CC2-D9C9FF92D961}"/>
              </a:ext>
            </a:extLst>
          </p:cNvPr>
          <p:cNvCxnSpPr/>
          <p:nvPr/>
        </p:nvCxnSpPr>
        <p:spPr>
          <a:xfrm>
            <a:off x="4282741" y="1175700"/>
            <a:ext cx="0" cy="103533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55C6D121-8F21-4696-B4D0-F191C68FC9D8}"/>
              </a:ext>
            </a:extLst>
          </p:cNvPr>
          <p:cNvCxnSpPr>
            <a:cxnSpLocks/>
          </p:cNvCxnSpPr>
          <p:nvPr/>
        </p:nvCxnSpPr>
        <p:spPr>
          <a:xfrm>
            <a:off x="4282741" y="1194362"/>
            <a:ext cx="243416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字方塊 152">
            <a:extLst>
              <a:ext uri="{FF2B5EF4-FFF2-40B4-BE49-F238E27FC236}">
                <a16:creationId xmlns:a16="http://schemas.microsoft.com/office/drawing/2014/main" id="{9932450A-D8C3-4636-B392-89D6858AC289}"/>
              </a:ext>
            </a:extLst>
          </p:cNvPr>
          <p:cNvSpPr txBox="1"/>
          <p:nvPr/>
        </p:nvSpPr>
        <p:spPr>
          <a:xfrm>
            <a:off x="3630484" y="67568"/>
            <a:ext cx="147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HCl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HA/AA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34CE221D-7570-4338-9A2C-5222A329F154}"/>
                  </a:ext>
                </a:extLst>
              </p:cNvPr>
              <p:cNvSpPr txBox="1"/>
              <p:nvPr/>
            </p:nvSpPr>
            <p:spPr>
              <a:xfrm>
                <a:off x="4585549" y="2257532"/>
                <a:ext cx="1591881" cy="64633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4 atm, 122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zh-TW" dirty="0"/>
                  <a:t>C</a:t>
                </a:r>
              </a:p>
              <a:p>
                <a:pPr algn="ctr"/>
                <a:r>
                  <a:rPr lang="en-US" altLang="zh-TW" dirty="0"/>
                  <a:t>20m</a:t>
                </a:r>
                <a:r>
                  <a:rPr lang="en-US" altLang="zh-TW" baseline="30000" dirty="0"/>
                  <a:t>3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34CE221D-7570-4338-9A2C-5222A329F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549" y="2257532"/>
                <a:ext cx="1591881" cy="646331"/>
              </a:xfrm>
              <a:prstGeom prst="rect">
                <a:avLst/>
              </a:prstGeom>
              <a:blipFill>
                <a:blip r:embed="rId4"/>
                <a:stretch>
                  <a:fillRect t="-4717" r="-383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AA62C7CA-A990-438C-B60E-05C2396FC255}"/>
              </a:ext>
            </a:extLst>
          </p:cNvPr>
          <p:cNvCxnSpPr/>
          <p:nvPr/>
        </p:nvCxnSpPr>
        <p:spPr>
          <a:xfrm>
            <a:off x="5623622" y="1498432"/>
            <a:ext cx="92380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5" name="圖片 184">
            <a:extLst>
              <a:ext uri="{FF2B5EF4-FFF2-40B4-BE49-F238E27FC236}">
                <a16:creationId xmlns:a16="http://schemas.microsoft.com/office/drawing/2014/main" id="{7A236748-7DA1-43F9-BFCA-974270700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595" y="744330"/>
            <a:ext cx="1452825" cy="2041246"/>
          </a:xfrm>
          <a:prstGeom prst="rect">
            <a:avLst/>
          </a:prstGeom>
        </p:spPr>
      </p:pic>
      <p:sp>
        <p:nvSpPr>
          <p:cNvPr id="189" name="矩形: 圓角 188">
            <a:extLst>
              <a:ext uri="{FF2B5EF4-FFF2-40B4-BE49-F238E27FC236}">
                <a16:creationId xmlns:a16="http://schemas.microsoft.com/office/drawing/2014/main" id="{6701F762-02F5-4624-9435-A1927FC886E1}"/>
              </a:ext>
            </a:extLst>
          </p:cNvPr>
          <p:cNvSpPr/>
          <p:nvPr/>
        </p:nvSpPr>
        <p:spPr>
          <a:xfrm>
            <a:off x="7310626" y="64261"/>
            <a:ext cx="1692572" cy="5107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ysClr val="windowText" lastClr="000000"/>
                </a:solidFill>
              </a:rPr>
              <a:t>甘油氯化</a:t>
            </a:r>
          </a:p>
        </p:txBody>
      </p:sp>
      <p:cxnSp>
        <p:nvCxnSpPr>
          <p:cNvPr id="192" name="直線單箭頭接點 191">
            <a:extLst>
              <a:ext uri="{FF2B5EF4-FFF2-40B4-BE49-F238E27FC236}">
                <a16:creationId xmlns:a16="http://schemas.microsoft.com/office/drawing/2014/main" id="{5147D81D-375A-4936-A34F-16943BB570F1}"/>
              </a:ext>
            </a:extLst>
          </p:cNvPr>
          <p:cNvCxnSpPr>
            <a:cxnSpLocks/>
          </p:cNvCxnSpPr>
          <p:nvPr/>
        </p:nvCxnSpPr>
        <p:spPr>
          <a:xfrm flipH="1">
            <a:off x="7389060" y="5132358"/>
            <a:ext cx="73492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單箭頭接點 196">
            <a:extLst>
              <a:ext uri="{FF2B5EF4-FFF2-40B4-BE49-F238E27FC236}">
                <a16:creationId xmlns:a16="http://schemas.microsoft.com/office/drawing/2014/main" id="{AE97F2A1-DB1D-4557-9764-C69887ECC00D}"/>
              </a:ext>
            </a:extLst>
          </p:cNvPr>
          <p:cNvCxnSpPr>
            <a:cxnSpLocks/>
          </p:cNvCxnSpPr>
          <p:nvPr/>
        </p:nvCxnSpPr>
        <p:spPr>
          <a:xfrm flipH="1">
            <a:off x="7373056" y="4643753"/>
            <a:ext cx="1556614" cy="1520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文字方塊 197">
            <a:extLst>
              <a:ext uri="{FF2B5EF4-FFF2-40B4-BE49-F238E27FC236}">
                <a16:creationId xmlns:a16="http://schemas.microsoft.com/office/drawing/2014/main" id="{33D2CD1B-A900-471E-98F3-BF0DB35080BF}"/>
              </a:ext>
            </a:extLst>
          </p:cNvPr>
          <p:cNvSpPr txBox="1"/>
          <p:nvPr/>
        </p:nvSpPr>
        <p:spPr>
          <a:xfrm>
            <a:off x="8133175" y="4927866"/>
            <a:ext cx="82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NaOH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字方塊 198">
                <a:extLst>
                  <a:ext uri="{FF2B5EF4-FFF2-40B4-BE49-F238E27FC236}">
                    <a16:creationId xmlns:a16="http://schemas.microsoft.com/office/drawing/2014/main" id="{35039118-7812-42CE-ABF5-A1E582183D8E}"/>
                  </a:ext>
                </a:extLst>
              </p:cNvPr>
              <p:cNvSpPr txBox="1"/>
              <p:nvPr/>
            </p:nvSpPr>
            <p:spPr>
              <a:xfrm>
                <a:off x="5865143" y="5775433"/>
                <a:ext cx="1402557" cy="64633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1 atm, 50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zh-TW" dirty="0"/>
                  <a:t>C</a:t>
                </a:r>
              </a:p>
              <a:p>
                <a:pPr algn="ctr"/>
                <a:r>
                  <a:rPr lang="en-US" altLang="zh-TW" dirty="0"/>
                  <a:t>20m</a:t>
                </a:r>
                <a:r>
                  <a:rPr lang="en-US" altLang="zh-TW" baseline="30000" dirty="0"/>
                  <a:t>3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99" name="文字方塊 198">
                <a:extLst>
                  <a:ext uri="{FF2B5EF4-FFF2-40B4-BE49-F238E27FC236}">
                    <a16:creationId xmlns:a16="http://schemas.microsoft.com/office/drawing/2014/main" id="{35039118-7812-42CE-ABF5-A1E582183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143" y="5775433"/>
                <a:ext cx="1402557" cy="646331"/>
              </a:xfrm>
              <a:prstGeom prst="rect">
                <a:avLst/>
              </a:prstGeom>
              <a:blipFill>
                <a:blip r:embed="rId7"/>
                <a:stretch>
                  <a:fillRect l="-2174" t="-4717" r="-2609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1" name="直線單箭頭接點 200">
            <a:extLst>
              <a:ext uri="{FF2B5EF4-FFF2-40B4-BE49-F238E27FC236}">
                <a16:creationId xmlns:a16="http://schemas.microsoft.com/office/drawing/2014/main" id="{818F16BC-4811-4A21-B66C-698DC8AFA1E4}"/>
              </a:ext>
            </a:extLst>
          </p:cNvPr>
          <p:cNvCxnSpPr>
            <a:cxnSpLocks/>
          </p:cNvCxnSpPr>
          <p:nvPr/>
        </p:nvCxnSpPr>
        <p:spPr>
          <a:xfrm flipH="1">
            <a:off x="4794815" y="5092903"/>
            <a:ext cx="980075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矩形: 圓角 203">
            <a:extLst>
              <a:ext uri="{FF2B5EF4-FFF2-40B4-BE49-F238E27FC236}">
                <a16:creationId xmlns:a16="http://schemas.microsoft.com/office/drawing/2014/main" id="{9FD6F7F8-3316-4837-A43A-B8D71E8B4BBF}"/>
              </a:ext>
            </a:extLst>
          </p:cNvPr>
          <p:cNvSpPr/>
          <p:nvPr/>
        </p:nvSpPr>
        <p:spPr>
          <a:xfrm>
            <a:off x="7336008" y="6180793"/>
            <a:ext cx="1692572" cy="5107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ysClr val="windowText" lastClr="000000"/>
                </a:solidFill>
              </a:rPr>
              <a:t>DCH</a:t>
            </a:r>
            <a:r>
              <a:rPr lang="zh-TW" altLang="en-US" sz="2000" b="1" dirty="0">
                <a:solidFill>
                  <a:sysClr val="windowText" lastClr="000000"/>
                </a:solidFill>
              </a:rPr>
              <a:t> 環氧化</a:t>
            </a:r>
          </a:p>
        </p:txBody>
      </p:sp>
      <p:sp>
        <p:nvSpPr>
          <p:cNvPr id="206" name="矩形: 圓角 205">
            <a:extLst>
              <a:ext uri="{FF2B5EF4-FFF2-40B4-BE49-F238E27FC236}">
                <a16:creationId xmlns:a16="http://schemas.microsoft.com/office/drawing/2014/main" id="{1668CEC4-88F9-483D-9988-FB9FA46C06F9}"/>
              </a:ext>
            </a:extLst>
          </p:cNvPr>
          <p:cNvSpPr/>
          <p:nvPr/>
        </p:nvSpPr>
        <p:spPr>
          <a:xfrm>
            <a:off x="83976" y="6199424"/>
            <a:ext cx="1692572" cy="51071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659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ysClr val="windowText" lastClr="000000"/>
                </a:solidFill>
              </a:rPr>
              <a:t>ECH</a:t>
            </a:r>
            <a:r>
              <a:rPr lang="zh-TW" altLang="en-US" sz="2000" b="1" dirty="0">
                <a:solidFill>
                  <a:sysClr val="windowText" lastClr="000000"/>
                </a:solidFill>
              </a:rPr>
              <a:t>純化</a:t>
            </a:r>
          </a:p>
        </p:txBody>
      </p:sp>
      <p:pic>
        <p:nvPicPr>
          <p:cNvPr id="209" name="圖片 208">
            <a:extLst>
              <a:ext uri="{FF2B5EF4-FFF2-40B4-BE49-F238E27FC236}">
                <a16:creationId xmlns:a16="http://schemas.microsoft.com/office/drawing/2014/main" id="{B27F7FCE-4681-4D6B-8D42-03E5DEBEC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398429" y="4202196"/>
            <a:ext cx="1267299" cy="1780580"/>
          </a:xfrm>
          <a:prstGeom prst="rect">
            <a:avLst/>
          </a:prstGeom>
        </p:spPr>
      </p:pic>
      <p:sp>
        <p:nvSpPr>
          <p:cNvPr id="211" name="文字方塊 210">
            <a:extLst>
              <a:ext uri="{FF2B5EF4-FFF2-40B4-BE49-F238E27FC236}">
                <a16:creationId xmlns:a16="http://schemas.microsoft.com/office/drawing/2014/main" id="{94CAB4B4-5494-4DD7-AFFB-9B8EEAD9CA05}"/>
              </a:ext>
            </a:extLst>
          </p:cNvPr>
          <p:cNvSpPr txBox="1"/>
          <p:nvPr/>
        </p:nvSpPr>
        <p:spPr>
          <a:xfrm>
            <a:off x="7584849" y="4320587"/>
            <a:ext cx="679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DCH</a:t>
            </a:r>
          </a:p>
          <a:p>
            <a:r>
              <a:rPr lang="en-US" altLang="zh-TW" dirty="0"/>
              <a:t>H</a:t>
            </a:r>
            <a:r>
              <a:rPr lang="en-US" altLang="zh-TW" baseline="-25000" dirty="0"/>
              <a:t>2</a:t>
            </a:r>
            <a:r>
              <a:rPr lang="en-US" altLang="zh-TW" dirty="0"/>
              <a:t>O</a:t>
            </a:r>
            <a:endParaRPr lang="zh-TW" altLang="en-US" dirty="0"/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19E71DD8-C6B3-4617-BF05-C5EC5A40DEEF}"/>
              </a:ext>
            </a:extLst>
          </p:cNvPr>
          <p:cNvCxnSpPr>
            <a:cxnSpLocks/>
          </p:cNvCxnSpPr>
          <p:nvPr/>
        </p:nvCxnSpPr>
        <p:spPr>
          <a:xfrm>
            <a:off x="8917216" y="924143"/>
            <a:ext cx="0" cy="373562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AF9C77DF-1EE7-4DA9-AFED-1AE3E8B8F5E1}"/>
              </a:ext>
            </a:extLst>
          </p:cNvPr>
          <p:cNvCxnSpPr>
            <a:cxnSpLocks/>
          </p:cNvCxnSpPr>
          <p:nvPr/>
        </p:nvCxnSpPr>
        <p:spPr>
          <a:xfrm>
            <a:off x="8084205" y="912156"/>
            <a:ext cx="854796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ACBF71A-56B4-488C-B556-70CAAC3B5060}"/>
              </a:ext>
            </a:extLst>
          </p:cNvPr>
          <p:cNvSpPr txBox="1"/>
          <p:nvPr/>
        </p:nvSpPr>
        <p:spPr>
          <a:xfrm>
            <a:off x="8123982" y="579707"/>
            <a:ext cx="603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DCH</a:t>
            </a:r>
          </a:p>
          <a:p>
            <a:r>
              <a:rPr lang="en-US" altLang="zh-TW" dirty="0"/>
              <a:t>H</a:t>
            </a:r>
            <a:r>
              <a:rPr lang="en-US" altLang="zh-TW" baseline="-25000" dirty="0"/>
              <a:t>2</a:t>
            </a:r>
            <a:r>
              <a:rPr lang="en-US" altLang="zh-TW" dirty="0"/>
              <a:t>O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6759C3E-0347-4EEC-BE31-DF5662F287DD}"/>
              </a:ext>
            </a:extLst>
          </p:cNvPr>
          <p:cNvSpPr txBox="1"/>
          <p:nvPr/>
        </p:nvSpPr>
        <p:spPr>
          <a:xfrm>
            <a:off x="180246" y="4936989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ECH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9931CB5-8AD1-4133-BDB1-35AFFA0FF8CF}"/>
              </a:ext>
            </a:extLst>
          </p:cNvPr>
          <p:cNvSpPr txBox="1"/>
          <p:nvPr/>
        </p:nvSpPr>
        <p:spPr>
          <a:xfrm>
            <a:off x="1315034" y="526353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</a:t>
            </a:r>
            <a:r>
              <a:rPr lang="en-US" altLang="zh-TW" baseline="-25000" dirty="0"/>
              <a:t>2</a:t>
            </a:r>
            <a:r>
              <a:rPr lang="en-US" altLang="zh-TW" dirty="0"/>
              <a:t>O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5F6E241-0B41-419B-B828-711C4485A107}"/>
              </a:ext>
            </a:extLst>
          </p:cNvPr>
          <p:cNvSpPr txBox="1"/>
          <p:nvPr/>
        </p:nvSpPr>
        <p:spPr>
          <a:xfrm>
            <a:off x="3865676" y="6116056"/>
            <a:ext cx="719873" cy="378413"/>
          </a:xfrm>
          <a:prstGeom prst="rect">
            <a:avLst/>
          </a:prstGeom>
          <a:solidFill>
            <a:srgbClr val="AD9BE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 atm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3E2C948-A21D-4FD8-8418-E8D6F904CE19}"/>
                  </a:ext>
                </a:extLst>
              </p:cNvPr>
              <p:cNvSpPr/>
              <p:nvPr/>
            </p:nvSpPr>
            <p:spPr>
              <a:xfrm>
                <a:off x="881518" y="1512541"/>
                <a:ext cx="6639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solidFill>
                      <a:srgbClr val="996633"/>
                    </a:solidFill>
                  </a:rPr>
                  <a:t>90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996633"/>
                        </a:solidFill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zh-TW" dirty="0">
                    <a:solidFill>
                      <a:srgbClr val="996633"/>
                    </a:solidFill>
                  </a:rPr>
                  <a:t>C</a:t>
                </a:r>
                <a:endParaRPr lang="zh-TW" altLang="en-US" dirty="0">
                  <a:solidFill>
                    <a:srgbClr val="996633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3E2C948-A21D-4FD8-8418-E8D6F904CE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18" y="1512541"/>
                <a:ext cx="663964" cy="369332"/>
              </a:xfrm>
              <a:prstGeom prst="rect">
                <a:avLst/>
              </a:prstGeom>
              <a:blipFill>
                <a:blip r:embed="rId10"/>
                <a:stretch>
                  <a:fillRect l="-8257" t="-8197" r="-7339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5A3294B-B379-4C4B-89C3-34FE9D41FA73}"/>
                  </a:ext>
                </a:extLst>
              </p:cNvPr>
              <p:cNvSpPr/>
              <p:nvPr/>
            </p:nvSpPr>
            <p:spPr>
              <a:xfrm>
                <a:off x="2807041" y="442358"/>
                <a:ext cx="6639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solidFill>
                      <a:srgbClr val="996633"/>
                    </a:solidFill>
                  </a:rPr>
                  <a:t>65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996633"/>
                        </a:solidFill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zh-TW" dirty="0">
                    <a:solidFill>
                      <a:srgbClr val="996633"/>
                    </a:solidFill>
                  </a:rPr>
                  <a:t>C</a:t>
                </a:r>
                <a:endParaRPr lang="zh-TW" altLang="en-US" dirty="0">
                  <a:solidFill>
                    <a:srgbClr val="996633"/>
                  </a:solidFill>
                </a:endParaRPr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5A3294B-B379-4C4B-89C3-34FE9D41FA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041" y="442358"/>
                <a:ext cx="663964" cy="369332"/>
              </a:xfrm>
              <a:prstGeom prst="rect">
                <a:avLst/>
              </a:prstGeom>
              <a:blipFill>
                <a:blip r:embed="rId11"/>
                <a:stretch>
                  <a:fillRect l="-7339" t="-10000" r="-8257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592CA03-0B6B-4898-983A-AF1138F06FA7}"/>
                  </a:ext>
                </a:extLst>
              </p:cNvPr>
              <p:cNvSpPr/>
              <p:nvPr/>
            </p:nvSpPr>
            <p:spPr>
              <a:xfrm>
                <a:off x="2741497" y="2245424"/>
                <a:ext cx="7906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solidFill>
                      <a:srgbClr val="996633"/>
                    </a:solidFill>
                  </a:rPr>
                  <a:t>290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996633"/>
                        </a:solidFill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zh-TW" dirty="0">
                    <a:solidFill>
                      <a:srgbClr val="996633"/>
                    </a:solidFill>
                  </a:rPr>
                  <a:t>C</a:t>
                </a:r>
                <a:endParaRPr lang="zh-TW" altLang="en-US" dirty="0">
                  <a:solidFill>
                    <a:srgbClr val="996633"/>
                  </a:solidFill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592CA03-0B6B-4898-983A-AF1138F06F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497" y="2245424"/>
                <a:ext cx="790601" cy="369332"/>
              </a:xfrm>
              <a:prstGeom prst="rect">
                <a:avLst/>
              </a:prstGeom>
              <a:blipFill>
                <a:blip r:embed="rId12"/>
                <a:stretch>
                  <a:fillRect l="-6977" t="-8197" r="-697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字方塊 54">
            <a:extLst>
              <a:ext uri="{FF2B5EF4-FFF2-40B4-BE49-F238E27FC236}">
                <a16:creationId xmlns:a16="http://schemas.microsoft.com/office/drawing/2014/main" id="{FC6AD8FD-037B-4ABB-A5D2-8DB40F0FB627}"/>
              </a:ext>
            </a:extLst>
          </p:cNvPr>
          <p:cNvSpPr txBox="1"/>
          <p:nvPr/>
        </p:nvSpPr>
        <p:spPr>
          <a:xfrm>
            <a:off x="6765769" y="2868251"/>
            <a:ext cx="95582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 atm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38AD3C95-386B-4C9D-90BF-0C33D7D0E7DD}"/>
                  </a:ext>
                </a:extLst>
              </p:cNvPr>
              <p:cNvSpPr txBox="1"/>
              <p:nvPr/>
            </p:nvSpPr>
            <p:spPr>
              <a:xfrm flipH="1">
                <a:off x="3414757" y="2943664"/>
                <a:ext cx="33800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Glycerol + </a:t>
                </a:r>
                <a:r>
                  <a:rPr lang="en-US" altLang="zh-TW" sz="2000" dirty="0">
                    <a:highlight>
                      <a:srgbClr val="B3E3CB"/>
                    </a:highlight>
                  </a:rPr>
                  <a:t>HCl</a:t>
                </a:r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/>
                  <a:t>DCH + H</a:t>
                </a:r>
                <a:r>
                  <a:rPr lang="en-US" altLang="zh-TW" sz="2000" baseline="-25000" dirty="0"/>
                  <a:t>2</a:t>
                </a:r>
                <a:r>
                  <a:rPr lang="en-US" altLang="zh-TW" sz="2000" dirty="0"/>
                  <a:t>O</a:t>
                </a:r>
                <a:r>
                  <a:rPr lang="zh-TW" altLang="en-US" sz="2000" dirty="0"/>
                  <a:t> </a:t>
                </a:r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38AD3C95-386B-4C9D-90BF-0C33D7D0E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414757" y="2943664"/>
                <a:ext cx="3380027" cy="400110"/>
              </a:xfrm>
              <a:prstGeom prst="rect">
                <a:avLst/>
              </a:prstGeom>
              <a:blipFill>
                <a:blip r:embed="rId13"/>
                <a:stretch>
                  <a:fillRect l="-1802" t="-9091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群組 6">
            <a:extLst>
              <a:ext uri="{FF2B5EF4-FFF2-40B4-BE49-F238E27FC236}">
                <a16:creationId xmlns:a16="http://schemas.microsoft.com/office/drawing/2014/main" id="{AD8C67EC-8BF3-4122-99AB-EDD645CDBD42}"/>
              </a:ext>
            </a:extLst>
          </p:cNvPr>
          <p:cNvGrpSpPr/>
          <p:nvPr/>
        </p:nvGrpSpPr>
        <p:grpSpPr>
          <a:xfrm>
            <a:off x="958754" y="3964019"/>
            <a:ext cx="923090" cy="458724"/>
            <a:chOff x="-2057978" y="3956182"/>
            <a:chExt cx="923090" cy="458724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5A485349-F09F-4EAE-A9C5-550DC5029628}"/>
                </a:ext>
              </a:extLst>
            </p:cNvPr>
            <p:cNvSpPr/>
            <p:nvPr/>
          </p:nvSpPr>
          <p:spPr>
            <a:xfrm>
              <a:off x="-1834518" y="3956182"/>
              <a:ext cx="465888" cy="458723"/>
            </a:xfrm>
            <a:prstGeom prst="round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F4FD71F2-63D5-464F-92C2-9AC5D3CD338C}"/>
                </a:ext>
              </a:extLst>
            </p:cNvPr>
            <p:cNvSpPr/>
            <p:nvPr/>
          </p:nvSpPr>
          <p:spPr>
            <a:xfrm>
              <a:off x="-2057978" y="3956183"/>
              <a:ext cx="458723" cy="458723"/>
            </a:xfrm>
            <a:prstGeom prst="ellipse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751CF26E-136E-4E2D-BE82-06A33197C700}"/>
                </a:ext>
              </a:extLst>
            </p:cNvPr>
            <p:cNvSpPr/>
            <p:nvPr/>
          </p:nvSpPr>
          <p:spPr>
            <a:xfrm>
              <a:off x="-1593611" y="3956182"/>
              <a:ext cx="458723" cy="458723"/>
            </a:xfrm>
            <a:prstGeom prst="ellipse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91BC5D1C-3617-4CEE-A66D-EE30202DD4F2}"/>
              </a:ext>
            </a:extLst>
          </p:cNvPr>
          <p:cNvCxnSpPr>
            <a:cxnSpLocks/>
          </p:cNvCxnSpPr>
          <p:nvPr/>
        </p:nvCxnSpPr>
        <p:spPr>
          <a:xfrm flipH="1">
            <a:off x="1979101" y="4192419"/>
            <a:ext cx="381700" cy="372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C7B45C76-8EB2-4809-9365-AD9367D6698E}"/>
              </a:ext>
            </a:extLst>
          </p:cNvPr>
          <p:cNvCxnSpPr>
            <a:cxnSpLocks/>
          </p:cNvCxnSpPr>
          <p:nvPr/>
        </p:nvCxnSpPr>
        <p:spPr>
          <a:xfrm>
            <a:off x="2348347" y="3740467"/>
            <a:ext cx="0" cy="46796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AD495359-BD89-4DF1-9B33-6B92CFA25542}"/>
              </a:ext>
            </a:extLst>
          </p:cNvPr>
          <p:cNvCxnSpPr>
            <a:cxnSpLocks/>
          </p:cNvCxnSpPr>
          <p:nvPr/>
        </p:nvCxnSpPr>
        <p:spPr>
          <a:xfrm>
            <a:off x="1613193" y="4433087"/>
            <a:ext cx="8258" cy="79923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5848E683-C95A-4AC3-93C9-7CC719C5DC3D}"/>
              </a:ext>
            </a:extLst>
          </p:cNvPr>
          <p:cNvCxnSpPr>
            <a:cxnSpLocks/>
          </p:cNvCxnSpPr>
          <p:nvPr/>
        </p:nvCxnSpPr>
        <p:spPr>
          <a:xfrm flipH="1">
            <a:off x="856037" y="5167822"/>
            <a:ext cx="381700" cy="372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EDF26AB4-8B07-40D0-A167-3BE66232B56E}"/>
              </a:ext>
            </a:extLst>
          </p:cNvPr>
          <p:cNvCxnSpPr>
            <a:cxnSpLocks/>
          </p:cNvCxnSpPr>
          <p:nvPr/>
        </p:nvCxnSpPr>
        <p:spPr>
          <a:xfrm>
            <a:off x="1225283" y="4443708"/>
            <a:ext cx="0" cy="74012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06E3501-6B65-46EB-9AE0-207B90739A04}"/>
              </a:ext>
            </a:extLst>
          </p:cNvPr>
          <p:cNvSpPr txBox="1"/>
          <p:nvPr/>
        </p:nvSpPr>
        <p:spPr>
          <a:xfrm>
            <a:off x="2590346" y="5160809"/>
            <a:ext cx="719873" cy="378413"/>
          </a:xfrm>
          <a:prstGeom prst="rect">
            <a:avLst/>
          </a:prstGeom>
          <a:solidFill>
            <a:srgbClr val="AD9BE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 atm</a:t>
            </a:r>
            <a:endParaRPr lang="zh-TW" altLang="en-US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B20D08A-AD0C-49F7-83CA-0312538ADC54}"/>
              </a:ext>
            </a:extLst>
          </p:cNvPr>
          <p:cNvSpPr txBox="1"/>
          <p:nvPr/>
        </p:nvSpPr>
        <p:spPr>
          <a:xfrm>
            <a:off x="231170" y="3592983"/>
            <a:ext cx="719873" cy="378413"/>
          </a:xfrm>
          <a:prstGeom prst="rect">
            <a:avLst/>
          </a:prstGeom>
          <a:solidFill>
            <a:srgbClr val="AD9BE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 atm</a:t>
            </a:r>
            <a:endParaRPr lang="zh-TW" altLang="en-US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429D8772-42CF-4B99-8E8F-F37893AB360E}"/>
              </a:ext>
            </a:extLst>
          </p:cNvPr>
          <p:cNvSpPr txBox="1"/>
          <p:nvPr/>
        </p:nvSpPr>
        <p:spPr>
          <a:xfrm>
            <a:off x="5004018" y="4768122"/>
            <a:ext cx="679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ECH</a:t>
            </a:r>
          </a:p>
          <a:p>
            <a:r>
              <a:rPr lang="en-US" altLang="zh-TW" dirty="0"/>
              <a:t>H</a:t>
            </a:r>
            <a:r>
              <a:rPr lang="en-US" altLang="zh-TW" baseline="-25000" dirty="0"/>
              <a:t>2</a:t>
            </a:r>
            <a:r>
              <a:rPr lang="en-US" altLang="zh-TW" dirty="0"/>
              <a:t>O</a:t>
            </a:r>
            <a:endParaRPr lang="zh-TW" altLang="en-US" dirty="0"/>
          </a:p>
        </p:txBody>
      </p:sp>
      <p:pic>
        <p:nvPicPr>
          <p:cNvPr id="65" name="圖片 64">
            <a:extLst>
              <a:ext uri="{FF2B5EF4-FFF2-40B4-BE49-F238E27FC236}">
                <a16:creationId xmlns:a16="http://schemas.microsoft.com/office/drawing/2014/main" id="{244EEDC2-073C-4777-8663-C2552DC66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288449" y="3540085"/>
            <a:ext cx="1097527" cy="1542047"/>
          </a:xfrm>
          <a:prstGeom prst="rect">
            <a:avLst/>
          </a:prstGeom>
        </p:spPr>
      </p:pic>
      <p:sp>
        <p:nvSpPr>
          <p:cNvPr id="61" name="矩形 60">
            <a:extLst>
              <a:ext uri="{FF2B5EF4-FFF2-40B4-BE49-F238E27FC236}">
                <a16:creationId xmlns:a16="http://schemas.microsoft.com/office/drawing/2014/main" id="{E5F847C2-BDFE-40BC-B0A5-6483D564C405}"/>
              </a:ext>
            </a:extLst>
          </p:cNvPr>
          <p:cNvSpPr/>
          <p:nvPr/>
        </p:nvSpPr>
        <p:spPr>
          <a:xfrm>
            <a:off x="-4803" y="3435816"/>
            <a:ext cx="9143999" cy="3437489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7524007-2937-4689-A912-73180E483A17}"/>
              </a:ext>
            </a:extLst>
          </p:cNvPr>
          <p:cNvSpPr/>
          <p:nvPr/>
        </p:nvSpPr>
        <p:spPr>
          <a:xfrm>
            <a:off x="3392972" y="-9330"/>
            <a:ext cx="5746224" cy="3445983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B1F3B9D-8AEF-4D01-861F-A9826C6B9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/47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BDBE48-0032-404B-A447-4AF2E97C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9C24-7C66-4323-88B7-218B9719473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0587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5823E6C5-C35F-48EB-BE07-A2829BA7AD52}"/>
              </a:ext>
            </a:extLst>
          </p:cNvPr>
          <p:cNvCxnSpPr>
            <a:cxnSpLocks/>
          </p:cNvCxnSpPr>
          <p:nvPr/>
        </p:nvCxnSpPr>
        <p:spPr>
          <a:xfrm>
            <a:off x="3629606" y="3344943"/>
            <a:ext cx="1117478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圖片 69">
            <a:extLst>
              <a:ext uri="{FF2B5EF4-FFF2-40B4-BE49-F238E27FC236}">
                <a16:creationId xmlns:a16="http://schemas.microsoft.com/office/drawing/2014/main" id="{D9D21094-CDCF-4D84-9EF7-47D67FB66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802" y="1952732"/>
            <a:ext cx="1620419" cy="2373864"/>
          </a:xfrm>
          <a:prstGeom prst="rect">
            <a:avLst/>
          </a:prstGeom>
        </p:spPr>
      </p:pic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C70C0241-B6F2-475E-9576-BD77A0B77453}"/>
              </a:ext>
            </a:extLst>
          </p:cNvPr>
          <p:cNvSpPr txBox="1"/>
          <p:nvPr/>
        </p:nvSpPr>
        <p:spPr>
          <a:xfrm flipH="1">
            <a:off x="4765896" y="1296379"/>
            <a:ext cx="2783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625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</a:rPr>
              <a:t>99.99%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MeOH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6CC4B03A-0365-48F7-882C-00E9EC09D742}"/>
              </a:ext>
            </a:extLst>
          </p:cNvPr>
          <p:cNvSpPr txBox="1"/>
          <p:nvPr/>
        </p:nvSpPr>
        <p:spPr>
          <a:xfrm>
            <a:off x="4884553" y="4534059"/>
            <a:ext cx="97214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0.1 atm</a:t>
            </a:r>
            <a:endParaRPr lang="zh-TW" altLang="en-US" dirty="0"/>
          </a:p>
        </p:txBody>
      </p:sp>
      <p:sp>
        <p:nvSpPr>
          <p:cNvPr id="121" name="矩形: 圓角 120">
            <a:extLst>
              <a:ext uri="{FF2B5EF4-FFF2-40B4-BE49-F238E27FC236}">
                <a16:creationId xmlns:a16="http://schemas.microsoft.com/office/drawing/2014/main" id="{7250DDE0-AA98-4162-AA9E-0E9A698F888A}"/>
              </a:ext>
            </a:extLst>
          </p:cNvPr>
          <p:cNvSpPr/>
          <p:nvPr/>
        </p:nvSpPr>
        <p:spPr>
          <a:xfrm>
            <a:off x="240369" y="226487"/>
            <a:ext cx="1956433" cy="7416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甘油純化</a:t>
            </a:r>
          </a:p>
        </p:txBody>
      </p: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DB1F4BD7-2B27-4AEB-83D3-83B7E8A092FB}"/>
              </a:ext>
            </a:extLst>
          </p:cNvPr>
          <p:cNvCxnSpPr>
            <a:cxnSpLocks/>
          </p:cNvCxnSpPr>
          <p:nvPr/>
        </p:nvCxnSpPr>
        <p:spPr>
          <a:xfrm>
            <a:off x="6614028" y="4153223"/>
            <a:ext cx="546067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3E2C948-A21D-4FD8-8418-E8D6F904CE19}"/>
                  </a:ext>
                </a:extLst>
              </p:cNvPr>
              <p:cNvSpPr/>
              <p:nvPr/>
            </p:nvSpPr>
            <p:spPr>
              <a:xfrm>
                <a:off x="3886172" y="3615734"/>
                <a:ext cx="6639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>
                    <a:solidFill>
                      <a:srgbClr val="996633"/>
                    </a:solidFill>
                  </a:rPr>
                  <a:t>90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996633"/>
                        </a:solidFill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zh-TW" dirty="0">
                    <a:solidFill>
                      <a:srgbClr val="996633"/>
                    </a:solidFill>
                  </a:rPr>
                  <a:t>C</a:t>
                </a:r>
                <a:endParaRPr lang="zh-TW" altLang="en-US" dirty="0">
                  <a:solidFill>
                    <a:srgbClr val="996633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3E2C948-A21D-4FD8-8418-E8D6F904CE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172" y="3615734"/>
                <a:ext cx="663964" cy="369332"/>
              </a:xfrm>
              <a:prstGeom prst="rect">
                <a:avLst/>
              </a:prstGeom>
              <a:blipFill>
                <a:blip r:embed="rId3"/>
                <a:stretch>
                  <a:fillRect l="-7339" t="-8197" r="-825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5A3294B-B379-4C4B-89C3-34FE9D41FA73}"/>
                  </a:ext>
                </a:extLst>
              </p:cNvPr>
              <p:cNvSpPr/>
              <p:nvPr/>
            </p:nvSpPr>
            <p:spPr>
              <a:xfrm>
                <a:off x="6193839" y="2452722"/>
                <a:ext cx="12574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>
                    <a:solidFill>
                      <a:srgbClr val="996633"/>
                    </a:solidFill>
                  </a:rPr>
                  <a:t>16.6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996633"/>
                        </a:solidFill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zh-TW" dirty="0">
                    <a:solidFill>
                      <a:srgbClr val="996633"/>
                    </a:solidFill>
                  </a:rPr>
                  <a:t>C</a:t>
                </a:r>
                <a:endParaRPr lang="zh-TW" altLang="en-US" dirty="0">
                  <a:solidFill>
                    <a:srgbClr val="996633"/>
                  </a:solidFill>
                </a:endParaRPr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5A3294B-B379-4C4B-89C3-34FE9D41FA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839" y="2452722"/>
                <a:ext cx="1257484" cy="369332"/>
              </a:xfrm>
              <a:prstGeom prst="rect">
                <a:avLst/>
              </a:prstGeom>
              <a:blipFill>
                <a:blip r:embed="rId4"/>
                <a:stretch>
                  <a:fillRect l="-3883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2764E3EF-6BB4-416A-A63D-6AADBD8D9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1322" y="3025867"/>
            <a:ext cx="1326040" cy="911652"/>
          </a:xfrm>
          <a:prstGeom prst="rect">
            <a:avLst/>
          </a:prstGeom>
        </p:spPr>
      </p:pic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6FD6767E-66EE-4477-B299-10ACF8641D26}"/>
              </a:ext>
            </a:extLst>
          </p:cNvPr>
          <p:cNvCxnSpPr>
            <a:cxnSpLocks/>
          </p:cNvCxnSpPr>
          <p:nvPr/>
        </p:nvCxnSpPr>
        <p:spPr>
          <a:xfrm>
            <a:off x="438931" y="3344943"/>
            <a:ext cx="1652964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85E5787D-B9DA-4AF0-8333-DD21485F02CF}"/>
                  </a:ext>
                </a:extLst>
              </p:cNvPr>
              <p:cNvSpPr/>
              <p:nvPr/>
            </p:nvSpPr>
            <p:spPr>
              <a:xfrm>
                <a:off x="840689" y="3615734"/>
                <a:ext cx="6639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>
                    <a:solidFill>
                      <a:srgbClr val="996633"/>
                    </a:solidFill>
                  </a:rPr>
                  <a:t>25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996633"/>
                        </a:solidFill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zh-TW" dirty="0">
                    <a:solidFill>
                      <a:srgbClr val="996633"/>
                    </a:solidFill>
                  </a:rPr>
                  <a:t>C</a:t>
                </a:r>
                <a:endParaRPr lang="zh-TW" altLang="en-US" dirty="0">
                  <a:solidFill>
                    <a:srgbClr val="996633"/>
                  </a:solidFill>
                </a:endParaRPr>
              </a:p>
            </p:txBody>
          </p:sp>
        </mc:Choice>
        <mc:Fallback xmlns="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85E5787D-B9DA-4AF0-8333-DD21485F02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89" y="3615734"/>
                <a:ext cx="663964" cy="369332"/>
              </a:xfrm>
              <a:prstGeom prst="rect">
                <a:avLst/>
              </a:prstGeom>
              <a:blipFill>
                <a:blip r:embed="rId6"/>
                <a:stretch>
                  <a:fillRect l="-8257" t="-8197" r="-7339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B10DB6E0-DD90-4BA5-82F4-44F5216AE596}"/>
              </a:ext>
            </a:extLst>
          </p:cNvPr>
          <p:cNvSpPr txBox="1"/>
          <p:nvPr/>
        </p:nvSpPr>
        <p:spPr>
          <a:xfrm>
            <a:off x="840689" y="3344943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atm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3F6AA85-7FCF-4865-8AA6-D4A01D156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209227"/>
              </p:ext>
            </p:extLst>
          </p:nvPr>
        </p:nvGraphicFramePr>
        <p:xfrm>
          <a:off x="396851" y="2565912"/>
          <a:ext cx="169257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347">
                  <a:extLst>
                    <a:ext uri="{9D8B030D-6E8A-4147-A177-3AD203B41FA5}">
                      <a16:colId xmlns:a16="http://schemas.microsoft.com/office/drawing/2014/main" val="2007357849"/>
                    </a:ext>
                  </a:extLst>
                </a:gridCol>
                <a:gridCol w="977225">
                  <a:extLst>
                    <a:ext uri="{9D8B030D-6E8A-4147-A177-3AD203B41FA5}">
                      <a16:colId xmlns:a16="http://schemas.microsoft.com/office/drawing/2014/main" val="4015413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dirty="0"/>
                        <a:t>1105</a:t>
                      </a:r>
                      <a:endParaRPr lang="zh-TW" altLang="en-US" sz="18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dirty="0"/>
                        <a:t>glycerol</a:t>
                      </a:r>
                      <a:endParaRPr lang="zh-TW" altLang="en-US" sz="18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648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/>
                        <a:t>625</a:t>
                      </a:r>
                      <a:endParaRPr lang="zh-TW" altLang="en-US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/>
                        <a:t>MeOH</a:t>
                      </a:r>
                      <a:endParaRPr lang="zh-TW" altLang="en-US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6232747"/>
                  </a:ext>
                </a:extLst>
              </a:tr>
            </a:tbl>
          </a:graphicData>
        </a:graphic>
      </p:graphicFrame>
      <p:sp>
        <p:nvSpPr>
          <p:cNvPr id="71" name="文字方塊 70">
            <a:extLst>
              <a:ext uri="{FF2B5EF4-FFF2-40B4-BE49-F238E27FC236}">
                <a16:creationId xmlns:a16="http://schemas.microsoft.com/office/drawing/2014/main" id="{5F5660E0-7887-419B-A8E1-392EB5B1E6EA}"/>
              </a:ext>
            </a:extLst>
          </p:cNvPr>
          <p:cNvSpPr txBox="1"/>
          <p:nvPr/>
        </p:nvSpPr>
        <p:spPr>
          <a:xfrm>
            <a:off x="3826525" y="3344943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atm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A08C862-1012-4C39-8770-67C1AF8A1CB1}"/>
                  </a:ext>
                </a:extLst>
              </p:cNvPr>
              <p:cNvSpPr txBox="1"/>
              <p:nvPr/>
            </p:nvSpPr>
            <p:spPr>
              <a:xfrm>
                <a:off x="3709639" y="5129516"/>
                <a:ext cx="286007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sz="2000" dirty="0"/>
                  <a:t> 低壓以降低塔底</a:t>
                </a:r>
                <a:r>
                  <a:rPr lang="zh-TW" altLang="en-US" sz="2000" dirty="0">
                    <a:solidFill>
                      <a:srgbClr val="996633"/>
                    </a:solidFill>
                  </a:rPr>
                  <a:t>溫度</a:t>
                </a:r>
                <a:endParaRPr lang="en-US" altLang="zh-TW" sz="2000" dirty="0">
                  <a:solidFill>
                    <a:srgbClr val="996633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sz="2000" dirty="0"/>
                  <a:t> 以</a:t>
                </a:r>
                <a:r>
                  <a:rPr lang="en-US" altLang="zh-TW" sz="2000" dirty="0"/>
                  <a:t>steam</a:t>
                </a:r>
                <a:r>
                  <a:rPr lang="zh-TW" altLang="en-US" sz="2000" dirty="0"/>
                  <a:t>加熱，省能源</a:t>
                </a: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A08C862-1012-4C39-8770-67C1AF8A1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639" y="5129516"/>
                <a:ext cx="2860078" cy="707886"/>
              </a:xfrm>
              <a:prstGeom prst="rect">
                <a:avLst/>
              </a:prstGeom>
              <a:blipFill>
                <a:blip r:embed="rId7"/>
                <a:stretch>
                  <a:fillRect t="-4274" r="-1706" b="-145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文字方塊 72">
            <a:extLst>
              <a:ext uri="{FF2B5EF4-FFF2-40B4-BE49-F238E27FC236}">
                <a16:creationId xmlns:a16="http://schemas.microsoft.com/office/drawing/2014/main" id="{CA765287-436A-478F-BB46-4AA08A51D8B7}"/>
              </a:ext>
            </a:extLst>
          </p:cNvPr>
          <p:cNvSpPr txBox="1"/>
          <p:nvPr/>
        </p:nvSpPr>
        <p:spPr>
          <a:xfrm>
            <a:off x="6199541" y="2038409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0.1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atm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DFDB717A-2E21-4E13-8F30-E31FC9D69B45}"/>
              </a:ext>
            </a:extLst>
          </p:cNvPr>
          <p:cNvSpPr txBox="1"/>
          <p:nvPr/>
        </p:nvSpPr>
        <p:spPr>
          <a:xfrm>
            <a:off x="6614028" y="4230447"/>
            <a:ext cx="1939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1105</a:t>
            </a:r>
            <a:r>
              <a:rPr lang="zh-TW" altLang="en-US" sz="2000" dirty="0"/>
              <a:t> </a:t>
            </a:r>
            <a:r>
              <a:rPr lang="en-US" altLang="zh-TW" sz="2000" b="1" dirty="0"/>
              <a:t>glycerol</a:t>
            </a:r>
            <a:endParaRPr lang="zh-TW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592CA03-0B6B-4898-983A-AF1138F06FA7}"/>
                  </a:ext>
                </a:extLst>
              </p:cNvPr>
              <p:cNvSpPr/>
              <p:nvPr/>
            </p:nvSpPr>
            <p:spPr>
              <a:xfrm>
                <a:off x="6647741" y="5001624"/>
                <a:ext cx="124946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>
                    <a:solidFill>
                      <a:srgbClr val="996633"/>
                    </a:solidFill>
                  </a:rPr>
                  <a:t>225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996633"/>
                        </a:solidFill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zh-TW" dirty="0">
                    <a:solidFill>
                      <a:srgbClr val="996633"/>
                    </a:solidFill>
                  </a:rPr>
                  <a:t>C</a:t>
                </a:r>
                <a:endParaRPr lang="zh-TW" altLang="en-US" dirty="0">
                  <a:solidFill>
                    <a:srgbClr val="996633"/>
                  </a:solidFill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592CA03-0B6B-4898-983A-AF1138F06F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41" y="5001624"/>
                <a:ext cx="1249461" cy="369332"/>
              </a:xfrm>
              <a:prstGeom prst="rect">
                <a:avLst/>
              </a:prstGeom>
              <a:blipFill>
                <a:blip r:embed="rId8"/>
                <a:stretch>
                  <a:fillRect l="-4412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文字方塊 87">
            <a:extLst>
              <a:ext uri="{FF2B5EF4-FFF2-40B4-BE49-F238E27FC236}">
                <a16:creationId xmlns:a16="http://schemas.microsoft.com/office/drawing/2014/main" id="{041D9A1E-7B89-490D-8C26-12E33B012577}"/>
              </a:ext>
            </a:extLst>
          </p:cNvPr>
          <p:cNvSpPr txBox="1"/>
          <p:nvPr/>
        </p:nvSpPr>
        <p:spPr>
          <a:xfrm>
            <a:off x="6647741" y="4630557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0.1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atm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D6C7957-F1CE-46D4-9810-408B49603BCF}"/>
              </a:ext>
            </a:extLst>
          </p:cNvPr>
          <p:cNvSpPr txBox="1"/>
          <p:nvPr/>
        </p:nvSpPr>
        <p:spPr>
          <a:xfrm>
            <a:off x="304947" y="1023513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unit: kg/</a:t>
            </a:r>
            <a:r>
              <a:rPr lang="en-US" altLang="zh-TW" sz="2000" dirty="0" err="1"/>
              <a:t>hr</a:t>
            </a:r>
            <a:endParaRPr lang="zh-TW" altLang="en-US" sz="2000" dirty="0"/>
          </a:p>
        </p:txBody>
      </p:sp>
      <p:sp>
        <p:nvSpPr>
          <p:cNvPr id="95" name="矩形: 圓角 94">
            <a:extLst>
              <a:ext uri="{FF2B5EF4-FFF2-40B4-BE49-F238E27FC236}">
                <a16:creationId xmlns:a16="http://schemas.microsoft.com/office/drawing/2014/main" id="{57AD19A3-0C8A-4A9B-8239-28953C9189C8}"/>
              </a:ext>
            </a:extLst>
          </p:cNvPr>
          <p:cNvSpPr/>
          <p:nvPr/>
        </p:nvSpPr>
        <p:spPr>
          <a:xfrm>
            <a:off x="7362539" y="3673095"/>
            <a:ext cx="1620419" cy="6053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甘油氯化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0417DDDD-F120-4A7C-B8C3-4974E1E98462}"/>
              </a:ext>
            </a:extLst>
          </p:cNvPr>
          <p:cNvGrpSpPr/>
          <p:nvPr/>
        </p:nvGrpSpPr>
        <p:grpSpPr>
          <a:xfrm>
            <a:off x="7393969" y="997910"/>
            <a:ext cx="1122636" cy="1160366"/>
            <a:chOff x="7393969" y="997910"/>
            <a:chExt cx="1122636" cy="1160366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57BCF8FC-93E2-41BC-A66D-B567183022B4}"/>
                </a:ext>
              </a:extLst>
            </p:cNvPr>
            <p:cNvGrpSpPr/>
            <p:nvPr/>
          </p:nvGrpSpPr>
          <p:grpSpPr>
            <a:xfrm>
              <a:off x="7393969" y="997910"/>
              <a:ext cx="972710" cy="1160366"/>
              <a:chOff x="7362539" y="920016"/>
              <a:chExt cx="972710" cy="1160366"/>
            </a:xfrm>
          </p:grpSpPr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B79B54E4-A9E1-4FD8-B7ED-95A4A2D4BA73}"/>
                  </a:ext>
                </a:extLst>
              </p:cNvPr>
              <p:cNvGrpSpPr/>
              <p:nvPr/>
            </p:nvGrpSpPr>
            <p:grpSpPr>
              <a:xfrm>
                <a:off x="7362539" y="951849"/>
                <a:ext cx="972710" cy="1128533"/>
                <a:chOff x="7362539" y="951849"/>
                <a:chExt cx="972710" cy="1128533"/>
              </a:xfrm>
            </p:grpSpPr>
            <p:pic>
              <p:nvPicPr>
                <p:cNvPr id="4" name="圖形 3" descr="硬幣">
                  <a:extLst>
                    <a:ext uri="{FF2B5EF4-FFF2-40B4-BE49-F238E27FC236}">
                      <a16:creationId xmlns:a16="http://schemas.microsoft.com/office/drawing/2014/main" id="{144AF30E-E10D-4322-A299-A083880F10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7362539" y="1337437"/>
                  <a:ext cx="742945" cy="742945"/>
                </a:xfrm>
                <a:prstGeom prst="rect">
                  <a:avLst/>
                </a:prstGeom>
              </p:spPr>
            </p:pic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A0AC2B84-BAD3-4B36-AFE1-701E06352ABD}"/>
                    </a:ext>
                  </a:extLst>
                </p:cNvPr>
                <p:cNvSpPr txBox="1"/>
                <p:nvPr/>
              </p:nvSpPr>
              <p:spPr>
                <a:xfrm rot="1791928">
                  <a:off x="8032481" y="1034171"/>
                  <a:ext cx="3027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b="1" dirty="0">
                      <a:solidFill>
                        <a:srgbClr val="FFC000"/>
                      </a:solidFill>
                    </a:rPr>
                    <a:t>/</a:t>
                  </a:r>
                  <a:endParaRPr lang="zh-TW" altLang="en-US" sz="1400" b="1" dirty="0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F9D1EC34-701E-45FC-AB17-C764BAEC8A91}"/>
                    </a:ext>
                  </a:extLst>
                </p:cNvPr>
                <p:cNvSpPr txBox="1"/>
                <p:nvPr/>
              </p:nvSpPr>
              <p:spPr>
                <a:xfrm rot="394011">
                  <a:off x="7919087" y="951849"/>
                  <a:ext cx="3027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b="1" dirty="0">
                      <a:solidFill>
                        <a:srgbClr val="FFC000"/>
                      </a:solidFill>
                    </a:rPr>
                    <a:t>/</a:t>
                  </a:r>
                  <a:endParaRPr lang="zh-TW" altLang="en-US" sz="1400" b="1" dirty="0">
                    <a:solidFill>
                      <a:srgbClr val="FFC000"/>
                    </a:solidFill>
                  </a:endParaRPr>
                </a:p>
              </p:txBody>
            </p:sp>
          </p:grp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5BD9754E-E0BC-4CC2-B471-11F2F6A227E9}"/>
                  </a:ext>
                </a:extLst>
              </p:cNvPr>
              <p:cNvSpPr txBox="1"/>
              <p:nvPr/>
            </p:nvSpPr>
            <p:spPr>
              <a:xfrm rot="20788805">
                <a:off x="7767883" y="920016"/>
                <a:ext cx="3027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>
                    <a:solidFill>
                      <a:srgbClr val="FFC000"/>
                    </a:solidFill>
                  </a:rPr>
                  <a:t>/</a:t>
                </a:r>
                <a:endParaRPr lang="zh-TW" altLang="en-US" sz="1400" b="1" dirty="0">
                  <a:solidFill>
                    <a:srgbClr val="FFC000"/>
                  </a:solidFill>
                </a:endParaRPr>
              </a:p>
            </p:txBody>
          </p:sp>
        </p:grp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E440BC03-AD83-4906-BE1B-361852DA4D50}"/>
                </a:ext>
              </a:extLst>
            </p:cNvPr>
            <p:cNvSpPr txBox="1"/>
            <p:nvPr/>
          </p:nvSpPr>
          <p:spPr>
            <a:xfrm rot="19432351">
              <a:off x="7658643" y="1006482"/>
              <a:ext cx="302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solidFill>
                    <a:srgbClr val="FFC000"/>
                  </a:solidFill>
                </a:rPr>
                <a:t>/</a:t>
              </a:r>
              <a:endParaRPr lang="zh-TW" altLang="en-US" sz="1400" b="1" dirty="0">
                <a:solidFill>
                  <a:srgbClr val="FFC000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78DC856E-0486-4F76-8AD7-F8D1AF839B81}"/>
                </a:ext>
              </a:extLst>
            </p:cNvPr>
            <p:cNvSpPr txBox="1"/>
            <p:nvPr/>
          </p:nvSpPr>
          <p:spPr>
            <a:xfrm rot="3355910">
              <a:off x="8165166" y="1243226"/>
              <a:ext cx="302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solidFill>
                    <a:srgbClr val="FFC000"/>
                  </a:solidFill>
                </a:rPr>
                <a:t>/</a:t>
              </a:r>
              <a:endParaRPr lang="zh-TW" altLang="en-US" sz="1400" b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830BC24-D390-484F-929E-C44848265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/47</a:t>
            </a:r>
            <a:endParaRPr lang="zh-TW" altLang="en-US" dirty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82B0F386-CCE5-4ED8-A8BB-509FB7B2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9C24-7C66-4323-88B7-218B9719473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4608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矩形 204">
            <a:extLst>
              <a:ext uri="{FF2B5EF4-FFF2-40B4-BE49-F238E27FC236}">
                <a16:creationId xmlns:a16="http://schemas.microsoft.com/office/drawing/2014/main" id="{D432694A-3EB8-4998-8BE5-415C87CFD99D}"/>
              </a:ext>
            </a:extLst>
          </p:cNvPr>
          <p:cNvSpPr/>
          <p:nvPr/>
        </p:nvSpPr>
        <p:spPr>
          <a:xfrm>
            <a:off x="908" y="-9330"/>
            <a:ext cx="3392242" cy="3437489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8B390AA4-8214-4CF0-A955-81C4558A8EB8}"/>
              </a:ext>
            </a:extLst>
          </p:cNvPr>
          <p:cNvSpPr/>
          <p:nvPr/>
        </p:nvSpPr>
        <p:spPr>
          <a:xfrm>
            <a:off x="4962851" y="3418921"/>
            <a:ext cx="4177048" cy="3438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43A3DCBA-AB35-43FA-AE91-965C0B34396C}"/>
              </a:ext>
            </a:extLst>
          </p:cNvPr>
          <p:cNvSpPr/>
          <p:nvPr/>
        </p:nvSpPr>
        <p:spPr>
          <a:xfrm>
            <a:off x="3393783" y="-17825"/>
            <a:ext cx="5750215" cy="3445984"/>
          </a:xfrm>
          <a:prstGeom prst="rect">
            <a:avLst/>
          </a:prstGeom>
          <a:solidFill>
            <a:srgbClr val="B3E3C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F0DF251B-86DE-457B-AD87-4FBCEBA1CD19}"/>
              </a:ext>
            </a:extLst>
          </p:cNvPr>
          <p:cNvSpPr/>
          <p:nvPr/>
        </p:nvSpPr>
        <p:spPr>
          <a:xfrm>
            <a:off x="0" y="3417309"/>
            <a:ext cx="4962851" cy="3440691"/>
          </a:xfrm>
          <a:prstGeom prst="rect">
            <a:avLst/>
          </a:prstGeom>
          <a:solidFill>
            <a:srgbClr val="D7D4F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5" name="圖片 104">
            <a:extLst>
              <a:ext uri="{FF2B5EF4-FFF2-40B4-BE49-F238E27FC236}">
                <a16:creationId xmlns:a16="http://schemas.microsoft.com/office/drawing/2014/main" id="{477B8F2D-6A59-42C7-8F13-90B79B1C2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562" y="681543"/>
            <a:ext cx="1000823" cy="1477899"/>
          </a:xfrm>
          <a:prstGeom prst="rect">
            <a:avLst/>
          </a:prstGeom>
        </p:spPr>
      </p:pic>
      <p:pic>
        <p:nvPicPr>
          <p:cNvPr id="108" name="圖片 107">
            <a:extLst>
              <a:ext uri="{FF2B5EF4-FFF2-40B4-BE49-F238E27FC236}">
                <a16:creationId xmlns:a16="http://schemas.microsoft.com/office/drawing/2014/main" id="{92DBC446-E44A-46B1-BC9F-FC4F5626B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514" y="4022771"/>
            <a:ext cx="1121817" cy="1656570"/>
          </a:xfrm>
          <a:prstGeom prst="rect">
            <a:avLst/>
          </a:prstGeom>
        </p:spPr>
      </p:pic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5823E6C5-C35F-48EB-BE07-A2829BA7AD52}"/>
              </a:ext>
            </a:extLst>
          </p:cNvPr>
          <p:cNvCxnSpPr/>
          <p:nvPr/>
        </p:nvCxnSpPr>
        <p:spPr>
          <a:xfrm>
            <a:off x="391727" y="1499922"/>
            <a:ext cx="1352691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83053DEC-A179-4E30-A832-395CFC65002B}"/>
              </a:ext>
            </a:extLst>
          </p:cNvPr>
          <p:cNvSpPr txBox="1"/>
          <p:nvPr/>
        </p:nvSpPr>
        <p:spPr>
          <a:xfrm>
            <a:off x="501399" y="792762"/>
            <a:ext cx="1153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Glycerol</a:t>
            </a:r>
          </a:p>
          <a:p>
            <a:r>
              <a:rPr lang="en-US" altLang="zh-TW" dirty="0"/>
              <a:t>Methanol</a:t>
            </a:r>
            <a:endParaRPr lang="zh-TW" altLang="en-US" dirty="0"/>
          </a:p>
        </p:txBody>
      </p:sp>
      <p:grpSp>
        <p:nvGrpSpPr>
          <p:cNvPr id="120" name="群組 119">
            <a:extLst>
              <a:ext uri="{FF2B5EF4-FFF2-40B4-BE49-F238E27FC236}">
                <a16:creationId xmlns:a16="http://schemas.microsoft.com/office/drawing/2014/main" id="{0FB4AFFB-F4B4-4099-A2E7-1CC6C43DC886}"/>
              </a:ext>
            </a:extLst>
          </p:cNvPr>
          <p:cNvGrpSpPr/>
          <p:nvPr/>
        </p:nvGrpSpPr>
        <p:grpSpPr>
          <a:xfrm>
            <a:off x="1771999" y="52179"/>
            <a:ext cx="2182670" cy="2930449"/>
            <a:chOff x="2716044" y="145351"/>
            <a:chExt cx="2182670" cy="2930449"/>
          </a:xfrm>
        </p:grpSpPr>
        <p:pic>
          <p:nvPicPr>
            <p:cNvPr id="70" name="圖片 69">
              <a:extLst>
                <a:ext uri="{FF2B5EF4-FFF2-40B4-BE49-F238E27FC236}">
                  <a16:creationId xmlns:a16="http://schemas.microsoft.com/office/drawing/2014/main" id="{D9D21094-CDCF-4D84-9EF7-47D67FB66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75347" y="423604"/>
              <a:ext cx="1386363" cy="2030978"/>
            </a:xfrm>
            <a:prstGeom prst="rect">
              <a:avLst/>
            </a:prstGeom>
          </p:spPr>
        </p:pic>
        <p:sp>
          <p:nvSpPr>
            <p:cNvPr id="113" name="文字方塊 112">
              <a:extLst>
                <a:ext uri="{FF2B5EF4-FFF2-40B4-BE49-F238E27FC236}">
                  <a16:creationId xmlns:a16="http://schemas.microsoft.com/office/drawing/2014/main" id="{C70C0241-B6F2-475E-9576-BD77A0B77453}"/>
                </a:ext>
              </a:extLst>
            </p:cNvPr>
            <p:cNvSpPr txBox="1"/>
            <p:nvPr/>
          </p:nvSpPr>
          <p:spPr>
            <a:xfrm flipH="1">
              <a:off x="3363396" y="145351"/>
              <a:ext cx="973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solidFill>
                    <a:srgbClr val="FF0000"/>
                  </a:solidFill>
                </a:rPr>
                <a:t>MeOH</a:t>
              </a:r>
              <a:endParaRPr lang="zh-TW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14" name="文字方塊 113">
              <a:extLst>
                <a:ext uri="{FF2B5EF4-FFF2-40B4-BE49-F238E27FC236}">
                  <a16:creationId xmlns:a16="http://schemas.microsoft.com/office/drawing/2014/main" id="{DFDB717A-2E21-4E13-8F30-E31FC9D69B45}"/>
                </a:ext>
              </a:extLst>
            </p:cNvPr>
            <p:cNvSpPr txBox="1"/>
            <p:nvPr/>
          </p:nvSpPr>
          <p:spPr>
            <a:xfrm>
              <a:off x="3900338" y="1878413"/>
              <a:ext cx="998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glycerol</a:t>
              </a:r>
              <a:endParaRPr lang="zh-TW" altLang="en-US" dirty="0"/>
            </a:p>
          </p:txBody>
        </p:sp>
        <p:sp>
          <p:nvSpPr>
            <p:cNvPr id="115" name="文字方塊 114">
              <a:extLst>
                <a:ext uri="{FF2B5EF4-FFF2-40B4-BE49-F238E27FC236}">
                  <a16:creationId xmlns:a16="http://schemas.microsoft.com/office/drawing/2014/main" id="{6CC4B03A-0365-48F7-882C-00E9EC09D742}"/>
                </a:ext>
              </a:extLst>
            </p:cNvPr>
            <p:cNvSpPr txBox="1"/>
            <p:nvPr/>
          </p:nvSpPr>
          <p:spPr>
            <a:xfrm>
              <a:off x="2716044" y="2706468"/>
              <a:ext cx="970964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0.1 atm</a:t>
              </a:r>
              <a:endParaRPr lang="zh-TW" altLang="en-US" dirty="0"/>
            </a:p>
          </p:txBody>
        </p:sp>
      </p:grpSp>
      <p:sp>
        <p:nvSpPr>
          <p:cNvPr id="121" name="矩形: 圓角 120">
            <a:extLst>
              <a:ext uri="{FF2B5EF4-FFF2-40B4-BE49-F238E27FC236}">
                <a16:creationId xmlns:a16="http://schemas.microsoft.com/office/drawing/2014/main" id="{7250DDE0-AA98-4162-AA9E-0E9A698F888A}"/>
              </a:ext>
            </a:extLst>
          </p:cNvPr>
          <p:cNvSpPr/>
          <p:nvPr/>
        </p:nvSpPr>
        <p:spPr>
          <a:xfrm>
            <a:off x="83976" y="67755"/>
            <a:ext cx="1692572" cy="5107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ysClr val="windowText" lastClr="000000"/>
                </a:solidFill>
              </a:rPr>
              <a:t>甘油純化</a:t>
            </a:r>
          </a:p>
        </p:txBody>
      </p: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DB1F4BD7-2B27-4AEB-83D3-83B7E8A092FB}"/>
              </a:ext>
            </a:extLst>
          </p:cNvPr>
          <p:cNvCxnSpPr/>
          <p:nvPr/>
        </p:nvCxnSpPr>
        <p:spPr>
          <a:xfrm>
            <a:off x="3220455" y="2229696"/>
            <a:ext cx="54317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22B4C414-F3D4-4238-BE63-59E29FBC794E}"/>
              </a:ext>
            </a:extLst>
          </p:cNvPr>
          <p:cNvCxnSpPr/>
          <p:nvPr/>
        </p:nvCxnSpPr>
        <p:spPr>
          <a:xfrm>
            <a:off x="3694090" y="421045"/>
            <a:ext cx="657247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>
            <a:extLst>
              <a:ext uri="{FF2B5EF4-FFF2-40B4-BE49-F238E27FC236}">
                <a16:creationId xmlns:a16="http://schemas.microsoft.com/office/drawing/2014/main" id="{FF9C999E-61B0-420C-B82B-7ECA957321A2}"/>
              </a:ext>
            </a:extLst>
          </p:cNvPr>
          <p:cNvCxnSpPr/>
          <p:nvPr/>
        </p:nvCxnSpPr>
        <p:spPr>
          <a:xfrm>
            <a:off x="4397262" y="413761"/>
            <a:ext cx="44865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>
            <a:extLst>
              <a:ext uri="{FF2B5EF4-FFF2-40B4-BE49-F238E27FC236}">
                <a16:creationId xmlns:a16="http://schemas.microsoft.com/office/drawing/2014/main" id="{08AF4570-7344-45F0-9D60-4E5C1E86FF9B}"/>
              </a:ext>
            </a:extLst>
          </p:cNvPr>
          <p:cNvCxnSpPr>
            <a:cxnSpLocks/>
          </p:cNvCxnSpPr>
          <p:nvPr/>
        </p:nvCxnSpPr>
        <p:spPr>
          <a:xfrm>
            <a:off x="4829817" y="402186"/>
            <a:ext cx="0" cy="50997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>
            <a:extLst>
              <a:ext uri="{FF2B5EF4-FFF2-40B4-BE49-F238E27FC236}">
                <a16:creationId xmlns:a16="http://schemas.microsoft.com/office/drawing/2014/main" id="{B2CE54A6-7BA5-40FA-A27A-0B45E868366B}"/>
              </a:ext>
            </a:extLst>
          </p:cNvPr>
          <p:cNvCxnSpPr/>
          <p:nvPr/>
        </p:nvCxnSpPr>
        <p:spPr>
          <a:xfrm>
            <a:off x="3857888" y="2229696"/>
            <a:ext cx="44865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73D2B107-F9BC-4228-9CC2-D9C9FF92D961}"/>
              </a:ext>
            </a:extLst>
          </p:cNvPr>
          <p:cNvCxnSpPr/>
          <p:nvPr/>
        </p:nvCxnSpPr>
        <p:spPr>
          <a:xfrm>
            <a:off x="4282741" y="1175700"/>
            <a:ext cx="0" cy="103533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55C6D121-8F21-4696-B4D0-F191C68FC9D8}"/>
              </a:ext>
            </a:extLst>
          </p:cNvPr>
          <p:cNvCxnSpPr>
            <a:cxnSpLocks/>
          </p:cNvCxnSpPr>
          <p:nvPr/>
        </p:nvCxnSpPr>
        <p:spPr>
          <a:xfrm>
            <a:off x="4282741" y="1194362"/>
            <a:ext cx="243416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字方塊 152">
            <a:extLst>
              <a:ext uri="{FF2B5EF4-FFF2-40B4-BE49-F238E27FC236}">
                <a16:creationId xmlns:a16="http://schemas.microsoft.com/office/drawing/2014/main" id="{9932450A-D8C3-4636-B392-89D6858AC289}"/>
              </a:ext>
            </a:extLst>
          </p:cNvPr>
          <p:cNvSpPr txBox="1"/>
          <p:nvPr/>
        </p:nvSpPr>
        <p:spPr>
          <a:xfrm>
            <a:off x="3630484" y="67568"/>
            <a:ext cx="147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HCl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HA/AA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34CE221D-7570-4338-9A2C-5222A329F154}"/>
                  </a:ext>
                </a:extLst>
              </p:cNvPr>
              <p:cNvSpPr txBox="1"/>
              <p:nvPr/>
            </p:nvSpPr>
            <p:spPr>
              <a:xfrm>
                <a:off x="4585549" y="2257532"/>
                <a:ext cx="1591881" cy="64633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4 atm, 122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zh-TW" dirty="0"/>
                  <a:t>C</a:t>
                </a:r>
              </a:p>
              <a:p>
                <a:pPr algn="ctr"/>
                <a:r>
                  <a:rPr lang="en-US" altLang="zh-TW" dirty="0"/>
                  <a:t>20m</a:t>
                </a:r>
                <a:r>
                  <a:rPr lang="en-US" altLang="zh-TW" baseline="30000" dirty="0"/>
                  <a:t>3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34CE221D-7570-4338-9A2C-5222A329F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549" y="2257532"/>
                <a:ext cx="1591881" cy="646331"/>
              </a:xfrm>
              <a:prstGeom prst="rect">
                <a:avLst/>
              </a:prstGeom>
              <a:blipFill>
                <a:blip r:embed="rId4"/>
                <a:stretch>
                  <a:fillRect t="-4717" r="-383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AA62C7CA-A990-438C-B60E-05C2396FC255}"/>
              </a:ext>
            </a:extLst>
          </p:cNvPr>
          <p:cNvCxnSpPr/>
          <p:nvPr/>
        </p:nvCxnSpPr>
        <p:spPr>
          <a:xfrm>
            <a:off x="5623622" y="1498432"/>
            <a:ext cx="92380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5" name="圖片 184">
            <a:extLst>
              <a:ext uri="{FF2B5EF4-FFF2-40B4-BE49-F238E27FC236}">
                <a16:creationId xmlns:a16="http://schemas.microsoft.com/office/drawing/2014/main" id="{7A236748-7DA1-43F9-BFCA-974270700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595" y="744330"/>
            <a:ext cx="1452825" cy="2041246"/>
          </a:xfrm>
          <a:prstGeom prst="rect">
            <a:avLst/>
          </a:prstGeom>
        </p:spPr>
      </p:pic>
      <p:sp>
        <p:nvSpPr>
          <p:cNvPr id="189" name="矩形: 圓角 188">
            <a:extLst>
              <a:ext uri="{FF2B5EF4-FFF2-40B4-BE49-F238E27FC236}">
                <a16:creationId xmlns:a16="http://schemas.microsoft.com/office/drawing/2014/main" id="{6701F762-02F5-4624-9435-A1927FC886E1}"/>
              </a:ext>
            </a:extLst>
          </p:cNvPr>
          <p:cNvSpPr/>
          <p:nvPr/>
        </p:nvSpPr>
        <p:spPr>
          <a:xfrm>
            <a:off x="7310626" y="64261"/>
            <a:ext cx="1692572" cy="5107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ysClr val="windowText" lastClr="000000"/>
                </a:solidFill>
              </a:rPr>
              <a:t>甘油氯化</a:t>
            </a:r>
          </a:p>
        </p:txBody>
      </p:sp>
      <p:cxnSp>
        <p:nvCxnSpPr>
          <p:cNvPr id="192" name="直線單箭頭接點 191">
            <a:extLst>
              <a:ext uri="{FF2B5EF4-FFF2-40B4-BE49-F238E27FC236}">
                <a16:creationId xmlns:a16="http://schemas.microsoft.com/office/drawing/2014/main" id="{5147D81D-375A-4936-A34F-16943BB570F1}"/>
              </a:ext>
            </a:extLst>
          </p:cNvPr>
          <p:cNvCxnSpPr>
            <a:cxnSpLocks/>
          </p:cNvCxnSpPr>
          <p:nvPr/>
        </p:nvCxnSpPr>
        <p:spPr>
          <a:xfrm flipH="1">
            <a:off x="7389060" y="5132358"/>
            <a:ext cx="73492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單箭頭接點 196">
            <a:extLst>
              <a:ext uri="{FF2B5EF4-FFF2-40B4-BE49-F238E27FC236}">
                <a16:creationId xmlns:a16="http://schemas.microsoft.com/office/drawing/2014/main" id="{AE97F2A1-DB1D-4557-9764-C69887ECC00D}"/>
              </a:ext>
            </a:extLst>
          </p:cNvPr>
          <p:cNvCxnSpPr>
            <a:cxnSpLocks/>
          </p:cNvCxnSpPr>
          <p:nvPr/>
        </p:nvCxnSpPr>
        <p:spPr>
          <a:xfrm flipH="1">
            <a:off x="7373056" y="4643753"/>
            <a:ext cx="1556614" cy="1520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文字方塊 197">
            <a:extLst>
              <a:ext uri="{FF2B5EF4-FFF2-40B4-BE49-F238E27FC236}">
                <a16:creationId xmlns:a16="http://schemas.microsoft.com/office/drawing/2014/main" id="{33D2CD1B-A900-471E-98F3-BF0DB35080BF}"/>
              </a:ext>
            </a:extLst>
          </p:cNvPr>
          <p:cNvSpPr txBox="1"/>
          <p:nvPr/>
        </p:nvSpPr>
        <p:spPr>
          <a:xfrm>
            <a:off x="8133175" y="4927866"/>
            <a:ext cx="82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NaOH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字方塊 198">
                <a:extLst>
                  <a:ext uri="{FF2B5EF4-FFF2-40B4-BE49-F238E27FC236}">
                    <a16:creationId xmlns:a16="http://schemas.microsoft.com/office/drawing/2014/main" id="{35039118-7812-42CE-ABF5-A1E582183D8E}"/>
                  </a:ext>
                </a:extLst>
              </p:cNvPr>
              <p:cNvSpPr txBox="1"/>
              <p:nvPr/>
            </p:nvSpPr>
            <p:spPr>
              <a:xfrm>
                <a:off x="5865143" y="5775433"/>
                <a:ext cx="1402557" cy="64633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1 atm, 50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zh-TW" dirty="0"/>
                  <a:t>C</a:t>
                </a:r>
              </a:p>
              <a:p>
                <a:pPr algn="ctr"/>
                <a:r>
                  <a:rPr lang="en-US" altLang="zh-TW" dirty="0"/>
                  <a:t>20m</a:t>
                </a:r>
                <a:r>
                  <a:rPr lang="en-US" altLang="zh-TW" baseline="30000" dirty="0"/>
                  <a:t>3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99" name="文字方塊 198">
                <a:extLst>
                  <a:ext uri="{FF2B5EF4-FFF2-40B4-BE49-F238E27FC236}">
                    <a16:creationId xmlns:a16="http://schemas.microsoft.com/office/drawing/2014/main" id="{35039118-7812-42CE-ABF5-A1E582183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143" y="5775433"/>
                <a:ext cx="1402557" cy="646331"/>
              </a:xfrm>
              <a:prstGeom prst="rect">
                <a:avLst/>
              </a:prstGeom>
              <a:blipFill>
                <a:blip r:embed="rId7"/>
                <a:stretch>
                  <a:fillRect l="-2174" t="-4717" r="-2609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1" name="直線單箭頭接點 200">
            <a:extLst>
              <a:ext uri="{FF2B5EF4-FFF2-40B4-BE49-F238E27FC236}">
                <a16:creationId xmlns:a16="http://schemas.microsoft.com/office/drawing/2014/main" id="{818F16BC-4811-4A21-B66C-698DC8AFA1E4}"/>
              </a:ext>
            </a:extLst>
          </p:cNvPr>
          <p:cNvCxnSpPr>
            <a:cxnSpLocks/>
          </p:cNvCxnSpPr>
          <p:nvPr/>
        </p:nvCxnSpPr>
        <p:spPr>
          <a:xfrm flipH="1">
            <a:off x="4794815" y="5092903"/>
            <a:ext cx="980075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矩形: 圓角 203">
            <a:extLst>
              <a:ext uri="{FF2B5EF4-FFF2-40B4-BE49-F238E27FC236}">
                <a16:creationId xmlns:a16="http://schemas.microsoft.com/office/drawing/2014/main" id="{9FD6F7F8-3316-4837-A43A-B8D71E8B4BBF}"/>
              </a:ext>
            </a:extLst>
          </p:cNvPr>
          <p:cNvSpPr/>
          <p:nvPr/>
        </p:nvSpPr>
        <p:spPr>
          <a:xfrm>
            <a:off x="7336008" y="6180793"/>
            <a:ext cx="1692572" cy="5107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ysClr val="windowText" lastClr="000000"/>
                </a:solidFill>
              </a:rPr>
              <a:t>DCH</a:t>
            </a:r>
            <a:r>
              <a:rPr lang="zh-TW" altLang="en-US" sz="2000" b="1" dirty="0">
                <a:solidFill>
                  <a:sysClr val="windowText" lastClr="000000"/>
                </a:solidFill>
              </a:rPr>
              <a:t> 環氧化</a:t>
            </a:r>
          </a:p>
        </p:txBody>
      </p:sp>
      <p:sp>
        <p:nvSpPr>
          <p:cNvPr id="206" name="矩形: 圓角 205">
            <a:extLst>
              <a:ext uri="{FF2B5EF4-FFF2-40B4-BE49-F238E27FC236}">
                <a16:creationId xmlns:a16="http://schemas.microsoft.com/office/drawing/2014/main" id="{1668CEC4-88F9-483D-9988-FB9FA46C06F9}"/>
              </a:ext>
            </a:extLst>
          </p:cNvPr>
          <p:cNvSpPr/>
          <p:nvPr/>
        </p:nvSpPr>
        <p:spPr>
          <a:xfrm>
            <a:off x="83976" y="6199424"/>
            <a:ext cx="1692572" cy="51071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659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ysClr val="windowText" lastClr="000000"/>
                </a:solidFill>
              </a:rPr>
              <a:t>ECH</a:t>
            </a:r>
            <a:r>
              <a:rPr lang="zh-TW" altLang="en-US" sz="2000" b="1" dirty="0">
                <a:solidFill>
                  <a:sysClr val="windowText" lastClr="000000"/>
                </a:solidFill>
              </a:rPr>
              <a:t>純化</a:t>
            </a:r>
          </a:p>
        </p:txBody>
      </p:sp>
      <p:pic>
        <p:nvPicPr>
          <p:cNvPr id="209" name="圖片 208">
            <a:extLst>
              <a:ext uri="{FF2B5EF4-FFF2-40B4-BE49-F238E27FC236}">
                <a16:creationId xmlns:a16="http://schemas.microsoft.com/office/drawing/2014/main" id="{B27F7FCE-4681-4D6B-8D42-03E5DEBEC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398429" y="4202196"/>
            <a:ext cx="1267299" cy="1780580"/>
          </a:xfrm>
          <a:prstGeom prst="rect">
            <a:avLst/>
          </a:prstGeom>
        </p:spPr>
      </p:pic>
      <p:sp>
        <p:nvSpPr>
          <p:cNvPr id="211" name="文字方塊 210">
            <a:extLst>
              <a:ext uri="{FF2B5EF4-FFF2-40B4-BE49-F238E27FC236}">
                <a16:creationId xmlns:a16="http://schemas.microsoft.com/office/drawing/2014/main" id="{94CAB4B4-5494-4DD7-AFFB-9B8EEAD9CA05}"/>
              </a:ext>
            </a:extLst>
          </p:cNvPr>
          <p:cNvSpPr txBox="1"/>
          <p:nvPr/>
        </p:nvSpPr>
        <p:spPr>
          <a:xfrm>
            <a:off x="7584849" y="4320587"/>
            <a:ext cx="679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DCH</a:t>
            </a:r>
          </a:p>
          <a:p>
            <a:r>
              <a:rPr lang="en-US" altLang="zh-TW" dirty="0"/>
              <a:t>H</a:t>
            </a:r>
            <a:r>
              <a:rPr lang="en-US" altLang="zh-TW" baseline="-25000" dirty="0"/>
              <a:t>2</a:t>
            </a:r>
            <a:r>
              <a:rPr lang="en-US" altLang="zh-TW" dirty="0"/>
              <a:t>O</a:t>
            </a:r>
            <a:endParaRPr lang="zh-TW" altLang="en-US" dirty="0"/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19E71DD8-C6B3-4617-BF05-C5EC5A40DEEF}"/>
              </a:ext>
            </a:extLst>
          </p:cNvPr>
          <p:cNvCxnSpPr>
            <a:cxnSpLocks/>
          </p:cNvCxnSpPr>
          <p:nvPr/>
        </p:nvCxnSpPr>
        <p:spPr>
          <a:xfrm>
            <a:off x="8917216" y="924143"/>
            <a:ext cx="0" cy="373562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AF9C77DF-1EE7-4DA9-AFED-1AE3E8B8F5E1}"/>
              </a:ext>
            </a:extLst>
          </p:cNvPr>
          <p:cNvCxnSpPr>
            <a:cxnSpLocks/>
          </p:cNvCxnSpPr>
          <p:nvPr/>
        </p:nvCxnSpPr>
        <p:spPr>
          <a:xfrm>
            <a:off x="8084205" y="912156"/>
            <a:ext cx="854796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ACBF71A-56B4-488C-B556-70CAAC3B5060}"/>
              </a:ext>
            </a:extLst>
          </p:cNvPr>
          <p:cNvSpPr txBox="1"/>
          <p:nvPr/>
        </p:nvSpPr>
        <p:spPr>
          <a:xfrm>
            <a:off x="8123982" y="579707"/>
            <a:ext cx="603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DCH</a:t>
            </a:r>
          </a:p>
          <a:p>
            <a:r>
              <a:rPr lang="en-US" altLang="zh-TW" dirty="0"/>
              <a:t>H</a:t>
            </a:r>
            <a:r>
              <a:rPr lang="en-US" altLang="zh-TW" baseline="-25000" dirty="0"/>
              <a:t>2</a:t>
            </a:r>
            <a:r>
              <a:rPr lang="en-US" altLang="zh-TW" dirty="0"/>
              <a:t>O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6759C3E-0347-4EEC-BE31-DF5662F287DD}"/>
              </a:ext>
            </a:extLst>
          </p:cNvPr>
          <p:cNvSpPr txBox="1"/>
          <p:nvPr/>
        </p:nvSpPr>
        <p:spPr>
          <a:xfrm>
            <a:off x="180246" y="4936989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ECH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9931CB5-8AD1-4133-BDB1-35AFFA0FF8CF}"/>
              </a:ext>
            </a:extLst>
          </p:cNvPr>
          <p:cNvSpPr txBox="1"/>
          <p:nvPr/>
        </p:nvSpPr>
        <p:spPr>
          <a:xfrm>
            <a:off x="1315034" y="526353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</a:t>
            </a:r>
            <a:r>
              <a:rPr lang="en-US" altLang="zh-TW" baseline="-25000" dirty="0"/>
              <a:t>2</a:t>
            </a:r>
            <a:r>
              <a:rPr lang="en-US" altLang="zh-TW" dirty="0"/>
              <a:t>O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5F6E241-0B41-419B-B828-711C4485A107}"/>
              </a:ext>
            </a:extLst>
          </p:cNvPr>
          <p:cNvSpPr txBox="1"/>
          <p:nvPr/>
        </p:nvSpPr>
        <p:spPr>
          <a:xfrm>
            <a:off x="3865676" y="6116056"/>
            <a:ext cx="719873" cy="378413"/>
          </a:xfrm>
          <a:prstGeom prst="rect">
            <a:avLst/>
          </a:prstGeom>
          <a:solidFill>
            <a:srgbClr val="AD9BE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 atm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3E2C948-A21D-4FD8-8418-E8D6F904CE19}"/>
                  </a:ext>
                </a:extLst>
              </p:cNvPr>
              <p:cNvSpPr/>
              <p:nvPr/>
            </p:nvSpPr>
            <p:spPr>
              <a:xfrm>
                <a:off x="881518" y="1512541"/>
                <a:ext cx="6639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solidFill>
                      <a:srgbClr val="996633"/>
                    </a:solidFill>
                  </a:rPr>
                  <a:t>90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996633"/>
                        </a:solidFill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zh-TW" dirty="0">
                    <a:solidFill>
                      <a:srgbClr val="996633"/>
                    </a:solidFill>
                  </a:rPr>
                  <a:t>C</a:t>
                </a:r>
                <a:endParaRPr lang="zh-TW" altLang="en-US" dirty="0">
                  <a:solidFill>
                    <a:srgbClr val="996633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3E2C948-A21D-4FD8-8418-E8D6F904CE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18" y="1512541"/>
                <a:ext cx="663964" cy="369332"/>
              </a:xfrm>
              <a:prstGeom prst="rect">
                <a:avLst/>
              </a:prstGeom>
              <a:blipFill>
                <a:blip r:embed="rId10"/>
                <a:stretch>
                  <a:fillRect l="-8257" t="-8197" r="-7339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5A3294B-B379-4C4B-89C3-34FE9D41FA73}"/>
                  </a:ext>
                </a:extLst>
              </p:cNvPr>
              <p:cNvSpPr/>
              <p:nvPr/>
            </p:nvSpPr>
            <p:spPr>
              <a:xfrm>
                <a:off x="2807041" y="442358"/>
                <a:ext cx="6639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solidFill>
                      <a:srgbClr val="996633"/>
                    </a:solidFill>
                  </a:rPr>
                  <a:t>65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996633"/>
                        </a:solidFill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zh-TW" dirty="0">
                    <a:solidFill>
                      <a:srgbClr val="996633"/>
                    </a:solidFill>
                  </a:rPr>
                  <a:t>C</a:t>
                </a:r>
                <a:endParaRPr lang="zh-TW" altLang="en-US" dirty="0">
                  <a:solidFill>
                    <a:srgbClr val="996633"/>
                  </a:solidFill>
                </a:endParaRPr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5A3294B-B379-4C4B-89C3-34FE9D41FA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041" y="442358"/>
                <a:ext cx="663964" cy="369332"/>
              </a:xfrm>
              <a:prstGeom prst="rect">
                <a:avLst/>
              </a:prstGeom>
              <a:blipFill>
                <a:blip r:embed="rId11"/>
                <a:stretch>
                  <a:fillRect l="-7339" t="-10000" r="-8257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592CA03-0B6B-4898-983A-AF1138F06FA7}"/>
                  </a:ext>
                </a:extLst>
              </p:cNvPr>
              <p:cNvSpPr/>
              <p:nvPr/>
            </p:nvSpPr>
            <p:spPr>
              <a:xfrm>
                <a:off x="2741497" y="2245424"/>
                <a:ext cx="7906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solidFill>
                      <a:srgbClr val="996633"/>
                    </a:solidFill>
                  </a:rPr>
                  <a:t>290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996633"/>
                        </a:solidFill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zh-TW" dirty="0">
                    <a:solidFill>
                      <a:srgbClr val="996633"/>
                    </a:solidFill>
                  </a:rPr>
                  <a:t>C</a:t>
                </a:r>
                <a:endParaRPr lang="zh-TW" altLang="en-US" dirty="0">
                  <a:solidFill>
                    <a:srgbClr val="996633"/>
                  </a:solidFill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592CA03-0B6B-4898-983A-AF1138F06F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497" y="2245424"/>
                <a:ext cx="790601" cy="369332"/>
              </a:xfrm>
              <a:prstGeom prst="rect">
                <a:avLst/>
              </a:prstGeom>
              <a:blipFill>
                <a:blip r:embed="rId12"/>
                <a:stretch>
                  <a:fillRect l="-6977" t="-8197" r="-697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字方塊 54">
            <a:extLst>
              <a:ext uri="{FF2B5EF4-FFF2-40B4-BE49-F238E27FC236}">
                <a16:creationId xmlns:a16="http://schemas.microsoft.com/office/drawing/2014/main" id="{FC6AD8FD-037B-4ABB-A5D2-8DB40F0FB627}"/>
              </a:ext>
            </a:extLst>
          </p:cNvPr>
          <p:cNvSpPr txBox="1"/>
          <p:nvPr/>
        </p:nvSpPr>
        <p:spPr>
          <a:xfrm>
            <a:off x="6765769" y="2868251"/>
            <a:ext cx="95582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 atm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38AD3C95-386B-4C9D-90BF-0C33D7D0E7DD}"/>
                  </a:ext>
                </a:extLst>
              </p:cNvPr>
              <p:cNvSpPr txBox="1"/>
              <p:nvPr/>
            </p:nvSpPr>
            <p:spPr>
              <a:xfrm flipH="1">
                <a:off x="3414757" y="2943664"/>
                <a:ext cx="33800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Glycerol + </a:t>
                </a:r>
                <a:r>
                  <a:rPr lang="en-US" altLang="zh-TW" sz="2000" dirty="0">
                    <a:highlight>
                      <a:srgbClr val="B3E3CB"/>
                    </a:highlight>
                  </a:rPr>
                  <a:t>HCl</a:t>
                </a:r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/>
                  <a:t>DCH + H</a:t>
                </a:r>
                <a:r>
                  <a:rPr lang="en-US" altLang="zh-TW" sz="2000" baseline="-25000" dirty="0"/>
                  <a:t>2</a:t>
                </a:r>
                <a:r>
                  <a:rPr lang="en-US" altLang="zh-TW" sz="2000" dirty="0"/>
                  <a:t>O</a:t>
                </a:r>
                <a:r>
                  <a:rPr lang="zh-TW" altLang="en-US" sz="2000" dirty="0"/>
                  <a:t> </a:t>
                </a:r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38AD3C95-386B-4C9D-90BF-0C33D7D0E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414757" y="2943664"/>
                <a:ext cx="3380027" cy="400110"/>
              </a:xfrm>
              <a:prstGeom prst="rect">
                <a:avLst/>
              </a:prstGeom>
              <a:blipFill>
                <a:blip r:embed="rId13"/>
                <a:stretch>
                  <a:fillRect l="-1802" t="-9091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群組 6">
            <a:extLst>
              <a:ext uri="{FF2B5EF4-FFF2-40B4-BE49-F238E27FC236}">
                <a16:creationId xmlns:a16="http://schemas.microsoft.com/office/drawing/2014/main" id="{AD8C67EC-8BF3-4122-99AB-EDD645CDBD42}"/>
              </a:ext>
            </a:extLst>
          </p:cNvPr>
          <p:cNvGrpSpPr/>
          <p:nvPr/>
        </p:nvGrpSpPr>
        <p:grpSpPr>
          <a:xfrm>
            <a:off x="958754" y="3964019"/>
            <a:ext cx="923090" cy="458724"/>
            <a:chOff x="-2057978" y="3956182"/>
            <a:chExt cx="923090" cy="458724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5A485349-F09F-4EAE-A9C5-550DC5029628}"/>
                </a:ext>
              </a:extLst>
            </p:cNvPr>
            <p:cNvSpPr/>
            <p:nvPr/>
          </p:nvSpPr>
          <p:spPr>
            <a:xfrm>
              <a:off x="-1834518" y="3956182"/>
              <a:ext cx="465888" cy="458723"/>
            </a:xfrm>
            <a:prstGeom prst="round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F4FD71F2-63D5-464F-92C2-9AC5D3CD338C}"/>
                </a:ext>
              </a:extLst>
            </p:cNvPr>
            <p:cNvSpPr/>
            <p:nvPr/>
          </p:nvSpPr>
          <p:spPr>
            <a:xfrm>
              <a:off x="-2057978" y="3956183"/>
              <a:ext cx="458723" cy="458723"/>
            </a:xfrm>
            <a:prstGeom prst="ellipse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751CF26E-136E-4E2D-BE82-06A33197C700}"/>
                </a:ext>
              </a:extLst>
            </p:cNvPr>
            <p:cNvSpPr/>
            <p:nvPr/>
          </p:nvSpPr>
          <p:spPr>
            <a:xfrm>
              <a:off x="-1593611" y="3956182"/>
              <a:ext cx="458723" cy="458723"/>
            </a:xfrm>
            <a:prstGeom prst="ellipse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91BC5D1C-3617-4CEE-A66D-EE30202DD4F2}"/>
              </a:ext>
            </a:extLst>
          </p:cNvPr>
          <p:cNvCxnSpPr>
            <a:cxnSpLocks/>
          </p:cNvCxnSpPr>
          <p:nvPr/>
        </p:nvCxnSpPr>
        <p:spPr>
          <a:xfrm flipH="1">
            <a:off x="1979101" y="4192419"/>
            <a:ext cx="381700" cy="372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C7B45C76-8EB2-4809-9365-AD9367D6698E}"/>
              </a:ext>
            </a:extLst>
          </p:cNvPr>
          <p:cNvCxnSpPr>
            <a:cxnSpLocks/>
          </p:cNvCxnSpPr>
          <p:nvPr/>
        </p:nvCxnSpPr>
        <p:spPr>
          <a:xfrm>
            <a:off x="2348347" y="3740467"/>
            <a:ext cx="0" cy="46796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AD495359-BD89-4DF1-9B33-6B92CFA25542}"/>
              </a:ext>
            </a:extLst>
          </p:cNvPr>
          <p:cNvCxnSpPr>
            <a:cxnSpLocks/>
          </p:cNvCxnSpPr>
          <p:nvPr/>
        </p:nvCxnSpPr>
        <p:spPr>
          <a:xfrm>
            <a:off x="1613193" y="4433087"/>
            <a:ext cx="8258" cy="79923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5848E683-C95A-4AC3-93C9-7CC719C5DC3D}"/>
              </a:ext>
            </a:extLst>
          </p:cNvPr>
          <p:cNvCxnSpPr>
            <a:cxnSpLocks/>
          </p:cNvCxnSpPr>
          <p:nvPr/>
        </p:nvCxnSpPr>
        <p:spPr>
          <a:xfrm flipH="1">
            <a:off x="856037" y="5167822"/>
            <a:ext cx="381700" cy="372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EDF26AB4-8B07-40D0-A167-3BE66232B56E}"/>
              </a:ext>
            </a:extLst>
          </p:cNvPr>
          <p:cNvCxnSpPr>
            <a:cxnSpLocks/>
          </p:cNvCxnSpPr>
          <p:nvPr/>
        </p:nvCxnSpPr>
        <p:spPr>
          <a:xfrm>
            <a:off x="1225283" y="4443708"/>
            <a:ext cx="0" cy="74012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06E3501-6B65-46EB-9AE0-207B90739A04}"/>
              </a:ext>
            </a:extLst>
          </p:cNvPr>
          <p:cNvSpPr txBox="1"/>
          <p:nvPr/>
        </p:nvSpPr>
        <p:spPr>
          <a:xfrm>
            <a:off x="2590346" y="5160809"/>
            <a:ext cx="719873" cy="378413"/>
          </a:xfrm>
          <a:prstGeom prst="rect">
            <a:avLst/>
          </a:prstGeom>
          <a:solidFill>
            <a:srgbClr val="AD9BE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 atm</a:t>
            </a:r>
            <a:endParaRPr lang="zh-TW" altLang="en-US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B20D08A-AD0C-49F7-83CA-0312538ADC54}"/>
              </a:ext>
            </a:extLst>
          </p:cNvPr>
          <p:cNvSpPr txBox="1"/>
          <p:nvPr/>
        </p:nvSpPr>
        <p:spPr>
          <a:xfrm>
            <a:off x="231170" y="3592983"/>
            <a:ext cx="719873" cy="378413"/>
          </a:xfrm>
          <a:prstGeom prst="rect">
            <a:avLst/>
          </a:prstGeom>
          <a:solidFill>
            <a:srgbClr val="AD9BE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 atm</a:t>
            </a:r>
            <a:endParaRPr lang="zh-TW" altLang="en-US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429D8772-42CF-4B99-8E8F-F37893AB360E}"/>
              </a:ext>
            </a:extLst>
          </p:cNvPr>
          <p:cNvSpPr txBox="1"/>
          <p:nvPr/>
        </p:nvSpPr>
        <p:spPr>
          <a:xfrm>
            <a:off x="5004018" y="4768122"/>
            <a:ext cx="679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ECH</a:t>
            </a:r>
          </a:p>
          <a:p>
            <a:r>
              <a:rPr lang="en-US" altLang="zh-TW" dirty="0"/>
              <a:t>H</a:t>
            </a:r>
            <a:r>
              <a:rPr lang="en-US" altLang="zh-TW" baseline="-25000" dirty="0"/>
              <a:t>2</a:t>
            </a:r>
            <a:r>
              <a:rPr lang="en-US" altLang="zh-TW" dirty="0"/>
              <a:t>O</a:t>
            </a:r>
            <a:endParaRPr lang="zh-TW" altLang="en-US" dirty="0"/>
          </a:p>
        </p:txBody>
      </p:sp>
      <p:pic>
        <p:nvPicPr>
          <p:cNvPr id="65" name="圖片 64">
            <a:extLst>
              <a:ext uri="{FF2B5EF4-FFF2-40B4-BE49-F238E27FC236}">
                <a16:creationId xmlns:a16="http://schemas.microsoft.com/office/drawing/2014/main" id="{244EEDC2-073C-4777-8663-C2552DC66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288449" y="3540085"/>
            <a:ext cx="1097527" cy="1542047"/>
          </a:xfrm>
          <a:prstGeom prst="rect">
            <a:avLst/>
          </a:prstGeom>
        </p:spPr>
      </p:pic>
      <p:sp>
        <p:nvSpPr>
          <p:cNvPr id="61" name="矩形 60">
            <a:extLst>
              <a:ext uri="{FF2B5EF4-FFF2-40B4-BE49-F238E27FC236}">
                <a16:creationId xmlns:a16="http://schemas.microsoft.com/office/drawing/2014/main" id="{E5F847C2-BDFE-40BC-B0A5-6483D564C405}"/>
              </a:ext>
            </a:extLst>
          </p:cNvPr>
          <p:cNvSpPr/>
          <p:nvPr/>
        </p:nvSpPr>
        <p:spPr>
          <a:xfrm>
            <a:off x="-4803" y="3435816"/>
            <a:ext cx="9143999" cy="3437489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7524007-2937-4689-A912-73180E483A17}"/>
              </a:ext>
            </a:extLst>
          </p:cNvPr>
          <p:cNvSpPr/>
          <p:nvPr/>
        </p:nvSpPr>
        <p:spPr>
          <a:xfrm>
            <a:off x="0" y="-17826"/>
            <a:ext cx="3402304" cy="3445983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724854B-E771-4301-8627-89B312EB7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/47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1BA0DD-DE27-44CA-82F3-D5F5AA8B0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9C24-7C66-4323-88B7-218B9719473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166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1FCEB1E9-C076-49BE-A70F-B66089F1AF46}"/>
              </a:ext>
            </a:extLst>
          </p:cNvPr>
          <p:cNvSpPr/>
          <p:nvPr/>
        </p:nvSpPr>
        <p:spPr>
          <a:xfrm>
            <a:off x="6019633" y="3565300"/>
            <a:ext cx="2966076" cy="3535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5" name="圖片 104">
            <a:extLst>
              <a:ext uri="{FF2B5EF4-FFF2-40B4-BE49-F238E27FC236}">
                <a16:creationId xmlns:a16="http://schemas.microsoft.com/office/drawing/2014/main" id="{477B8F2D-6A59-42C7-8F13-90B79B1C2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842" y="3284511"/>
            <a:ext cx="1257222" cy="18565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34CE221D-7570-4338-9A2C-5222A329F154}"/>
                  </a:ext>
                </a:extLst>
              </p:cNvPr>
              <p:cNvSpPr txBox="1"/>
              <p:nvPr/>
            </p:nvSpPr>
            <p:spPr>
              <a:xfrm>
                <a:off x="4471512" y="5308433"/>
                <a:ext cx="1591881" cy="92333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b="1" dirty="0"/>
                  <a:t>CSTR</a:t>
                </a:r>
              </a:p>
              <a:p>
                <a:pPr algn="ctr"/>
                <a:r>
                  <a:rPr lang="en-US" altLang="zh-TW" dirty="0"/>
                  <a:t>4 atm, 122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zh-TW" dirty="0"/>
                  <a:t>C</a:t>
                </a:r>
              </a:p>
              <a:p>
                <a:pPr algn="ctr"/>
                <a:r>
                  <a:rPr lang="en-US" altLang="zh-TW" dirty="0"/>
                  <a:t>V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20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m</a:t>
                </a:r>
                <a:r>
                  <a:rPr lang="en-US" altLang="zh-TW" baseline="30000" dirty="0"/>
                  <a:t>3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34CE221D-7570-4338-9A2C-5222A329F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512" y="5308433"/>
                <a:ext cx="1591881" cy="923330"/>
              </a:xfrm>
              <a:prstGeom prst="rect">
                <a:avLst/>
              </a:prstGeom>
              <a:blipFill>
                <a:blip r:embed="rId3"/>
                <a:stretch>
                  <a:fillRect l="-383" t="-3974" b="-99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AA62C7CA-A990-438C-B60E-05C2396FC255}"/>
              </a:ext>
            </a:extLst>
          </p:cNvPr>
          <p:cNvCxnSpPr/>
          <p:nvPr/>
        </p:nvCxnSpPr>
        <p:spPr>
          <a:xfrm>
            <a:off x="5982234" y="4073679"/>
            <a:ext cx="298714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38AD3C95-386B-4C9D-90BF-0C33D7D0E7DD}"/>
                  </a:ext>
                </a:extLst>
              </p:cNvPr>
              <p:cNvSpPr txBox="1"/>
              <p:nvPr/>
            </p:nvSpPr>
            <p:spPr>
              <a:xfrm flipH="1">
                <a:off x="4471512" y="281933"/>
                <a:ext cx="422295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/>
                  <a:t>Glycerol + </a:t>
                </a:r>
                <a:r>
                  <a:rPr lang="en-US" altLang="zh-TW" sz="2400" b="1" dirty="0">
                    <a:highlight>
                      <a:srgbClr val="B3E3CB"/>
                    </a:highlight>
                  </a:rPr>
                  <a:t>HCl</a:t>
                </a:r>
                <a:r>
                  <a:rPr lang="en-US" altLang="zh-TW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sz="2400" b="1" dirty="0"/>
                  <a:t> </a:t>
                </a:r>
                <a:r>
                  <a:rPr lang="en-US" altLang="zh-TW" sz="2400" b="1" dirty="0"/>
                  <a:t>DCH + H</a:t>
                </a:r>
                <a:r>
                  <a:rPr lang="en-US" altLang="zh-TW" sz="2400" b="1" baseline="-25000" dirty="0"/>
                  <a:t>2</a:t>
                </a:r>
                <a:r>
                  <a:rPr lang="en-US" altLang="zh-TW" sz="2400" b="1" dirty="0"/>
                  <a:t>O</a:t>
                </a:r>
              </a:p>
              <a:p>
                <a:pPr algn="ctr"/>
                <a:r>
                  <a:rPr lang="en-US" altLang="zh-TW" sz="2000" dirty="0"/>
                  <a:t>cat. : </a:t>
                </a:r>
                <a:r>
                  <a:rPr lang="en-US" altLang="zh-TW" sz="2000" dirty="0">
                    <a:solidFill>
                      <a:srgbClr val="00B050"/>
                    </a:solidFill>
                  </a:rPr>
                  <a:t>AA</a:t>
                </a:r>
                <a:r>
                  <a:rPr lang="en-US" altLang="zh-TW" sz="2000" dirty="0"/>
                  <a:t> or 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HA</a:t>
                </a:r>
                <a:r>
                  <a:rPr lang="zh-TW" altLang="en-US" sz="2000" dirty="0"/>
                  <a:t> </a:t>
                </a:r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38AD3C95-386B-4C9D-90BF-0C33D7D0E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471512" y="281933"/>
                <a:ext cx="4222955" cy="769441"/>
              </a:xfrm>
              <a:prstGeom prst="rect">
                <a:avLst/>
              </a:prstGeom>
              <a:blipFill>
                <a:blip r:embed="rId4"/>
                <a:stretch>
                  <a:fillRect l="-2312" t="-6349" b="-134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5636358A-7590-44DA-8DD7-0AB1BF7916AC}"/>
              </a:ext>
            </a:extLst>
          </p:cNvPr>
          <p:cNvSpPr/>
          <p:nvPr/>
        </p:nvSpPr>
        <p:spPr>
          <a:xfrm>
            <a:off x="240368" y="238766"/>
            <a:ext cx="1956433" cy="7387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甘油氯化</a:t>
            </a:r>
          </a:p>
        </p:txBody>
      </p: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1C273867-52E3-4909-95CB-EBFE4214B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796223"/>
              </p:ext>
            </p:extLst>
          </p:nvPr>
        </p:nvGraphicFramePr>
        <p:xfrm>
          <a:off x="356570" y="2124317"/>
          <a:ext cx="1840416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152">
                  <a:extLst>
                    <a:ext uri="{9D8B030D-6E8A-4147-A177-3AD203B41FA5}">
                      <a16:colId xmlns:a16="http://schemas.microsoft.com/office/drawing/2014/main" val="3270256623"/>
                    </a:ext>
                  </a:extLst>
                </a:gridCol>
                <a:gridCol w="567900">
                  <a:extLst>
                    <a:ext uri="{9D8B030D-6E8A-4147-A177-3AD203B41FA5}">
                      <a16:colId xmlns:a16="http://schemas.microsoft.com/office/drawing/2014/main" val="1074361822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3526284799"/>
                    </a:ext>
                  </a:extLst>
                </a:gridCol>
                <a:gridCol w="560524">
                  <a:extLst>
                    <a:ext uri="{9D8B030D-6E8A-4147-A177-3AD203B41FA5}">
                      <a16:colId xmlns:a16="http://schemas.microsoft.com/office/drawing/2014/main" val="14355097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/>
                        <a:t>H</a:t>
                      </a:r>
                      <a:r>
                        <a:rPr lang="en-US" altLang="zh-TW" sz="1800" baseline="-25000" dirty="0"/>
                        <a:t>2</a:t>
                      </a:r>
                      <a:r>
                        <a:rPr lang="en-US" altLang="zh-TW" sz="1800" baseline="0" dirty="0"/>
                        <a:t>O</a:t>
                      </a:r>
                      <a:endParaRPr lang="zh-TW" altLang="en-US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TW" sz="1800" dirty="0"/>
                        <a:t>1490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292032"/>
                  </a:ext>
                </a:extLst>
              </a:tr>
              <a:tr h="310203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/>
                        <a:t>HCl</a:t>
                      </a:r>
                      <a:endParaRPr lang="zh-TW" altLang="en-US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BD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/>
                        <a:t>875</a:t>
                      </a:r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BD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zh-TW" altLang="en-US" sz="1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483476"/>
                  </a:ext>
                </a:extLst>
              </a:tr>
              <a:tr h="167640"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TW" sz="1800" dirty="0"/>
                        <a:t>Cat.</a:t>
                      </a:r>
                      <a:endParaRPr lang="zh-TW" altLang="en-US" sz="1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00B050"/>
                          </a:solidFill>
                        </a:rPr>
                        <a:t>AA</a:t>
                      </a:r>
                      <a:endParaRPr lang="zh-TW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00B050"/>
                          </a:solidFill>
                        </a:rPr>
                        <a:t>241</a:t>
                      </a:r>
                      <a:endParaRPr lang="zh-TW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785844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HA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470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770824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3DDBF03A-2458-4F24-8E88-AC48C94341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2706" y="4603372"/>
            <a:ext cx="783895" cy="665734"/>
          </a:xfrm>
          <a:prstGeom prst="rect">
            <a:avLst/>
          </a:prstGeom>
        </p:spPr>
      </p:pic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DB1F4BD7-2B27-4AEB-83D3-83B7E8A092FB}"/>
              </a:ext>
            </a:extLst>
          </p:cNvPr>
          <p:cNvCxnSpPr/>
          <p:nvPr/>
        </p:nvCxnSpPr>
        <p:spPr>
          <a:xfrm>
            <a:off x="3444390" y="4935573"/>
            <a:ext cx="54317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>
            <a:extLst>
              <a:ext uri="{FF2B5EF4-FFF2-40B4-BE49-F238E27FC236}">
                <a16:creationId xmlns:a16="http://schemas.microsoft.com/office/drawing/2014/main" id="{B2CE54A6-7BA5-40FA-A27A-0B45E868366B}"/>
              </a:ext>
            </a:extLst>
          </p:cNvPr>
          <p:cNvCxnSpPr/>
          <p:nvPr/>
        </p:nvCxnSpPr>
        <p:spPr>
          <a:xfrm>
            <a:off x="4068953" y="4935573"/>
            <a:ext cx="306437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73D2B107-F9BC-4228-9CC2-D9C9FF92D961}"/>
              </a:ext>
            </a:extLst>
          </p:cNvPr>
          <p:cNvCxnSpPr>
            <a:cxnSpLocks/>
          </p:cNvCxnSpPr>
          <p:nvPr/>
        </p:nvCxnSpPr>
        <p:spPr>
          <a:xfrm>
            <a:off x="4366716" y="4143047"/>
            <a:ext cx="0" cy="79252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55C6D121-8F21-4696-B4D0-F191C68FC9D8}"/>
              </a:ext>
            </a:extLst>
          </p:cNvPr>
          <p:cNvCxnSpPr>
            <a:cxnSpLocks/>
          </p:cNvCxnSpPr>
          <p:nvPr/>
        </p:nvCxnSpPr>
        <p:spPr>
          <a:xfrm>
            <a:off x="4366716" y="4161499"/>
            <a:ext cx="243416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1A9A142F-3350-465F-B14D-E4CA1CA4B2CA}"/>
              </a:ext>
            </a:extLst>
          </p:cNvPr>
          <p:cNvCxnSpPr/>
          <p:nvPr/>
        </p:nvCxnSpPr>
        <p:spPr>
          <a:xfrm>
            <a:off x="990137" y="4935586"/>
            <a:ext cx="79526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圖片 79">
            <a:extLst>
              <a:ext uri="{FF2B5EF4-FFF2-40B4-BE49-F238E27FC236}">
                <a16:creationId xmlns:a16="http://schemas.microsoft.com/office/drawing/2014/main" id="{B67E1950-7059-4C9E-B9D4-ABECC4F0A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6549" y="4688963"/>
            <a:ext cx="650211" cy="509970"/>
          </a:xfrm>
          <a:prstGeom prst="rect">
            <a:avLst/>
          </a:prstGeom>
        </p:spPr>
      </p:pic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71F53831-C82D-4CE4-982C-9C588D47CEAB}"/>
              </a:ext>
            </a:extLst>
          </p:cNvPr>
          <p:cNvCxnSpPr/>
          <p:nvPr/>
        </p:nvCxnSpPr>
        <p:spPr>
          <a:xfrm>
            <a:off x="2387610" y="4935586"/>
            <a:ext cx="370998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4FFF2474-AED8-4D23-8D6B-C6F7FD601373}"/>
              </a:ext>
            </a:extLst>
          </p:cNvPr>
          <p:cNvGrpSpPr/>
          <p:nvPr/>
        </p:nvGrpSpPr>
        <p:grpSpPr>
          <a:xfrm>
            <a:off x="902254" y="5020130"/>
            <a:ext cx="915062" cy="688232"/>
            <a:chOff x="902254" y="4413645"/>
            <a:chExt cx="915062" cy="6882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EC8FBEC5-50EA-454D-AEC4-F2CFE515CD66}"/>
                    </a:ext>
                  </a:extLst>
                </p:cNvPr>
                <p:cNvSpPr/>
                <p:nvPr/>
              </p:nvSpPr>
              <p:spPr>
                <a:xfrm>
                  <a:off x="902254" y="4732545"/>
                  <a:ext cx="82123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996633"/>
                      </a:solidFill>
                    </a:rPr>
                    <a:t>225</a:t>
                  </a:r>
                  <a14:m>
                    <m:oMath xmlns:m="http://schemas.openxmlformats.org/officeDocument/2006/math">
                      <m:r>
                        <a:rPr lang="en-US" altLang="zh-TW" i="1">
                          <a:solidFill>
                            <a:srgbClr val="996633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</m:oMath>
                  </a14:m>
                  <a:r>
                    <a:rPr lang="en-US" altLang="zh-TW" dirty="0">
                      <a:solidFill>
                        <a:srgbClr val="996633"/>
                      </a:solidFill>
                    </a:rPr>
                    <a:t>C</a:t>
                  </a:r>
                  <a:endParaRPr lang="zh-TW" altLang="en-US" dirty="0">
                    <a:solidFill>
                      <a:srgbClr val="996633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EC8FBEC5-50EA-454D-AEC4-F2CFE515CD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254" y="4732545"/>
                  <a:ext cx="821235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5926" t="-10000" r="-2963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文字方塊 83">
              <a:extLst>
                <a:ext uri="{FF2B5EF4-FFF2-40B4-BE49-F238E27FC236}">
                  <a16:creationId xmlns:a16="http://schemas.microsoft.com/office/drawing/2014/main" id="{3215039A-F1D8-422C-BCCF-C51767F4151A}"/>
                </a:ext>
              </a:extLst>
            </p:cNvPr>
            <p:cNvSpPr txBox="1"/>
            <p:nvPr/>
          </p:nvSpPr>
          <p:spPr>
            <a:xfrm>
              <a:off x="920917" y="4413645"/>
              <a:ext cx="896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6">
                      <a:lumMod val="75000"/>
                    </a:schemeClr>
                  </a:solidFill>
                </a:rPr>
                <a:t>0.1</a:t>
              </a:r>
              <a:r>
                <a:rPr lang="zh-TW" alt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altLang="zh-TW" dirty="0">
                  <a:solidFill>
                    <a:schemeClr val="accent6">
                      <a:lumMod val="75000"/>
                    </a:schemeClr>
                  </a:solidFill>
                </a:rPr>
                <a:t>atm</a:t>
              </a:r>
              <a:endParaRPr lang="zh-TW" alt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D104E719-4D81-41B4-A7D4-2DE87AAB4FDB}"/>
              </a:ext>
            </a:extLst>
          </p:cNvPr>
          <p:cNvGrpSpPr/>
          <p:nvPr/>
        </p:nvGrpSpPr>
        <p:grpSpPr>
          <a:xfrm>
            <a:off x="3417204" y="5020130"/>
            <a:ext cx="821236" cy="657635"/>
            <a:chOff x="3417204" y="4413645"/>
            <a:chExt cx="821236" cy="657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DB84A998-0FEF-453C-B806-263FA4D0C51E}"/>
                    </a:ext>
                  </a:extLst>
                </p:cNvPr>
                <p:cNvSpPr/>
                <p:nvPr/>
              </p:nvSpPr>
              <p:spPr>
                <a:xfrm>
                  <a:off x="3417204" y="4701948"/>
                  <a:ext cx="821236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996633"/>
                      </a:solidFill>
                    </a:rPr>
                    <a:t>122</a:t>
                  </a:r>
                  <a14:m>
                    <m:oMath xmlns:m="http://schemas.openxmlformats.org/officeDocument/2006/math">
                      <m:r>
                        <a:rPr lang="en-US" altLang="zh-TW" i="1">
                          <a:solidFill>
                            <a:srgbClr val="996633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</m:oMath>
                  </a14:m>
                  <a:r>
                    <a:rPr lang="en-US" altLang="zh-TW" dirty="0">
                      <a:solidFill>
                        <a:srgbClr val="996633"/>
                      </a:solidFill>
                    </a:rPr>
                    <a:t>C</a:t>
                  </a:r>
                  <a:endParaRPr lang="zh-TW" altLang="en-US" dirty="0">
                    <a:solidFill>
                      <a:srgbClr val="996633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DB84A998-0FEF-453C-B806-263FA4D0C5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7204" y="4701948"/>
                  <a:ext cx="821236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6716" t="-10000" r="-2985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819C3EC-F0E4-41F2-AD35-F98F597937BC}"/>
                </a:ext>
              </a:extLst>
            </p:cNvPr>
            <p:cNvSpPr txBox="1"/>
            <p:nvPr/>
          </p:nvSpPr>
          <p:spPr>
            <a:xfrm>
              <a:off x="3487389" y="4413645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6">
                      <a:lumMod val="75000"/>
                    </a:schemeClr>
                  </a:solidFill>
                </a:rPr>
                <a:t>4</a:t>
              </a:r>
              <a:r>
                <a:rPr lang="zh-TW" alt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altLang="zh-TW" dirty="0">
                  <a:solidFill>
                    <a:schemeClr val="accent6">
                      <a:lumMod val="75000"/>
                    </a:schemeClr>
                  </a:solidFill>
                </a:rPr>
                <a:t>atm</a:t>
              </a:r>
              <a:endParaRPr lang="zh-TW" alt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3F7665F-58AA-4986-A2F2-0D6B752912DE}"/>
              </a:ext>
            </a:extLst>
          </p:cNvPr>
          <p:cNvGrpSpPr/>
          <p:nvPr/>
        </p:nvGrpSpPr>
        <p:grpSpPr>
          <a:xfrm>
            <a:off x="1901235" y="2064357"/>
            <a:ext cx="3188963" cy="1375709"/>
            <a:chOff x="1901235" y="1457872"/>
            <a:chExt cx="3188963" cy="1375709"/>
          </a:xfrm>
        </p:grpSpPr>
        <p:pic>
          <p:nvPicPr>
            <p:cNvPr id="46" name="圖片 45">
              <a:extLst>
                <a:ext uri="{FF2B5EF4-FFF2-40B4-BE49-F238E27FC236}">
                  <a16:creationId xmlns:a16="http://schemas.microsoft.com/office/drawing/2014/main" id="{08EA4FAA-D16E-474C-90F7-81446AB51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16330" y="1506938"/>
              <a:ext cx="843250" cy="665734"/>
            </a:xfrm>
            <a:prstGeom prst="rect">
              <a:avLst/>
            </a:prstGeom>
          </p:spPr>
        </p:pic>
        <p:cxnSp>
          <p:nvCxnSpPr>
            <p:cNvPr id="140" name="直線單箭頭接點 139">
              <a:extLst>
                <a:ext uri="{FF2B5EF4-FFF2-40B4-BE49-F238E27FC236}">
                  <a16:creationId xmlns:a16="http://schemas.microsoft.com/office/drawing/2014/main" id="{22B4C414-F3D4-4238-BE63-59E29FBC794E}"/>
                </a:ext>
              </a:extLst>
            </p:cNvPr>
            <p:cNvCxnSpPr/>
            <p:nvPr/>
          </p:nvCxnSpPr>
          <p:spPr>
            <a:xfrm>
              <a:off x="1982409" y="1839805"/>
              <a:ext cx="657247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單箭頭接點 144">
              <a:extLst>
                <a:ext uri="{FF2B5EF4-FFF2-40B4-BE49-F238E27FC236}">
                  <a16:creationId xmlns:a16="http://schemas.microsoft.com/office/drawing/2014/main" id="{08AF4570-7344-45F0-9D60-4E5C1E86FF9B}"/>
                </a:ext>
              </a:extLst>
            </p:cNvPr>
            <p:cNvCxnSpPr>
              <a:cxnSpLocks/>
            </p:cNvCxnSpPr>
            <p:nvPr/>
          </p:nvCxnSpPr>
          <p:spPr>
            <a:xfrm>
              <a:off x="5053752" y="1839794"/>
              <a:ext cx="0" cy="993787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2BE69BC4-37D8-4F7E-80A8-863A86096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83833" y="1593182"/>
              <a:ext cx="699444" cy="509970"/>
            </a:xfrm>
            <a:prstGeom prst="rect">
              <a:avLst/>
            </a:prstGeom>
          </p:spPr>
        </p:pic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BAF9BFB2-66C4-4D73-8C86-F0B23F75DE7F}"/>
                </a:ext>
              </a:extLst>
            </p:cNvPr>
            <p:cNvCxnSpPr>
              <a:cxnSpLocks/>
            </p:cNvCxnSpPr>
            <p:nvPr/>
          </p:nvCxnSpPr>
          <p:spPr>
            <a:xfrm>
              <a:off x="3295732" y="1839805"/>
              <a:ext cx="399090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E36FC573-1E9E-4B30-A76F-028C387F5155}"/>
                </a:ext>
              </a:extLst>
            </p:cNvPr>
            <p:cNvCxnSpPr/>
            <p:nvPr/>
          </p:nvCxnSpPr>
          <p:spPr>
            <a:xfrm>
              <a:off x="4387002" y="1839805"/>
              <a:ext cx="657247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BBB03C18-79FA-4B83-B527-3B9C9E253B2D}"/>
                </a:ext>
              </a:extLst>
            </p:cNvPr>
            <p:cNvGrpSpPr/>
            <p:nvPr/>
          </p:nvGrpSpPr>
          <p:grpSpPr>
            <a:xfrm>
              <a:off x="1901235" y="1457872"/>
              <a:ext cx="718466" cy="738664"/>
              <a:chOff x="1901235" y="1457872"/>
              <a:chExt cx="718466" cy="7386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矩形 88">
                    <a:extLst>
                      <a:ext uri="{FF2B5EF4-FFF2-40B4-BE49-F238E27FC236}">
                        <a16:creationId xmlns:a16="http://schemas.microsoft.com/office/drawing/2014/main" id="{F3B508A1-4677-47BB-82A9-DB7FBB75D37A}"/>
                      </a:ext>
                    </a:extLst>
                  </p:cNvPr>
                  <p:cNvSpPr/>
                  <p:nvPr/>
                </p:nvSpPr>
                <p:spPr>
                  <a:xfrm>
                    <a:off x="1928486" y="1827204"/>
                    <a:ext cx="663964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TW" dirty="0">
                        <a:solidFill>
                          <a:srgbClr val="996633"/>
                        </a:solidFill>
                      </a:rPr>
                      <a:t>25</a:t>
                    </a:r>
                    <a14:m>
                      <m:oMath xmlns:m="http://schemas.openxmlformats.org/officeDocument/2006/math">
                        <m:r>
                          <a:rPr lang="en-US" altLang="zh-TW" i="1">
                            <a:solidFill>
                              <a:srgbClr val="996633"/>
                            </a:solidFill>
                            <a:latin typeface="Cambria Math" panose="02040503050406030204" pitchFamily="18" charset="0"/>
                          </a:rPr>
                          <m:t>°</m:t>
                        </m:r>
                      </m:oMath>
                    </a14:m>
                    <a:r>
                      <a:rPr lang="en-US" altLang="zh-TW" dirty="0">
                        <a:solidFill>
                          <a:srgbClr val="996633"/>
                        </a:solidFill>
                      </a:rPr>
                      <a:t>C</a:t>
                    </a:r>
                    <a:endParaRPr lang="zh-TW" altLang="en-US" dirty="0">
                      <a:solidFill>
                        <a:srgbClr val="99663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矩形 88">
                    <a:extLst>
                      <a:ext uri="{FF2B5EF4-FFF2-40B4-BE49-F238E27FC236}">
                        <a16:creationId xmlns:a16="http://schemas.microsoft.com/office/drawing/2014/main" id="{F3B508A1-4677-47BB-82A9-DB7FBB75D37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28486" y="1827204"/>
                    <a:ext cx="663964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7339" t="-8197" r="-825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70CE88B0-D860-4DAF-AC0A-2F47BF386B48}"/>
                  </a:ext>
                </a:extLst>
              </p:cNvPr>
              <p:cNvSpPr txBox="1"/>
              <p:nvPr/>
            </p:nvSpPr>
            <p:spPr>
              <a:xfrm>
                <a:off x="1901235" y="1457872"/>
                <a:ext cx="718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r>
                  <a:rPr lang="zh-TW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altLang="zh-TW" dirty="0">
                    <a:solidFill>
                      <a:schemeClr val="accent6">
                        <a:lumMod val="75000"/>
                      </a:schemeClr>
                    </a:solidFill>
                  </a:rPr>
                  <a:t>atm</a:t>
                </a:r>
                <a:endParaRPr lang="zh-TW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04FEC52B-26CB-4D64-9340-4A47EBFFC9C0}"/>
                </a:ext>
              </a:extLst>
            </p:cNvPr>
            <p:cNvGrpSpPr/>
            <p:nvPr/>
          </p:nvGrpSpPr>
          <p:grpSpPr>
            <a:xfrm>
              <a:off x="4233603" y="1861316"/>
              <a:ext cx="856595" cy="637466"/>
              <a:chOff x="4233603" y="1861316"/>
              <a:chExt cx="856595" cy="6374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矩形 92">
                    <a:extLst>
                      <a:ext uri="{FF2B5EF4-FFF2-40B4-BE49-F238E27FC236}">
                        <a16:creationId xmlns:a16="http://schemas.microsoft.com/office/drawing/2014/main" id="{AB6CB2C6-2798-44DE-9736-4B4F3475BF08}"/>
                      </a:ext>
                    </a:extLst>
                  </p:cNvPr>
                  <p:cNvSpPr/>
                  <p:nvPr/>
                </p:nvSpPr>
                <p:spPr>
                  <a:xfrm>
                    <a:off x="4233603" y="2129450"/>
                    <a:ext cx="85659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TW" dirty="0">
                        <a:solidFill>
                          <a:srgbClr val="996633"/>
                        </a:solidFill>
                      </a:rPr>
                      <a:t>122</a:t>
                    </a:r>
                    <a14:m>
                      <m:oMath xmlns:m="http://schemas.openxmlformats.org/officeDocument/2006/math">
                        <m:r>
                          <a:rPr lang="en-US" altLang="zh-TW" i="1">
                            <a:solidFill>
                              <a:srgbClr val="996633"/>
                            </a:solidFill>
                            <a:latin typeface="Cambria Math" panose="02040503050406030204" pitchFamily="18" charset="0"/>
                          </a:rPr>
                          <m:t>°</m:t>
                        </m:r>
                      </m:oMath>
                    </a14:m>
                    <a:r>
                      <a:rPr lang="en-US" altLang="zh-TW" dirty="0">
                        <a:solidFill>
                          <a:srgbClr val="996633"/>
                        </a:solidFill>
                      </a:rPr>
                      <a:t>C</a:t>
                    </a:r>
                    <a:endParaRPr lang="zh-TW" altLang="en-US" dirty="0">
                      <a:solidFill>
                        <a:srgbClr val="99663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3" name="矩形 92">
                    <a:extLst>
                      <a:ext uri="{FF2B5EF4-FFF2-40B4-BE49-F238E27FC236}">
                        <a16:creationId xmlns:a16="http://schemas.microsoft.com/office/drawing/2014/main" id="{AB6CB2C6-2798-44DE-9736-4B4F3475BF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3603" y="2129450"/>
                    <a:ext cx="856595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674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4" name="文字方塊 93">
                <a:extLst>
                  <a:ext uri="{FF2B5EF4-FFF2-40B4-BE49-F238E27FC236}">
                    <a16:creationId xmlns:a16="http://schemas.microsoft.com/office/drawing/2014/main" id="{8126D564-6CDF-4EDC-A0BF-23F2A03DC83A}"/>
                  </a:ext>
                </a:extLst>
              </p:cNvPr>
              <p:cNvSpPr txBox="1"/>
              <p:nvPr/>
            </p:nvSpPr>
            <p:spPr>
              <a:xfrm>
                <a:off x="4317394" y="1861316"/>
                <a:ext cx="718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accent6">
                        <a:lumMod val="75000"/>
                      </a:schemeClr>
                    </a:solidFill>
                  </a:rPr>
                  <a:t>4</a:t>
                </a:r>
                <a:r>
                  <a:rPr lang="zh-TW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altLang="zh-TW" dirty="0">
                    <a:solidFill>
                      <a:schemeClr val="accent6">
                        <a:lumMod val="75000"/>
                      </a:schemeClr>
                    </a:solidFill>
                  </a:rPr>
                  <a:t>atm</a:t>
                </a:r>
                <a:endParaRPr lang="zh-TW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F76C3770-9A2B-4DAD-954F-0644417201BA}"/>
              </a:ext>
            </a:extLst>
          </p:cNvPr>
          <p:cNvCxnSpPr/>
          <p:nvPr/>
        </p:nvCxnSpPr>
        <p:spPr>
          <a:xfrm>
            <a:off x="920917" y="2926955"/>
            <a:ext cx="0" cy="599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4406C763-8F1F-44CB-A79F-B78495E70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770506"/>
              </p:ext>
            </p:extLst>
          </p:nvPr>
        </p:nvGraphicFramePr>
        <p:xfrm>
          <a:off x="6019633" y="1739853"/>
          <a:ext cx="2966076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692">
                  <a:extLst>
                    <a:ext uri="{9D8B030D-6E8A-4147-A177-3AD203B41FA5}">
                      <a16:colId xmlns:a16="http://schemas.microsoft.com/office/drawing/2014/main" val="3270256623"/>
                    </a:ext>
                  </a:extLst>
                </a:gridCol>
                <a:gridCol w="988692">
                  <a:extLst>
                    <a:ext uri="{9D8B030D-6E8A-4147-A177-3AD203B41FA5}">
                      <a16:colId xmlns:a16="http://schemas.microsoft.com/office/drawing/2014/main" val="1074361822"/>
                    </a:ext>
                  </a:extLst>
                </a:gridCol>
                <a:gridCol w="988692">
                  <a:extLst>
                    <a:ext uri="{9D8B030D-6E8A-4147-A177-3AD203B41FA5}">
                      <a16:colId xmlns:a16="http://schemas.microsoft.com/office/drawing/2014/main" val="1435509759"/>
                    </a:ext>
                  </a:extLst>
                </a:gridCol>
              </a:tblGrid>
              <a:tr h="265803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00B050"/>
                          </a:solidFill>
                        </a:rPr>
                        <a:t>AA</a:t>
                      </a:r>
                      <a:endParaRPr lang="zh-TW" alt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0000"/>
                          </a:solidFill>
                        </a:rPr>
                        <a:t>HA</a:t>
                      </a:r>
                      <a:endParaRPr lang="zh-TW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180303"/>
                  </a:ext>
                </a:extLst>
              </a:tr>
              <a:tr h="2658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H</a:t>
                      </a:r>
                      <a:r>
                        <a:rPr lang="en-US" altLang="zh-TW" sz="1800" baseline="-25000" dirty="0"/>
                        <a:t>2</a:t>
                      </a:r>
                      <a:r>
                        <a:rPr lang="en-US" altLang="zh-TW" sz="1800" baseline="0" dirty="0"/>
                        <a:t>O</a:t>
                      </a:r>
                      <a:endParaRPr lang="zh-TW" altLang="en-US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1672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1812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7292032"/>
                  </a:ext>
                </a:extLst>
              </a:tr>
              <a:tr h="2658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GLY</a:t>
                      </a:r>
                      <a:endParaRPr lang="zh-TW" altLang="en-US" sz="18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B050"/>
                          </a:solidFill>
                        </a:rPr>
                        <a:t>78.7</a:t>
                      </a:r>
                      <a:endParaRPr lang="zh-TW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5.25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483476"/>
                  </a:ext>
                </a:extLst>
              </a:tr>
              <a:tr h="2658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cat.</a:t>
                      </a:r>
                      <a:endParaRPr lang="zh-TW" altLang="en-US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241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470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785844"/>
                  </a:ext>
                </a:extLst>
              </a:tr>
              <a:tr h="2658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1-MCH</a:t>
                      </a:r>
                      <a:endParaRPr lang="zh-TW" altLang="en-US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563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285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01818"/>
                  </a:ext>
                </a:extLst>
              </a:tr>
              <a:tr h="2658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1,3-DCH</a:t>
                      </a:r>
                      <a:endParaRPr lang="zh-TW" altLang="en-US" sz="18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B050"/>
                          </a:solidFill>
                        </a:rPr>
                        <a:t>760</a:t>
                      </a:r>
                      <a:endParaRPr lang="zh-TW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1107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807971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403C1BE0-8315-435F-AFB8-A8B7C0458492}"/>
              </a:ext>
            </a:extLst>
          </p:cNvPr>
          <p:cNvSpPr txBox="1"/>
          <p:nvPr/>
        </p:nvSpPr>
        <p:spPr>
          <a:xfrm>
            <a:off x="2387610" y="285763"/>
            <a:ext cx="9861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反應</a:t>
            </a: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65000"/>
                  </a:schemeClr>
                </a:solidFill>
              </a:rPr>
              <a:t>分離</a:t>
            </a:r>
            <a:endParaRPr lang="en-US" altLang="zh-TW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72BDDE67-7D24-401B-9147-DB4B553BD8D1}"/>
              </a:ext>
            </a:extLst>
          </p:cNvPr>
          <p:cNvSpPr/>
          <p:nvPr/>
        </p:nvSpPr>
        <p:spPr>
          <a:xfrm>
            <a:off x="353447" y="2856594"/>
            <a:ext cx="1858682" cy="74412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CEECCE73-B449-4DCC-8452-EB3F689FFCF3}"/>
              </a:ext>
            </a:extLst>
          </p:cNvPr>
          <p:cNvSpPr txBox="1"/>
          <p:nvPr/>
        </p:nvSpPr>
        <p:spPr>
          <a:xfrm>
            <a:off x="304947" y="1023513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unit: kg/</a:t>
            </a:r>
            <a:r>
              <a:rPr lang="en-US" altLang="zh-TW" sz="2000" dirty="0" err="1"/>
              <a:t>hr</a:t>
            </a:r>
            <a:endParaRPr lang="zh-TW" altLang="en-US" sz="20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EAC5EDD-EF2A-48EB-9114-31952F45DC0A}"/>
              </a:ext>
            </a:extLst>
          </p:cNvPr>
          <p:cNvSpPr txBox="1"/>
          <p:nvPr/>
        </p:nvSpPr>
        <p:spPr>
          <a:xfrm>
            <a:off x="1057554" y="3610045"/>
            <a:ext cx="115448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4 </a:t>
            </a:r>
            <a:r>
              <a:rPr lang="en-US" altLang="zh-TW" dirty="0" err="1"/>
              <a:t>kmol</a:t>
            </a:r>
            <a:r>
              <a:rPr lang="en-US" altLang="zh-TW" dirty="0"/>
              <a:t>/</a:t>
            </a:r>
            <a:r>
              <a:rPr lang="en-US" altLang="zh-TW" dirty="0" err="1"/>
              <a:t>hr</a:t>
            </a:r>
            <a:r>
              <a:rPr lang="en-US" altLang="zh-TW" dirty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C88E3602-1CC2-4A7D-9EAC-2832571214AA}"/>
                  </a:ext>
                </a:extLst>
              </p:cNvPr>
              <p:cNvSpPr/>
              <p:nvPr/>
            </p:nvSpPr>
            <p:spPr>
              <a:xfrm>
                <a:off x="7471425" y="4089277"/>
                <a:ext cx="82123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>
                    <a:solidFill>
                      <a:srgbClr val="996633"/>
                    </a:solidFill>
                  </a:rPr>
                  <a:t>122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996633"/>
                        </a:solidFill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zh-TW" dirty="0">
                    <a:solidFill>
                      <a:srgbClr val="996633"/>
                    </a:solidFill>
                  </a:rPr>
                  <a:t>C</a:t>
                </a:r>
                <a:endParaRPr lang="zh-TW" altLang="en-US" dirty="0">
                  <a:solidFill>
                    <a:srgbClr val="996633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C88E3602-1CC2-4A7D-9EAC-2832571214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425" y="4089277"/>
                <a:ext cx="821236" cy="369332"/>
              </a:xfrm>
              <a:prstGeom prst="rect">
                <a:avLst/>
              </a:prstGeom>
              <a:blipFill>
                <a:blip r:embed="rId11"/>
                <a:stretch>
                  <a:fillRect l="-6716" t="-10000" r="-2985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字方塊 69">
            <a:extLst>
              <a:ext uri="{FF2B5EF4-FFF2-40B4-BE49-F238E27FC236}">
                <a16:creationId xmlns:a16="http://schemas.microsoft.com/office/drawing/2014/main" id="{6C860150-6968-4989-A118-6ADF4B951ACE}"/>
              </a:ext>
            </a:extLst>
          </p:cNvPr>
          <p:cNvSpPr txBox="1"/>
          <p:nvPr/>
        </p:nvSpPr>
        <p:spPr>
          <a:xfrm>
            <a:off x="6752959" y="408927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atm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545DF999-56B5-44C7-8C2D-51C8E8105FF5}"/>
              </a:ext>
            </a:extLst>
          </p:cNvPr>
          <p:cNvSpPr/>
          <p:nvPr/>
        </p:nvSpPr>
        <p:spPr>
          <a:xfrm>
            <a:off x="144787" y="4612410"/>
            <a:ext cx="732040" cy="6463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B6E068D-66A7-4088-A500-830F40EB4982}"/>
              </a:ext>
            </a:extLst>
          </p:cNvPr>
          <p:cNvSpPr txBox="1"/>
          <p:nvPr/>
        </p:nvSpPr>
        <p:spPr>
          <a:xfrm>
            <a:off x="173047" y="4608384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GLY</a:t>
            </a:r>
          </a:p>
          <a:p>
            <a:pPr algn="ctr"/>
            <a:r>
              <a:rPr lang="en-US" altLang="zh-TW" dirty="0"/>
              <a:t>1105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8AC9EA-9DFB-469F-8FAC-B1AD6F423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/47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2CFE3D-0E3B-4DA6-BFB1-DB181DF3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9C24-7C66-4323-88B7-218B9719473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44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22" grpId="0"/>
      <p:bldP spid="69" grpId="0"/>
      <p:bldP spid="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1A074E-B83B-4DE5-AF11-CD8F3109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A2AA285B-AE53-4E2A-9AD8-30B350FFBD95}"/>
              </a:ext>
            </a:extLst>
          </p:cNvPr>
          <p:cNvCxnSpPr>
            <a:cxnSpLocks/>
          </p:cNvCxnSpPr>
          <p:nvPr/>
        </p:nvCxnSpPr>
        <p:spPr>
          <a:xfrm flipV="1">
            <a:off x="815001" y="3692479"/>
            <a:ext cx="7513999" cy="2444"/>
          </a:xfrm>
          <a:prstGeom prst="line">
            <a:avLst/>
          </a:prstGeom>
          <a:ln w="762000" cap="rnd">
            <a:solidFill>
              <a:srgbClr val="CAE3DC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6A9C0750-D381-46BF-A373-702F1A6163C6}"/>
              </a:ext>
            </a:extLst>
          </p:cNvPr>
          <p:cNvCxnSpPr>
            <a:cxnSpLocks/>
          </p:cNvCxnSpPr>
          <p:nvPr/>
        </p:nvCxnSpPr>
        <p:spPr>
          <a:xfrm flipV="1">
            <a:off x="777046" y="3692479"/>
            <a:ext cx="7513999" cy="2444"/>
          </a:xfrm>
          <a:prstGeom prst="line">
            <a:avLst/>
          </a:prstGeom>
          <a:ln w="635000" cap="rnd">
            <a:solidFill>
              <a:srgbClr val="166D88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28DCB2B8-2603-4AD9-9194-1DCB41775D24}"/>
              </a:ext>
            </a:extLst>
          </p:cNvPr>
          <p:cNvSpPr>
            <a:spLocks noChangeAspect="1"/>
          </p:cNvSpPr>
          <p:nvPr/>
        </p:nvSpPr>
        <p:spPr>
          <a:xfrm>
            <a:off x="577770" y="3422479"/>
            <a:ext cx="540000" cy="540000"/>
          </a:xfrm>
          <a:prstGeom prst="ellipse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21AEB587-7189-4600-8B9E-B4E34DE97C04}"/>
              </a:ext>
            </a:extLst>
          </p:cNvPr>
          <p:cNvSpPr/>
          <p:nvPr/>
        </p:nvSpPr>
        <p:spPr>
          <a:xfrm>
            <a:off x="2465371" y="3429000"/>
            <a:ext cx="540000" cy="540000"/>
          </a:xfrm>
          <a:prstGeom prst="ellipse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CAAA851D-8F8A-4B50-A8E5-D786A87FD9E7}"/>
              </a:ext>
            </a:extLst>
          </p:cNvPr>
          <p:cNvSpPr/>
          <p:nvPr/>
        </p:nvSpPr>
        <p:spPr>
          <a:xfrm>
            <a:off x="4352973" y="3422479"/>
            <a:ext cx="540000" cy="540000"/>
          </a:xfrm>
          <a:prstGeom prst="ellipse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A5402164-EF4E-4371-AABF-DF243542B80C}"/>
              </a:ext>
            </a:extLst>
          </p:cNvPr>
          <p:cNvSpPr/>
          <p:nvPr/>
        </p:nvSpPr>
        <p:spPr>
          <a:xfrm>
            <a:off x="6189602" y="3429000"/>
            <a:ext cx="540000" cy="540000"/>
          </a:xfrm>
          <a:prstGeom prst="ellipse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1C6BE4C4-F873-4300-98E3-4556C3267070}"/>
              </a:ext>
            </a:extLst>
          </p:cNvPr>
          <p:cNvSpPr/>
          <p:nvPr/>
        </p:nvSpPr>
        <p:spPr>
          <a:xfrm>
            <a:off x="8026231" y="3422479"/>
            <a:ext cx="540000" cy="540000"/>
          </a:xfrm>
          <a:prstGeom prst="ellipse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8" name="그룹 273">
            <a:extLst>
              <a:ext uri="{FF2B5EF4-FFF2-40B4-BE49-F238E27FC236}">
                <a16:creationId xmlns:a16="http://schemas.microsoft.com/office/drawing/2014/main" id="{86B8DBFB-F3D9-421F-BCC5-E637727A06C2}"/>
              </a:ext>
            </a:extLst>
          </p:cNvPr>
          <p:cNvGrpSpPr/>
          <p:nvPr/>
        </p:nvGrpSpPr>
        <p:grpSpPr>
          <a:xfrm>
            <a:off x="2553450" y="3506513"/>
            <a:ext cx="346424" cy="390525"/>
            <a:chOff x="773707" y="897064"/>
            <a:chExt cx="346424" cy="390525"/>
          </a:xfrm>
          <a:solidFill>
            <a:srgbClr val="002060"/>
          </a:solidFill>
        </p:grpSpPr>
        <p:sp>
          <p:nvSpPr>
            <p:cNvPr id="70" name="자유형: 도형 274">
              <a:extLst>
                <a:ext uri="{FF2B5EF4-FFF2-40B4-BE49-F238E27FC236}">
                  <a16:creationId xmlns:a16="http://schemas.microsoft.com/office/drawing/2014/main" id="{A06BA7CD-8765-4345-AF84-A1DAC33C4B1E}"/>
                </a:ext>
              </a:extLst>
            </p:cNvPr>
            <p:cNvSpPr/>
            <p:nvPr/>
          </p:nvSpPr>
          <p:spPr>
            <a:xfrm>
              <a:off x="929917" y="964692"/>
              <a:ext cx="76200" cy="76200"/>
            </a:xfrm>
            <a:custGeom>
              <a:avLst/>
              <a:gdLst>
                <a:gd name="connsiteX0" fmla="*/ 40577 w 76200"/>
                <a:gd name="connsiteY0" fmla="*/ 74009 h 76200"/>
                <a:gd name="connsiteX1" fmla="*/ 74009 w 76200"/>
                <a:gd name="connsiteY1" fmla="*/ 40576 h 76200"/>
                <a:gd name="connsiteX2" fmla="*/ 40577 w 76200"/>
                <a:gd name="connsiteY2" fmla="*/ 7144 h 76200"/>
                <a:gd name="connsiteX3" fmla="*/ 7144 w 76200"/>
                <a:gd name="connsiteY3" fmla="*/ 40576 h 76200"/>
                <a:gd name="connsiteX4" fmla="*/ 40577 w 76200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0577" y="74009"/>
                  </a:moveTo>
                  <a:cubicBezTo>
                    <a:pt x="59055" y="74009"/>
                    <a:pt x="74009" y="59055"/>
                    <a:pt x="74009" y="40576"/>
                  </a:cubicBezTo>
                  <a:cubicBezTo>
                    <a:pt x="74009" y="22098"/>
                    <a:pt x="59055" y="7144"/>
                    <a:pt x="40577" y="7144"/>
                  </a:cubicBezTo>
                  <a:cubicBezTo>
                    <a:pt x="22098" y="7144"/>
                    <a:pt x="7144" y="22098"/>
                    <a:pt x="7144" y="40576"/>
                  </a:cubicBezTo>
                  <a:cubicBezTo>
                    <a:pt x="7144" y="59055"/>
                    <a:pt x="22098" y="74009"/>
                    <a:pt x="40577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275">
              <a:extLst>
                <a:ext uri="{FF2B5EF4-FFF2-40B4-BE49-F238E27FC236}">
                  <a16:creationId xmlns:a16="http://schemas.microsoft.com/office/drawing/2014/main" id="{2F83FA9D-C7A8-4D06-B258-100BDEFAC5F0}"/>
                </a:ext>
              </a:extLst>
            </p:cNvPr>
            <p:cNvSpPr/>
            <p:nvPr/>
          </p:nvSpPr>
          <p:spPr>
            <a:xfrm>
              <a:off x="834381" y="897064"/>
              <a:ext cx="285750" cy="390525"/>
            </a:xfrm>
            <a:custGeom>
              <a:avLst/>
              <a:gdLst>
                <a:gd name="connsiteX0" fmla="*/ 269653 w 285750"/>
                <a:gd name="connsiteY0" fmla="*/ 7144 h 390525"/>
                <a:gd name="connsiteX1" fmla="*/ 24479 w 285750"/>
                <a:gd name="connsiteY1" fmla="*/ 7144 h 390525"/>
                <a:gd name="connsiteX2" fmla="*/ 13335 w 285750"/>
                <a:gd name="connsiteY2" fmla="*/ 18288 h 390525"/>
                <a:gd name="connsiteX3" fmla="*/ 13335 w 285750"/>
                <a:gd name="connsiteY3" fmla="*/ 365284 h 390525"/>
                <a:gd name="connsiteX4" fmla="*/ 7144 w 285750"/>
                <a:gd name="connsiteY4" fmla="*/ 387572 h 390525"/>
                <a:gd name="connsiteX5" fmla="*/ 225076 w 285750"/>
                <a:gd name="connsiteY5" fmla="*/ 387572 h 390525"/>
                <a:gd name="connsiteX6" fmla="*/ 280797 w 285750"/>
                <a:gd name="connsiteY6" fmla="*/ 331851 h 390525"/>
                <a:gd name="connsiteX7" fmla="*/ 280797 w 285750"/>
                <a:gd name="connsiteY7" fmla="*/ 18288 h 390525"/>
                <a:gd name="connsiteX8" fmla="*/ 269653 w 285750"/>
                <a:gd name="connsiteY8" fmla="*/ 7144 h 390525"/>
                <a:gd name="connsiteX9" fmla="*/ 136112 w 285750"/>
                <a:gd name="connsiteY9" fmla="*/ 52483 h 390525"/>
                <a:gd name="connsiteX10" fmla="*/ 191834 w 285750"/>
                <a:gd name="connsiteY10" fmla="*/ 108204 h 390525"/>
                <a:gd name="connsiteX11" fmla="*/ 177641 w 285750"/>
                <a:gd name="connsiteY11" fmla="*/ 144971 h 390525"/>
                <a:gd name="connsiteX12" fmla="*/ 211931 w 285750"/>
                <a:gd name="connsiteY12" fmla="*/ 190691 h 390525"/>
                <a:gd name="connsiteX13" fmla="*/ 209741 w 285750"/>
                <a:gd name="connsiteY13" fmla="*/ 206312 h 390525"/>
                <a:gd name="connsiteX14" fmla="*/ 194120 w 285750"/>
                <a:gd name="connsiteY14" fmla="*/ 204121 h 390525"/>
                <a:gd name="connsiteX15" fmla="*/ 159925 w 285750"/>
                <a:gd name="connsiteY15" fmla="*/ 158496 h 390525"/>
                <a:gd name="connsiteX16" fmla="*/ 136208 w 285750"/>
                <a:gd name="connsiteY16" fmla="*/ 164021 h 390525"/>
                <a:gd name="connsiteX17" fmla="*/ 80486 w 285750"/>
                <a:gd name="connsiteY17" fmla="*/ 108299 h 390525"/>
                <a:gd name="connsiteX18" fmla="*/ 136112 w 285750"/>
                <a:gd name="connsiteY18" fmla="*/ 52483 h 390525"/>
                <a:gd name="connsiteX19" fmla="*/ 225266 w 285750"/>
                <a:gd name="connsiteY19" fmla="*/ 342995 h 390525"/>
                <a:gd name="connsiteX20" fmla="*/ 69247 w 285750"/>
                <a:gd name="connsiteY20" fmla="*/ 342995 h 390525"/>
                <a:gd name="connsiteX21" fmla="*/ 58103 w 285750"/>
                <a:gd name="connsiteY21" fmla="*/ 331851 h 390525"/>
                <a:gd name="connsiteX22" fmla="*/ 69247 w 285750"/>
                <a:gd name="connsiteY22" fmla="*/ 320707 h 390525"/>
                <a:gd name="connsiteX23" fmla="*/ 225266 w 285750"/>
                <a:gd name="connsiteY23" fmla="*/ 320707 h 390525"/>
                <a:gd name="connsiteX24" fmla="*/ 236411 w 285750"/>
                <a:gd name="connsiteY24" fmla="*/ 331851 h 390525"/>
                <a:gd name="connsiteX25" fmla="*/ 225266 w 285750"/>
                <a:gd name="connsiteY25" fmla="*/ 342995 h 390525"/>
                <a:gd name="connsiteX26" fmla="*/ 225266 w 285750"/>
                <a:gd name="connsiteY26" fmla="*/ 298418 h 390525"/>
                <a:gd name="connsiteX27" fmla="*/ 69247 w 285750"/>
                <a:gd name="connsiteY27" fmla="*/ 298418 h 390525"/>
                <a:gd name="connsiteX28" fmla="*/ 58103 w 285750"/>
                <a:gd name="connsiteY28" fmla="*/ 287274 h 390525"/>
                <a:gd name="connsiteX29" fmla="*/ 69247 w 285750"/>
                <a:gd name="connsiteY29" fmla="*/ 276130 h 390525"/>
                <a:gd name="connsiteX30" fmla="*/ 225266 w 285750"/>
                <a:gd name="connsiteY30" fmla="*/ 276130 h 390525"/>
                <a:gd name="connsiteX31" fmla="*/ 236411 w 285750"/>
                <a:gd name="connsiteY31" fmla="*/ 287274 h 390525"/>
                <a:gd name="connsiteX32" fmla="*/ 225266 w 285750"/>
                <a:gd name="connsiteY32" fmla="*/ 298418 h 390525"/>
                <a:gd name="connsiteX33" fmla="*/ 225266 w 285750"/>
                <a:gd name="connsiteY33" fmla="*/ 253841 h 390525"/>
                <a:gd name="connsiteX34" fmla="*/ 69247 w 285750"/>
                <a:gd name="connsiteY34" fmla="*/ 253841 h 390525"/>
                <a:gd name="connsiteX35" fmla="*/ 58103 w 285750"/>
                <a:gd name="connsiteY35" fmla="*/ 242697 h 390525"/>
                <a:gd name="connsiteX36" fmla="*/ 69247 w 285750"/>
                <a:gd name="connsiteY36" fmla="*/ 231553 h 390525"/>
                <a:gd name="connsiteX37" fmla="*/ 225266 w 285750"/>
                <a:gd name="connsiteY37" fmla="*/ 231553 h 390525"/>
                <a:gd name="connsiteX38" fmla="*/ 236411 w 285750"/>
                <a:gd name="connsiteY38" fmla="*/ 242697 h 390525"/>
                <a:gd name="connsiteX39" fmla="*/ 225266 w 285750"/>
                <a:gd name="connsiteY39" fmla="*/ 253841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85750" h="390525">
                  <a:moveTo>
                    <a:pt x="269653" y="7144"/>
                  </a:moveTo>
                  <a:lnTo>
                    <a:pt x="24479" y="7144"/>
                  </a:lnTo>
                  <a:cubicBezTo>
                    <a:pt x="18288" y="7144"/>
                    <a:pt x="13335" y="12097"/>
                    <a:pt x="13335" y="18288"/>
                  </a:cubicBezTo>
                  <a:lnTo>
                    <a:pt x="13335" y="365284"/>
                  </a:lnTo>
                  <a:cubicBezTo>
                    <a:pt x="13335" y="373475"/>
                    <a:pt x="10954" y="381000"/>
                    <a:pt x="7144" y="387572"/>
                  </a:cubicBezTo>
                  <a:lnTo>
                    <a:pt x="225076" y="387572"/>
                  </a:lnTo>
                  <a:cubicBezTo>
                    <a:pt x="255842" y="387572"/>
                    <a:pt x="280797" y="362617"/>
                    <a:pt x="280797" y="331851"/>
                  </a:cubicBezTo>
                  <a:lnTo>
                    <a:pt x="280797" y="18288"/>
                  </a:lnTo>
                  <a:cubicBezTo>
                    <a:pt x="280797" y="12097"/>
                    <a:pt x="275749" y="7144"/>
                    <a:pt x="269653" y="7144"/>
                  </a:cubicBezTo>
                  <a:close/>
                  <a:moveTo>
                    <a:pt x="136112" y="52483"/>
                  </a:moveTo>
                  <a:cubicBezTo>
                    <a:pt x="166878" y="52483"/>
                    <a:pt x="191834" y="77438"/>
                    <a:pt x="191834" y="108204"/>
                  </a:cubicBezTo>
                  <a:cubicBezTo>
                    <a:pt x="191834" y="122396"/>
                    <a:pt x="186404" y="135160"/>
                    <a:pt x="177641" y="144971"/>
                  </a:cubicBezTo>
                  <a:lnTo>
                    <a:pt x="211931" y="190691"/>
                  </a:lnTo>
                  <a:cubicBezTo>
                    <a:pt x="215646" y="195644"/>
                    <a:pt x="214598" y="202597"/>
                    <a:pt x="209741" y="206312"/>
                  </a:cubicBezTo>
                  <a:cubicBezTo>
                    <a:pt x="204788" y="210026"/>
                    <a:pt x="197834" y="208979"/>
                    <a:pt x="194120" y="204121"/>
                  </a:cubicBezTo>
                  <a:lnTo>
                    <a:pt x="159925" y="158496"/>
                  </a:lnTo>
                  <a:cubicBezTo>
                    <a:pt x="152686" y="161925"/>
                    <a:pt x="144685" y="164021"/>
                    <a:pt x="136208" y="164021"/>
                  </a:cubicBezTo>
                  <a:cubicBezTo>
                    <a:pt x="105442" y="164021"/>
                    <a:pt x="80486" y="139065"/>
                    <a:pt x="80486" y="108299"/>
                  </a:cubicBezTo>
                  <a:cubicBezTo>
                    <a:pt x="80486" y="77534"/>
                    <a:pt x="105347" y="52483"/>
                    <a:pt x="136112" y="52483"/>
                  </a:cubicBezTo>
                  <a:close/>
                  <a:moveTo>
                    <a:pt x="225266" y="342995"/>
                  </a:moveTo>
                  <a:lnTo>
                    <a:pt x="69247" y="342995"/>
                  </a:lnTo>
                  <a:cubicBezTo>
                    <a:pt x="63056" y="342995"/>
                    <a:pt x="58103" y="338042"/>
                    <a:pt x="58103" y="331851"/>
                  </a:cubicBezTo>
                  <a:cubicBezTo>
                    <a:pt x="58103" y="325660"/>
                    <a:pt x="63056" y="320707"/>
                    <a:pt x="69247" y="320707"/>
                  </a:cubicBezTo>
                  <a:lnTo>
                    <a:pt x="225266" y="320707"/>
                  </a:lnTo>
                  <a:cubicBezTo>
                    <a:pt x="231458" y="320707"/>
                    <a:pt x="236411" y="325660"/>
                    <a:pt x="236411" y="331851"/>
                  </a:cubicBezTo>
                  <a:cubicBezTo>
                    <a:pt x="236411" y="338042"/>
                    <a:pt x="231362" y="342995"/>
                    <a:pt x="225266" y="342995"/>
                  </a:cubicBezTo>
                  <a:close/>
                  <a:moveTo>
                    <a:pt x="225266" y="298418"/>
                  </a:moveTo>
                  <a:lnTo>
                    <a:pt x="69247" y="298418"/>
                  </a:lnTo>
                  <a:cubicBezTo>
                    <a:pt x="63056" y="298418"/>
                    <a:pt x="58103" y="293465"/>
                    <a:pt x="58103" y="287274"/>
                  </a:cubicBezTo>
                  <a:cubicBezTo>
                    <a:pt x="58103" y="281083"/>
                    <a:pt x="63056" y="276130"/>
                    <a:pt x="69247" y="276130"/>
                  </a:cubicBezTo>
                  <a:lnTo>
                    <a:pt x="225266" y="276130"/>
                  </a:lnTo>
                  <a:cubicBezTo>
                    <a:pt x="231458" y="276130"/>
                    <a:pt x="236411" y="281083"/>
                    <a:pt x="236411" y="287274"/>
                  </a:cubicBezTo>
                  <a:cubicBezTo>
                    <a:pt x="236411" y="293370"/>
                    <a:pt x="231362" y="298418"/>
                    <a:pt x="225266" y="298418"/>
                  </a:cubicBezTo>
                  <a:close/>
                  <a:moveTo>
                    <a:pt x="225266" y="253841"/>
                  </a:moveTo>
                  <a:lnTo>
                    <a:pt x="69247" y="253841"/>
                  </a:lnTo>
                  <a:cubicBezTo>
                    <a:pt x="63056" y="253841"/>
                    <a:pt x="58103" y="248888"/>
                    <a:pt x="58103" y="242697"/>
                  </a:cubicBezTo>
                  <a:cubicBezTo>
                    <a:pt x="58103" y="236506"/>
                    <a:pt x="63056" y="231553"/>
                    <a:pt x="69247" y="231553"/>
                  </a:cubicBezTo>
                  <a:lnTo>
                    <a:pt x="225266" y="231553"/>
                  </a:lnTo>
                  <a:cubicBezTo>
                    <a:pt x="231458" y="231553"/>
                    <a:pt x="236411" y="236506"/>
                    <a:pt x="236411" y="242697"/>
                  </a:cubicBezTo>
                  <a:cubicBezTo>
                    <a:pt x="236411" y="248793"/>
                    <a:pt x="231362" y="253841"/>
                    <a:pt x="225266" y="2538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276">
              <a:extLst>
                <a:ext uri="{FF2B5EF4-FFF2-40B4-BE49-F238E27FC236}">
                  <a16:creationId xmlns:a16="http://schemas.microsoft.com/office/drawing/2014/main" id="{2F9342EB-3576-4F28-A086-8893E8E3B039}"/>
                </a:ext>
              </a:extLst>
            </p:cNvPr>
            <p:cNvSpPr/>
            <p:nvPr/>
          </p:nvSpPr>
          <p:spPr>
            <a:xfrm>
              <a:off x="773707" y="1076134"/>
              <a:ext cx="57150" cy="209550"/>
            </a:xfrm>
            <a:custGeom>
              <a:avLst/>
              <a:gdLst>
                <a:gd name="connsiteX0" fmla="*/ 7144 w 57150"/>
                <a:gd name="connsiteY0" fmla="*/ 18288 h 209550"/>
                <a:gd name="connsiteX1" fmla="*/ 7144 w 57150"/>
                <a:gd name="connsiteY1" fmla="*/ 185738 h 209550"/>
                <a:gd name="connsiteX2" fmla="*/ 27813 w 57150"/>
                <a:gd name="connsiteY2" fmla="*/ 208407 h 209550"/>
                <a:gd name="connsiteX3" fmla="*/ 51721 w 57150"/>
                <a:gd name="connsiteY3" fmla="*/ 186214 h 209550"/>
                <a:gd name="connsiteX4" fmla="*/ 51721 w 57150"/>
                <a:gd name="connsiteY4" fmla="*/ 7144 h 209550"/>
                <a:gd name="connsiteX5" fmla="*/ 18288 w 57150"/>
                <a:gd name="connsiteY5" fmla="*/ 7144 h 209550"/>
                <a:gd name="connsiteX6" fmla="*/ 7144 w 57150"/>
                <a:gd name="connsiteY6" fmla="*/ 1828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09550">
                  <a:moveTo>
                    <a:pt x="7144" y="18288"/>
                  </a:moveTo>
                  <a:lnTo>
                    <a:pt x="7144" y="185738"/>
                  </a:lnTo>
                  <a:cubicBezTo>
                    <a:pt x="7144" y="197453"/>
                    <a:pt x="16097" y="207550"/>
                    <a:pt x="27813" y="208407"/>
                  </a:cubicBezTo>
                  <a:cubicBezTo>
                    <a:pt x="40862" y="209360"/>
                    <a:pt x="51721" y="199073"/>
                    <a:pt x="51721" y="186214"/>
                  </a:cubicBezTo>
                  <a:lnTo>
                    <a:pt x="51721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9" name="그룹 205">
            <a:extLst>
              <a:ext uri="{FF2B5EF4-FFF2-40B4-BE49-F238E27FC236}">
                <a16:creationId xmlns:a16="http://schemas.microsoft.com/office/drawing/2014/main" id="{C810B3B6-5DF2-481B-84DC-D962D944F685}"/>
              </a:ext>
            </a:extLst>
          </p:cNvPr>
          <p:cNvGrpSpPr/>
          <p:nvPr/>
        </p:nvGrpSpPr>
        <p:grpSpPr>
          <a:xfrm>
            <a:off x="4430949" y="3543365"/>
            <a:ext cx="384048" cy="298228"/>
            <a:chOff x="4112600" y="931068"/>
            <a:chExt cx="384048" cy="298228"/>
          </a:xfrm>
          <a:solidFill>
            <a:srgbClr val="002060"/>
          </a:solidFill>
        </p:grpSpPr>
        <p:sp>
          <p:nvSpPr>
            <p:cNvPr id="64" name="자유형: 도형 206">
              <a:extLst>
                <a:ext uri="{FF2B5EF4-FFF2-40B4-BE49-F238E27FC236}">
                  <a16:creationId xmlns:a16="http://schemas.microsoft.com/office/drawing/2014/main" id="{CFD50104-3D7B-421C-BA5E-5A4D616B802B}"/>
                </a:ext>
              </a:extLst>
            </p:cNvPr>
            <p:cNvSpPr/>
            <p:nvPr/>
          </p:nvSpPr>
          <p:spPr>
            <a:xfrm>
              <a:off x="4201373" y="931068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207">
              <a:extLst>
                <a:ext uri="{FF2B5EF4-FFF2-40B4-BE49-F238E27FC236}">
                  <a16:creationId xmlns:a16="http://schemas.microsoft.com/office/drawing/2014/main" id="{985052EA-92A9-4030-953B-BA5AEF4D8EE2}"/>
                </a:ext>
              </a:extLst>
            </p:cNvPr>
            <p:cNvSpPr/>
            <p:nvPr/>
          </p:nvSpPr>
          <p:spPr>
            <a:xfrm>
              <a:off x="4201373" y="1042130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208">
              <a:extLst>
                <a:ext uri="{FF2B5EF4-FFF2-40B4-BE49-F238E27FC236}">
                  <a16:creationId xmlns:a16="http://schemas.microsoft.com/office/drawing/2014/main" id="{946E6F2D-1E20-4818-B277-099748C17692}"/>
                </a:ext>
              </a:extLst>
            </p:cNvPr>
            <p:cNvSpPr/>
            <p:nvPr/>
          </p:nvSpPr>
          <p:spPr>
            <a:xfrm>
              <a:off x="4201373" y="1153096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209">
              <a:extLst>
                <a:ext uri="{FF2B5EF4-FFF2-40B4-BE49-F238E27FC236}">
                  <a16:creationId xmlns:a16="http://schemas.microsoft.com/office/drawing/2014/main" id="{1D6DEE50-5FA0-4703-A548-755B2349CE34}"/>
                </a:ext>
              </a:extLst>
            </p:cNvPr>
            <p:cNvSpPr/>
            <p:nvPr/>
          </p:nvSpPr>
          <p:spPr>
            <a:xfrm>
              <a:off x="4112600" y="931068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210">
              <a:extLst>
                <a:ext uri="{FF2B5EF4-FFF2-40B4-BE49-F238E27FC236}">
                  <a16:creationId xmlns:a16="http://schemas.microsoft.com/office/drawing/2014/main" id="{6FD8F676-06D1-446B-A9D5-F4657F3F20F8}"/>
                </a:ext>
              </a:extLst>
            </p:cNvPr>
            <p:cNvSpPr/>
            <p:nvPr/>
          </p:nvSpPr>
          <p:spPr>
            <a:xfrm>
              <a:off x="4112600" y="1042130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211">
              <a:extLst>
                <a:ext uri="{FF2B5EF4-FFF2-40B4-BE49-F238E27FC236}">
                  <a16:creationId xmlns:a16="http://schemas.microsoft.com/office/drawing/2014/main" id="{B7871C10-3E8C-4923-8DC8-1D587FA23C0F}"/>
                </a:ext>
              </a:extLst>
            </p:cNvPr>
            <p:cNvSpPr/>
            <p:nvPr/>
          </p:nvSpPr>
          <p:spPr>
            <a:xfrm>
              <a:off x="4112600" y="1153096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0" name="그룹 394">
            <a:extLst>
              <a:ext uri="{FF2B5EF4-FFF2-40B4-BE49-F238E27FC236}">
                <a16:creationId xmlns:a16="http://schemas.microsoft.com/office/drawing/2014/main" id="{F858963D-CDC0-40B3-B6C2-0D143AE0700D}"/>
              </a:ext>
            </a:extLst>
          </p:cNvPr>
          <p:cNvGrpSpPr/>
          <p:nvPr/>
        </p:nvGrpSpPr>
        <p:grpSpPr>
          <a:xfrm>
            <a:off x="6265565" y="3495794"/>
            <a:ext cx="391001" cy="392620"/>
            <a:chOff x="4821927" y="2905696"/>
            <a:chExt cx="391001" cy="392620"/>
          </a:xfrm>
          <a:solidFill>
            <a:srgbClr val="002060"/>
          </a:solidFill>
        </p:grpSpPr>
        <p:sp>
          <p:nvSpPr>
            <p:cNvPr id="60" name="자유형: 도형 395">
              <a:extLst>
                <a:ext uri="{FF2B5EF4-FFF2-40B4-BE49-F238E27FC236}">
                  <a16:creationId xmlns:a16="http://schemas.microsoft.com/office/drawing/2014/main" id="{99CDF130-99C6-42DF-B4CE-59181337CFB1}"/>
                </a:ext>
              </a:extLst>
            </p:cNvPr>
            <p:cNvSpPr/>
            <p:nvPr/>
          </p:nvSpPr>
          <p:spPr>
            <a:xfrm>
              <a:off x="5022523" y="2905696"/>
              <a:ext cx="161925" cy="180975"/>
            </a:xfrm>
            <a:custGeom>
              <a:avLst/>
              <a:gdLst>
                <a:gd name="connsiteX0" fmla="*/ 162306 w 161925"/>
                <a:gd name="connsiteY0" fmla="*/ 102203 h 180975"/>
                <a:gd name="connsiteX1" fmla="*/ 152305 w 161925"/>
                <a:gd name="connsiteY1" fmla="*/ 95917 h 180975"/>
                <a:gd name="connsiteX2" fmla="*/ 140589 w 161925"/>
                <a:gd name="connsiteY2" fmla="*/ 95917 h 180975"/>
                <a:gd name="connsiteX3" fmla="*/ 41243 w 161925"/>
                <a:gd name="connsiteY3" fmla="*/ 7144 h 180975"/>
                <a:gd name="connsiteX4" fmla="*/ 18288 w 161925"/>
                <a:gd name="connsiteY4" fmla="*/ 7144 h 180975"/>
                <a:gd name="connsiteX5" fmla="*/ 7144 w 161925"/>
                <a:gd name="connsiteY5" fmla="*/ 18288 h 180975"/>
                <a:gd name="connsiteX6" fmla="*/ 18288 w 161925"/>
                <a:gd name="connsiteY6" fmla="*/ 29432 h 180975"/>
                <a:gd name="connsiteX7" fmla="*/ 74200 w 161925"/>
                <a:gd name="connsiteY7" fmla="*/ 96012 h 180975"/>
                <a:gd name="connsiteX8" fmla="*/ 63437 w 161925"/>
                <a:gd name="connsiteY8" fmla="*/ 96012 h 180975"/>
                <a:gd name="connsiteX9" fmla="*/ 53435 w 161925"/>
                <a:gd name="connsiteY9" fmla="*/ 102299 h 180975"/>
                <a:gd name="connsiteX10" fmla="*/ 54674 w 161925"/>
                <a:gd name="connsiteY10" fmla="*/ 114014 h 180975"/>
                <a:gd name="connsiteX11" fmla="*/ 99060 w 161925"/>
                <a:gd name="connsiteY11" fmla="*/ 170307 h 180975"/>
                <a:gd name="connsiteX12" fmla="*/ 107728 w 161925"/>
                <a:gd name="connsiteY12" fmla="*/ 174498 h 180975"/>
                <a:gd name="connsiteX13" fmla="*/ 116396 w 161925"/>
                <a:gd name="connsiteY13" fmla="*/ 170307 h 180975"/>
                <a:gd name="connsiteX14" fmla="*/ 160782 w 161925"/>
                <a:gd name="connsiteY14" fmla="*/ 114014 h 180975"/>
                <a:gd name="connsiteX15" fmla="*/ 162306 w 161925"/>
                <a:gd name="connsiteY15" fmla="*/ 102203 h 180975"/>
                <a:gd name="connsiteX16" fmla="*/ 107823 w 161925"/>
                <a:gd name="connsiteY16" fmla="*/ 145352 h 180975"/>
                <a:gd name="connsiteX17" fmla="*/ 86296 w 161925"/>
                <a:gd name="connsiteY17" fmla="*/ 118110 h 180975"/>
                <a:gd name="connsiteX18" fmla="*/ 96679 w 161925"/>
                <a:gd name="connsiteY18" fmla="*/ 107061 h 180975"/>
                <a:gd name="connsiteX19" fmla="*/ 80963 w 161925"/>
                <a:gd name="connsiteY19" fmla="*/ 40291 h 180975"/>
                <a:gd name="connsiteX20" fmla="*/ 118872 w 161925"/>
                <a:gd name="connsiteY20" fmla="*/ 107061 h 180975"/>
                <a:gd name="connsiteX21" fmla="*/ 129254 w 161925"/>
                <a:gd name="connsiteY21" fmla="*/ 118110 h 180975"/>
                <a:gd name="connsiteX22" fmla="*/ 107823 w 161925"/>
                <a:gd name="connsiteY22" fmla="*/ 145352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1925" h="180975">
                  <a:moveTo>
                    <a:pt x="162306" y="102203"/>
                  </a:moveTo>
                  <a:cubicBezTo>
                    <a:pt x="160496" y="98393"/>
                    <a:pt x="156591" y="95917"/>
                    <a:pt x="152305" y="95917"/>
                  </a:cubicBezTo>
                  <a:lnTo>
                    <a:pt x="140589" y="95917"/>
                  </a:lnTo>
                  <a:cubicBezTo>
                    <a:pt x="135064" y="46006"/>
                    <a:pt x="92583" y="7144"/>
                    <a:pt x="41243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cubicBezTo>
                    <a:pt x="60008" y="29432"/>
                    <a:pt x="72104" y="63437"/>
                    <a:pt x="74200" y="96012"/>
                  </a:cubicBezTo>
                  <a:lnTo>
                    <a:pt x="63437" y="96012"/>
                  </a:lnTo>
                  <a:cubicBezTo>
                    <a:pt x="59150" y="96012"/>
                    <a:pt x="55340" y="98488"/>
                    <a:pt x="53435" y="102299"/>
                  </a:cubicBezTo>
                  <a:cubicBezTo>
                    <a:pt x="51626" y="106108"/>
                    <a:pt x="52102" y="110680"/>
                    <a:pt x="54674" y="114014"/>
                  </a:cubicBezTo>
                  <a:lnTo>
                    <a:pt x="99060" y="170307"/>
                  </a:lnTo>
                  <a:cubicBezTo>
                    <a:pt x="101155" y="172974"/>
                    <a:pt x="104394" y="174498"/>
                    <a:pt x="107728" y="174498"/>
                  </a:cubicBezTo>
                  <a:cubicBezTo>
                    <a:pt x="111062" y="174498"/>
                    <a:pt x="114300" y="172974"/>
                    <a:pt x="116396" y="170307"/>
                  </a:cubicBezTo>
                  <a:lnTo>
                    <a:pt x="160782" y="114014"/>
                  </a:lnTo>
                  <a:cubicBezTo>
                    <a:pt x="163639" y="110585"/>
                    <a:pt x="164116" y="106013"/>
                    <a:pt x="162306" y="102203"/>
                  </a:cubicBezTo>
                  <a:close/>
                  <a:moveTo>
                    <a:pt x="107823" y="145352"/>
                  </a:moveTo>
                  <a:lnTo>
                    <a:pt x="86296" y="118110"/>
                  </a:lnTo>
                  <a:cubicBezTo>
                    <a:pt x="92107" y="117729"/>
                    <a:pt x="96679" y="112967"/>
                    <a:pt x="96679" y="107061"/>
                  </a:cubicBezTo>
                  <a:cubicBezTo>
                    <a:pt x="96679" y="79629"/>
                    <a:pt x="91440" y="57150"/>
                    <a:pt x="80963" y="40291"/>
                  </a:cubicBezTo>
                  <a:cubicBezTo>
                    <a:pt x="103632" y="53912"/>
                    <a:pt x="118872" y="78677"/>
                    <a:pt x="118872" y="107061"/>
                  </a:cubicBezTo>
                  <a:cubicBezTo>
                    <a:pt x="118872" y="112967"/>
                    <a:pt x="123444" y="117824"/>
                    <a:pt x="129254" y="118110"/>
                  </a:cubicBezTo>
                  <a:lnTo>
                    <a:pt x="107823" y="145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396">
              <a:extLst>
                <a:ext uri="{FF2B5EF4-FFF2-40B4-BE49-F238E27FC236}">
                  <a16:creationId xmlns:a16="http://schemas.microsoft.com/office/drawing/2014/main" id="{7C22385C-D66A-4916-A0FD-C4FF6495AD4B}"/>
                </a:ext>
              </a:extLst>
            </p:cNvPr>
            <p:cNvSpPr/>
            <p:nvPr/>
          </p:nvSpPr>
          <p:spPr>
            <a:xfrm>
              <a:off x="4844278" y="3117341"/>
              <a:ext cx="161925" cy="180975"/>
            </a:xfrm>
            <a:custGeom>
              <a:avLst/>
              <a:gdLst>
                <a:gd name="connsiteX0" fmla="*/ 152147 w 161925"/>
                <a:gd name="connsiteY0" fmla="*/ 152209 h 180975"/>
                <a:gd name="connsiteX1" fmla="*/ 96235 w 161925"/>
                <a:gd name="connsiteY1" fmla="*/ 84868 h 180975"/>
                <a:gd name="connsiteX2" fmla="*/ 106999 w 161925"/>
                <a:gd name="connsiteY2" fmla="*/ 84868 h 180975"/>
                <a:gd name="connsiteX3" fmla="*/ 117000 w 161925"/>
                <a:gd name="connsiteY3" fmla="*/ 78581 h 180975"/>
                <a:gd name="connsiteX4" fmla="*/ 115666 w 161925"/>
                <a:gd name="connsiteY4" fmla="*/ 66866 h 180975"/>
                <a:gd name="connsiteX5" fmla="*/ 71280 w 161925"/>
                <a:gd name="connsiteY5" fmla="*/ 11335 h 180975"/>
                <a:gd name="connsiteX6" fmla="*/ 62612 w 161925"/>
                <a:gd name="connsiteY6" fmla="*/ 7144 h 180975"/>
                <a:gd name="connsiteX7" fmla="*/ 53944 w 161925"/>
                <a:gd name="connsiteY7" fmla="*/ 11335 h 180975"/>
                <a:gd name="connsiteX8" fmla="*/ 9558 w 161925"/>
                <a:gd name="connsiteY8" fmla="*/ 66866 h 180975"/>
                <a:gd name="connsiteX9" fmla="*/ 8224 w 161925"/>
                <a:gd name="connsiteY9" fmla="*/ 78581 h 180975"/>
                <a:gd name="connsiteX10" fmla="*/ 18226 w 161925"/>
                <a:gd name="connsiteY10" fmla="*/ 84868 h 180975"/>
                <a:gd name="connsiteX11" fmla="*/ 29941 w 161925"/>
                <a:gd name="connsiteY11" fmla="*/ 84868 h 180975"/>
                <a:gd name="connsiteX12" fmla="*/ 129954 w 161925"/>
                <a:gd name="connsiteY12" fmla="*/ 174403 h 180975"/>
                <a:gd name="connsiteX13" fmla="*/ 152147 w 161925"/>
                <a:gd name="connsiteY13" fmla="*/ 174403 h 180975"/>
                <a:gd name="connsiteX14" fmla="*/ 163291 w 161925"/>
                <a:gd name="connsiteY14" fmla="*/ 163259 h 180975"/>
                <a:gd name="connsiteX15" fmla="*/ 152147 w 161925"/>
                <a:gd name="connsiteY15" fmla="*/ 152209 h 180975"/>
                <a:gd name="connsiteX16" fmla="*/ 51468 w 161925"/>
                <a:gd name="connsiteY16" fmla="*/ 73819 h 180975"/>
                <a:gd name="connsiteX17" fmla="*/ 41276 w 161925"/>
                <a:gd name="connsiteY17" fmla="*/ 62770 h 180975"/>
                <a:gd name="connsiteX18" fmla="*/ 62612 w 161925"/>
                <a:gd name="connsiteY18" fmla="*/ 36100 h 180975"/>
                <a:gd name="connsiteX19" fmla="*/ 83948 w 161925"/>
                <a:gd name="connsiteY19" fmla="*/ 62770 h 180975"/>
                <a:gd name="connsiteX20" fmla="*/ 73756 w 161925"/>
                <a:gd name="connsiteY20" fmla="*/ 73819 h 180975"/>
                <a:gd name="connsiteX21" fmla="*/ 89568 w 161925"/>
                <a:gd name="connsiteY21" fmla="*/ 140970 h 180975"/>
                <a:gd name="connsiteX22" fmla="*/ 51468 w 161925"/>
                <a:gd name="connsiteY22" fmla="*/ 7381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1925" h="180975">
                  <a:moveTo>
                    <a:pt x="152147" y="152209"/>
                  </a:moveTo>
                  <a:cubicBezTo>
                    <a:pt x="113857" y="152209"/>
                    <a:pt x="98712" y="123063"/>
                    <a:pt x="96235" y="84868"/>
                  </a:cubicBezTo>
                  <a:lnTo>
                    <a:pt x="106999" y="84868"/>
                  </a:lnTo>
                  <a:cubicBezTo>
                    <a:pt x="111285" y="84868"/>
                    <a:pt x="115190" y="82391"/>
                    <a:pt x="117000" y="78581"/>
                  </a:cubicBezTo>
                  <a:cubicBezTo>
                    <a:pt x="118810" y="74771"/>
                    <a:pt x="118333" y="70199"/>
                    <a:pt x="115666" y="66866"/>
                  </a:cubicBezTo>
                  <a:lnTo>
                    <a:pt x="71280" y="11335"/>
                  </a:lnTo>
                  <a:cubicBezTo>
                    <a:pt x="69184" y="8668"/>
                    <a:pt x="65946" y="7144"/>
                    <a:pt x="62612" y="7144"/>
                  </a:cubicBezTo>
                  <a:cubicBezTo>
                    <a:pt x="59278" y="7144"/>
                    <a:pt x="56040" y="8668"/>
                    <a:pt x="53944" y="11335"/>
                  </a:cubicBezTo>
                  <a:lnTo>
                    <a:pt x="9558" y="66866"/>
                  </a:lnTo>
                  <a:cubicBezTo>
                    <a:pt x="6891" y="70199"/>
                    <a:pt x="6415" y="74771"/>
                    <a:pt x="8224" y="78581"/>
                  </a:cubicBezTo>
                  <a:cubicBezTo>
                    <a:pt x="10034" y="82391"/>
                    <a:pt x="13939" y="84868"/>
                    <a:pt x="18226" y="84868"/>
                  </a:cubicBezTo>
                  <a:lnTo>
                    <a:pt x="29941" y="84868"/>
                  </a:lnTo>
                  <a:cubicBezTo>
                    <a:pt x="35466" y="134493"/>
                    <a:pt x="78138" y="174403"/>
                    <a:pt x="129954" y="174403"/>
                  </a:cubicBezTo>
                  <a:lnTo>
                    <a:pt x="152147" y="174403"/>
                  </a:lnTo>
                  <a:cubicBezTo>
                    <a:pt x="158243" y="174403"/>
                    <a:pt x="163291" y="169450"/>
                    <a:pt x="163291" y="163259"/>
                  </a:cubicBezTo>
                  <a:cubicBezTo>
                    <a:pt x="163291" y="157067"/>
                    <a:pt x="158243" y="152209"/>
                    <a:pt x="152147" y="152209"/>
                  </a:cubicBezTo>
                  <a:close/>
                  <a:moveTo>
                    <a:pt x="51468" y="73819"/>
                  </a:moveTo>
                  <a:cubicBezTo>
                    <a:pt x="51468" y="68008"/>
                    <a:pt x="46991" y="63151"/>
                    <a:pt x="41276" y="62770"/>
                  </a:cubicBezTo>
                  <a:lnTo>
                    <a:pt x="62612" y="36100"/>
                  </a:lnTo>
                  <a:lnTo>
                    <a:pt x="83948" y="62770"/>
                  </a:lnTo>
                  <a:cubicBezTo>
                    <a:pt x="78233" y="63246"/>
                    <a:pt x="73756" y="68008"/>
                    <a:pt x="73756" y="73819"/>
                  </a:cubicBezTo>
                  <a:cubicBezTo>
                    <a:pt x="73756" y="101441"/>
                    <a:pt x="79090" y="124016"/>
                    <a:pt x="89568" y="140970"/>
                  </a:cubicBezTo>
                  <a:cubicBezTo>
                    <a:pt x="66708" y="127254"/>
                    <a:pt x="51468" y="102203"/>
                    <a:pt x="51468" y="73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397">
              <a:extLst>
                <a:ext uri="{FF2B5EF4-FFF2-40B4-BE49-F238E27FC236}">
                  <a16:creationId xmlns:a16="http://schemas.microsoft.com/office/drawing/2014/main" id="{C8EC1532-EE04-4AA4-8CA4-697221B591A1}"/>
                </a:ext>
              </a:extLst>
            </p:cNvPr>
            <p:cNvSpPr/>
            <p:nvPr/>
          </p:nvSpPr>
          <p:spPr>
            <a:xfrm>
              <a:off x="5022428" y="3084004"/>
              <a:ext cx="190500" cy="209550"/>
            </a:xfrm>
            <a:custGeom>
              <a:avLst/>
              <a:gdLst>
                <a:gd name="connsiteX0" fmla="*/ 182308 w 190500"/>
                <a:gd name="connsiteY0" fmla="*/ 77057 h 209550"/>
                <a:gd name="connsiteX1" fmla="*/ 182308 w 190500"/>
                <a:gd name="connsiteY1" fmla="*/ 77057 h 209550"/>
                <a:gd name="connsiteX2" fmla="*/ 115729 w 190500"/>
                <a:gd name="connsiteY2" fmla="*/ 10478 h 209550"/>
                <a:gd name="connsiteX3" fmla="*/ 115633 w 190500"/>
                <a:gd name="connsiteY3" fmla="*/ 10382 h 209550"/>
                <a:gd name="connsiteX4" fmla="*/ 107823 w 190500"/>
                <a:gd name="connsiteY4" fmla="*/ 7144 h 209550"/>
                <a:gd name="connsiteX5" fmla="*/ 18288 w 190500"/>
                <a:gd name="connsiteY5" fmla="*/ 7144 h 209550"/>
                <a:gd name="connsiteX6" fmla="*/ 7144 w 190500"/>
                <a:gd name="connsiteY6" fmla="*/ 18288 h 209550"/>
                <a:gd name="connsiteX7" fmla="*/ 7144 w 190500"/>
                <a:gd name="connsiteY7" fmla="*/ 196691 h 209550"/>
                <a:gd name="connsiteX8" fmla="*/ 18288 w 190500"/>
                <a:gd name="connsiteY8" fmla="*/ 207836 h 209550"/>
                <a:gd name="connsiteX9" fmla="*/ 174403 w 190500"/>
                <a:gd name="connsiteY9" fmla="*/ 207836 h 209550"/>
                <a:gd name="connsiteX10" fmla="*/ 185547 w 190500"/>
                <a:gd name="connsiteY10" fmla="*/ 196691 h 209550"/>
                <a:gd name="connsiteX11" fmla="*/ 185547 w 190500"/>
                <a:gd name="connsiteY11" fmla="*/ 84963 h 209550"/>
                <a:gd name="connsiteX12" fmla="*/ 182308 w 190500"/>
                <a:gd name="connsiteY12" fmla="*/ 77057 h 209550"/>
                <a:gd name="connsiteX13" fmla="*/ 118967 w 190500"/>
                <a:gd name="connsiteY13" fmla="*/ 45053 h 209550"/>
                <a:gd name="connsiteX14" fmla="*/ 147638 w 190500"/>
                <a:gd name="connsiteY14" fmla="*/ 73724 h 209550"/>
                <a:gd name="connsiteX15" fmla="*/ 118967 w 190500"/>
                <a:gd name="connsiteY15" fmla="*/ 73724 h 209550"/>
                <a:gd name="connsiteX16" fmla="*/ 118967 w 190500"/>
                <a:gd name="connsiteY16" fmla="*/ 45053 h 209550"/>
                <a:gd name="connsiteX17" fmla="*/ 163354 w 190500"/>
                <a:gd name="connsiteY17" fmla="*/ 185547 h 209550"/>
                <a:gd name="connsiteX18" fmla="*/ 29432 w 190500"/>
                <a:gd name="connsiteY18" fmla="*/ 185547 h 209550"/>
                <a:gd name="connsiteX19" fmla="*/ 29432 w 190500"/>
                <a:gd name="connsiteY19" fmla="*/ 29432 h 209550"/>
                <a:gd name="connsiteX20" fmla="*/ 96774 w 190500"/>
                <a:gd name="connsiteY20" fmla="*/ 29432 h 209550"/>
                <a:gd name="connsiteX21" fmla="*/ 96774 w 190500"/>
                <a:gd name="connsiteY21" fmla="*/ 84963 h 209550"/>
                <a:gd name="connsiteX22" fmla="*/ 107918 w 190500"/>
                <a:gd name="connsiteY22" fmla="*/ 96107 h 209550"/>
                <a:gd name="connsiteX23" fmla="*/ 163449 w 190500"/>
                <a:gd name="connsiteY23" fmla="*/ 96107 h 209550"/>
                <a:gd name="connsiteX24" fmla="*/ 163449 w 190500"/>
                <a:gd name="connsiteY24" fmla="*/ 18554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500" h="209550">
                  <a:moveTo>
                    <a:pt x="182308" y="77057"/>
                  </a:moveTo>
                  <a:cubicBezTo>
                    <a:pt x="182308" y="77057"/>
                    <a:pt x="182308" y="77057"/>
                    <a:pt x="182308" y="77057"/>
                  </a:cubicBezTo>
                  <a:lnTo>
                    <a:pt x="115729" y="10478"/>
                  </a:lnTo>
                  <a:cubicBezTo>
                    <a:pt x="115729" y="10478"/>
                    <a:pt x="115729" y="10478"/>
                    <a:pt x="115633" y="10382"/>
                  </a:cubicBezTo>
                  <a:cubicBezTo>
                    <a:pt x="113538" y="8287"/>
                    <a:pt x="110680" y="7144"/>
                    <a:pt x="107823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96691"/>
                  </a:lnTo>
                  <a:cubicBezTo>
                    <a:pt x="7144" y="202787"/>
                    <a:pt x="12097" y="207836"/>
                    <a:pt x="18288" y="207836"/>
                  </a:cubicBezTo>
                  <a:lnTo>
                    <a:pt x="174403" y="207836"/>
                  </a:lnTo>
                  <a:cubicBezTo>
                    <a:pt x="180499" y="207836"/>
                    <a:pt x="185547" y="202883"/>
                    <a:pt x="185547" y="196691"/>
                  </a:cubicBezTo>
                  <a:lnTo>
                    <a:pt x="185547" y="84963"/>
                  </a:lnTo>
                  <a:cubicBezTo>
                    <a:pt x="185547" y="82010"/>
                    <a:pt x="184499" y="79153"/>
                    <a:pt x="182308" y="77057"/>
                  </a:cubicBezTo>
                  <a:close/>
                  <a:moveTo>
                    <a:pt x="118967" y="45053"/>
                  </a:moveTo>
                  <a:lnTo>
                    <a:pt x="147638" y="73724"/>
                  </a:lnTo>
                  <a:lnTo>
                    <a:pt x="118967" y="73724"/>
                  </a:lnTo>
                  <a:lnTo>
                    <a:pt x="118967" y="45053"/>
                  </a:lnTo>
                  <a:close/>
                  <a:moveTo>
                    <a:pt x="163354" y="185547"/>
                  </a:moveTo>
                  <a:lnTo>
                    <a:pt x="29432" y="185547"/>
                  </a:lnTo>
                  <a:lnTo>
                    <a:pt x="29432" y="29432"/>
                  </a:lnTo>
                  <a:lnTo>
                    <a:pt x="96774" y="29432"/>
                  </a:lnTo>
                  <a:lnTo>
                    <a:pt x="96774" y="84963"/>
                  </a:lnTo>
                  <a:cubicBezTo>
                    <a:pt x="96774" y="91059"/>
                    <a:pt x="101727" y="96107"/>
                    <a:pt x="107918" y="96107"/>
                  </a:cubicBezTo>
                  <a:lnTo>
                    <a:pt x="163449" y="96107"/>
                  </a:lnTo>
                  <a:lnTo>
                    <a:pt x="163449" y="1855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3" name="자유형: 도형 398">
              <a:extLst>
                <a:ext uri="{FF2B5EF4-FFF2-40B4-BE49-F238E27FC236}">
                  <a16:creationId xmlns:a16="http://schemas.microsoft.com/office/drawing/2014/main" id="{4B43EE46-4816-4FB1-AA17-AAE35D286967}"/>
                </a:ext>
              </a:extLst>
            </p:cNvPr>
            <p:cNvSpPr/>
            <p:nvPr/>
          </p:nvSpPr>
          <p:spPr>
            <a:xfrm>
              <a:off x="4821927" y="2905696"/>
              <a:ext cx="190500" cy="209550"/>
            </a:xfrm>
            <a:custGeom>
              <a:avLst/>
              <a:gdLst>
                <a:gd name="connsiteX0" fmla="*/ 182213 w 190500"/>
                <a:gd name="connsiteY0" fmla="*/ 76962 h 209550"/>
                <a:gd name="connsiteX1" fmla="*/ 114871 w 190500"/>
                <a:gd name="connsiteY1" fmla="*/ 10382 h 209550"/>
                <a:gd name="connsiteX2" fmla="*/ 114871 w 190500"/>
                <a:gd name="connsiteY2" fmla="*/ 10382 h 209550"/>
                <a:gd name="connsiteX3" fmla="*/ 114871 w 190500"/>
                <a:gd name="connsiteY3" fmla="*/ 10382 h 209550"/>
                <a:gd name="connsiteX4" fmla="*/ 107061 w 190500"/>
                <a:gd name="connsiteY4" fmla="*/ 7144 h 209550"/>
                <a:gd name="connsiteX5" fmla="*/ 18288 w 190500"/>
                <a:gd name="connsiteY5" fmla="*/ 7144 h 209550"/>
                <a:gd name="connsiteX6" fmla="*/ 7144 w 190500"/>
                <a:gd name="connsiteY6" fmla="*/ 18288 h 209550"/>
                <a:gd name="connsiteX7" fmla="*/ 7144 w 190500"/>
                <a:gd name="connsiteY7" fmla="*/ 196691 h 209550"/>
                <a:gd name="connsiteX8" fmla="*/ 18288 w 190500"/>
                <a:gd name="connsiteY8" fmla="*/ 207836 h 209550"/>
                <a:gd name="connsiteX9" fmla="*/ 174403 w 190500"/>
                <a:gd name="connsiteY9" fmla="*/ 207836 h 209550"/>
                <a:gd name="connsiteX10" fmla="*/ 185547 w 190500"/>
                <a:gd name="connsiteY10" fmla="*/ 196691 h 209550"/>
                <a:gd name="connsiteX11" fmla="*/ 185547 w 190500"/>
                <a:gd name="connsiteY11" fmla="*/ 84963 h 209550"/>
                <a:gd name="connsiteX12" fmla="*/ 182213 w 190500"/>
                <a:gd name="connsiteY12" fmla="*/ 76962 h 209550"/>
                <a:gd name="connsiteX13" fmla="*/ 118205 w 190500"/>
                <a:gd name="connsiteY13" fmla="*/ 44863 h 209550"/>
                <a:gd name="connsiteX14" fmla="*/ 147447 w 190500"/>
                <a:gd name="connsiteY14" fmla="*/ 73819 h 209550"/>
                <a:gd name="connsiteX15" fmla="*/ 118205 w 190500"/>
                <a:gd name="connsiteY15" fmla="*/ 73819 h 209550"/>
                <a:gd name="connsiteX16" fmla="*/ 118205 w 190500"/>
                <a:gd name="connsiteY16" fmla="*/ 44863 h 209550"/>
                <a:gd name="connsiteX17" fmla="*/ 163354 w 190500"/>
                <a:gd name="connsiteY17" fmla="*/ 185547 h 209550"/>
                <a:gd name="connsiteX18" fmla="*/ 29337 w 190500"/>
                <a:gd name="connsiteY18" fmla="*/ 185547 h 209550"/>
                <a:gd name="connsiteX19" fmla="*/ 29337 w 190500"/>
                <a:gd name="connsiteY19" fmla="*/ 29432 h 209550"/>
                <a:gd name="connsiteX20" fmla="*/ 95917 w 190500"/>
                <a:gd name="connsiteY20" fmla="*/ 29432 h 209550"/>
                <a:gd name="connsiteX21" fmla="*/ 95917 w 190500"/>
                <a:gd name="connsiteY21" fmla="*/ 84963 h 209550"/>
                <a:gd name="connsiteX22" fmla="*/ 107061 w 190500"/>
                <a:gd name="connsiteY22" fmla="*/ 96107 h 209550"/>
                <a:gd name="connsiteX23" fmla="*/ 163354 w 190500"/>
                <a:gd name="connsiteY23" fmla="*/ 96107 h 209550"/>
                <a:gd name="connsiteX24" fmla="*/ 163354 w 190500"/>
                <a:gd name="connsiteY24" fmla="*/ 18554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500" h="209550">
                  <a:moveTo>
                    <a:pt x="182213" y="76962"/>
                  </a:moveTo>
                  <a:lnTo>
                    <a:pt x="114871" y="10382"/>
                  </a:lnTo>
                  <a:cubicBezTo>
                    <a:pt x="114871" y="10382"/>
                    <a:pt x="114871" y="10382"/>
                    <a:pt x="114871" y="10382"/>
                  </a:cubicBezTo>
                  <a:lnTo>
                    <a:pt x="114871" y="10382"/>
                  </a:lnTo>
                  <a:cubicBezTo>
                    <a:pt x="112776" y="8287"/>
                    <a:pt x="109919" y="7144"/>
                    <a:pt x="107061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96691"/>
                  </a:lnTo>
                  <a:cubicBezTo>
                    <a:pt x="7144" y="202787"/>
                    <a:pt x="12097" y="207836"/>
                    <a:pt x="18288" y="207836"/>
                  </a:cubicBezTo>
                  <a:lnTo>
                    <a:pt x="174403" y="207836"/>
                  </a:lnTo>
                  <a:cubicBezTo>
                    <a:pt x="180499" y="207836"/>
                    <a:pt x="185547" y="202883"/>
                    <a:pt x="185547" y="196691"/>
                  </a:cubicBezTo>
                  <a:lnTo>
                    <a:pt x="185547" y="84963"/>
                  </a:lnTo>
                  <a:cubicBezTo>
                    <a:pt x="185547" y="82010"/>
                    <a:pt x="184404" y="79058"/>
                    <a:pt x="182213" y="76962"/>
                  </a:cubicBezTo>
                  <a:close/>
                  <a:moveTo>
                    <a:pt x="118205" y="44863"/>
                  </a:moveTo>
                  <a:lnTo>
                    <a:pt x="147447" y="73819"/>
                  </a:lnTo>
                  <a:lnTo>
                    <a:pt x="118205" y="73819"/>
                  </a:lnTo>
                  <a:lnTo>
                    <a:pt x="118205" y="44863"/>
                  </a:lnTo>
                  <a:close/>
                  <a:moveTo>
                    <a:pt x="163354" y="185547"/>
                  </a:moveTo>
                  <a:lnTo>
                    <a:pt x="29337" y="185547"/>
                  </a:lnTo>
                  <a:lnTo>
                    <a:pt x="29337" y="29432"/>
                  </a:lnTo>
                  <a:lnTo>
                    <a:pt x="95917" y="29432"/>
                  </a:lnTo>
                  <a:lnTo>
                    <a:pt x="95917" y="84963"/>
                  </a:lnTo>
                  <a:cubicBezTo>
                    <a:pt x="95917" y="91059"/>
                    <a:pt x="100870" y="96107"/>
                    <a:pt x="107061" y="96107"/>
                  </a:cubicBezTo>
                  <a:lnTo>
                    <a:pt x="163354" y="96107"/>
                  </a:lnTo>
                  <a:lnTo>
                    <a:pt x="163354" y="1855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1" name="그룹 328">
            <a:extLst>
              <a:ext uri="{FF2B5EF4-FFF2-40B4-BE49-F238E27FC236}">
                <a16:creationId xmlns:a16="http://schemas.microsoft.com/office/drawing/2014/main" id="{6BE85AA1-813C-420E-BF9F-D2C7692F59E3}"/>
              </a:ext>
            </a:extLst>
          </p:cNvPr>
          <p:cNvGrpSpPr>
            <a:grpSpLocks noChangeAspect="1"/>
          </p:cNvGrpSpPr>
          <p:nvPr/>
        </p:nvGrpSpPr>
        <p:grpSpPr>
          <a:xfrm>
            <a:off x="687012" y="3433287"/>
            <a:ext cx="315683" cy="493531"/>
            <a:chOff x="2176739" y="5552206"/>
            <a:chExt cx="257175" cy="402061"/>
          </a:xfrm>
          <a:solidFill>
            <a:srgbClr val="002060"/>
          </a:solidFill>
        </p:grpSpPr>
        <p:sp>
          <p:nvSpPr>
            <p:cNvPr id="56" name="자유형: 도형 329">
              <a:extLst>
                <a:ext uri="{FF2B5EF4-FFF2-40B4-BE49-F238E27FC236}">
                  <a16:creationId xmlns:a16="http://schemas.microsoft.com/office/drawing/2014/main" id="{5C8B3507-6B75-4709-AF71-45AF8B9309F4}"/>
                </a:ext>
              </a:extLst>
            </p:cNvPr>
            <p:cNvSpPr/>
            <p:nvPr/>
          </p:nvSpPr>
          <p:spPr>
            <a:xfrm>
              <a:off x="2176739" y="5620892"/>
              <a:ext cx="257175" cy="333375"/>
            </a:xfrm>
            <a:custGeom>
              <a:avLst/>
              <a:gdLst>
                <a:gd name="connsiteX0" fmla="*/ 250603 w 257175"/>
                <a:gd name="connsiteY0" fmla="*/ 128873 h 333375"/>
                <a:gd name="connsiteX1" fmla="*/ 128873 w 257175"/>
                <a:gd name="connsiteY1" fmla="*/ 7144 h 333375"/>
                <a:gd name="connsiteX2" fmla="*/ 7144 w 257175"/>
                <a:gd name="connsiteY2" fmla="*/ 128873 h 333375"/>
                <a:gd name="connsiteX3" fmla="*/ 62389 w 257175"/>
                <a:gd name="connsiteY3" fmla="*/ 230886 h 333375"/>
                <a:gd name="connsiteX4" fmla="*/ 62389 w 257175"/>
                <a:gd name="connsiteY4" fmla="*/ 268319 h 333375"/>
                <a:gd name="connsiteX5" fmla="*/ 130016 w 257175"/>
                <a:gd name="connsiteY5" fmla="*/ 335661 h 333375"/>
                <a:gd name="connsiteX6" fmla="*/ 195263 w 257175"/>
                <a:gd name="connsiteY6" fmla="*/ 269272 h 333375"/>
                <a:gd name="connsiteX7" fmla="*/ 195263 w 257175"/>
                <a:gd name="connsiteY7" fmla="*/ 247745 h 333375"/>
                <a:gd name="connsiteX8" fmla="*/ 195263 w 257175"/>
                <a:gd name="connsiteY8" fmla="*/ 230981 h 333375"/>
                <a:gd name="connsiteX9" fmla="*/ 250603 w 257175"/>
                <a:gd name="connsiteY9" fmla="*/ 128873 h 333375"/>
                <a:gd name="connsiteX10" fmla="*/ 171926 w 257175"/>
                <a:gd name="connsiteY10" fmla="*/ 269748 h 333375"/>
                <a:gd name="connsiteX11" fmla="*/ 125254 w 257175"/>
                <a:gd name="connsiteY11" fmla="*/ 312706 h 333375"/>
                <a:gd name="connsiteX12" fmla="*/ 85630 w 257175"/>
                <a:gd name="connsiteY12" fmla="*/ 269177 h 333375"/>
                <a:gd name="connsiteX13" fmla="*/ 85630 w 257175"/>
                <a:gd name="connsiteY13" fmla="*/ 259937 h 333375"/>
                <a:gd name="connsiteX14" fmla="*/ 171926 w 257175"/>
                <a:gd name="connsiteY14" fmla="*/ 259937 h 333375"/>
                <a:gd name="connsiteX15" fmla="*/ 171926 w 257175"/>
                <a:gd name="connsiteY15" fmla="*/ 269748 h 333375"/>
                <a:gd name="connsiteX16" fmla="*/ 177927 w 257175"/>
                <a:gd name="connsiteY16" fmla="*/ 213932 h 333375"/>
                <a:gd name="connsiteX17" fmla="*/ 171926 w 257175"/>
                <a:gd name="connsiteY17" fmla="*/ 224124 h 333375"/>
                <a:gd name="connsiteX18" fmla="*/ 171926 w 257175"/>
                <a:gd name="connsiteY18" fmla="*/ 235839 h 333375"/>
                <a:gd name="connsiteX19" fmla="*/ 140017 w 257175"/>
                <a:gd name="connsiteY19" fmla="*/ 235839 h 333375"/>
                <a:gd name="connsiteX20" fmla="*/ 140017 w 257175"/>
                <a:gd name="connsiteY20" fmla="*/ 174974 h 333375"/>
                <a:gd name="connsiteX21" fmla="*/ 166116 w 257175"/>
                <a:gd name="connsiteY21" fmla="*/ 139065 h 333375"/>
                <a:gd name="connsiteX22" fmla="*/ 155448 w 257175"/>
                <a:gd name="connsiteY22" fmla="*/ 126968 h 333375"/>
                <a:gd name="connsiteX23" fmla="*/ 142780 w 257175"/>
                <a:gd name="connsiteY23" fmla="*/ 138684 h 333375"/>
                <a:gd name="connsiteX24" fmla="*/ 128302 w 257175"/>
                <a:gd name="connsiteY24" fmla="*/ 153257 h 333375"/>
                <a:gd name="connsiteX25" fmla="*/ 113824 w 257175"/>
                <a:gd name="connsiteY25" fmla="*/ 138684 h 333375"/>
                <a:gd name="connsiteX26" fmla="*/ 106489 w 257175"/>
                <a:gd name="connsiteY26" fmla="*/ 127730 h 333375"/>
                <a:gd name="connsiteX27" fmla="*/ 90583 w 257175"/>
                <a:gd name="connsiteY27" fmla="*/ 138684 h 333375"/>
                <a:gd name="connsiteX28" fmla="*/ 116681 w 257175"/>
                <a:gd name="connsiteY28" fmla="*/ 174974 h 333375"/>
                <a:gd name="connsiteX29" fmla="*/ 116681 w 257175"/>
                <a:gd name="connsiteY29" fmla="*/ 235839 h 333375"/>
                <a:gd name="connsiteX30" fmla="*/ 85630 w 257175"/>
                <a:gd name="connsiteY30" fmla="*/ 235839 h 333375"/>
                <a:gd name="connsiteX31" fmla="*/ 85630 w 257175"/>
                <a:gd name="connsiteY31" fmla="*/ 224124 h 333375"/>
                <a:gd name="connsiteX32" fmla="*/ 79629 w 257175"/>
                <a:gd name="connsiteY32" fmla="*/ 213932 h 333375"/>
                <a:gd name="connsiteX33" fmla="*/ 30099 w 257175"/>
                <a:gd name="connsiteY33" fmla="*/ 128492 h 333375"/>
                <a:gd name="connsiteX34" fmla="*/ 128683 w 257175"/>
                <a:gd name="connsiteY34" fmla="*/ 30004 h 333375"/>
                <a:gd name="connsiteX35" fmla="*/ 227267 w 257175"/>
                <a:gd name="connsiteY35" fmla="*/ 128492 h 333375"/>
                <a:gd name="connsiteX36" fmla="*/ 177927 w 257175"/>
                <a:gd name="connsiteY36" fmla="*/ 213932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57175" h="333375">
                  <a:moveTo>
                    <a:pt x="250603" y="128873"/>
                  </a:moveTo>
                  <a:cubicBezTo>
                    <a:pt x="250603" y="61722"/>
                    <a:pt x="196025" y="7144"/>
                    <a:pt x="128873" y="7144"/>
                  </a:cubicBezTo>
                  <a:cubicBezTo>
                    <a:pt x="61722" y="7144"/>
                    <a:pt x="7144" y="61722"/>
                    <a:pt x="7144" y="128873"/>
                  </a:cubicBezTo>
                  <a:cubicBezTo>
                    <a:pt x="7144" y="170021"/>
                    <a:pt x="28194" y="208502"/>
                    <a:pt x="62389" y="230886"/>
                  </a:cubicBezTo>
                  <a:lnTo>
                    <a:pt x="62389" y="268319"/>
                  </a:lnTo>
                  <a:cubicBezTo>
                    <a:pt x="62389" y="305658"/>
                    <a:pt x="92678" y="336328"/>
                    <a:pt x="130016" y="335661"/>
                  </a:cubicBezTo>
                  <a:cubicBezTo>
                    <a:pt x="166116" y="334994"/>
                    <a:pt x="195263" y="305467"/>
                    <a:pt x="195263" y="269272"/>
                  </a:cubicBezTo>
                  <a:lnTo>
                    <a:pt x="195263" y="247745"/>
                  </a:lnTo>
                  <a:cubicBezTo>
                    <a:pt x="195263" y="247745"/>
                    <a:pt x="195263" y="230981"/>
                    <a:pt x="195263" y="230981"/>
                  </a:cubicBezTo>
                  <a:cubicBezTo>
                    <a:pt x="229552" y="208502"/>
                    <a:pt x="250603" y="170021"/>
                    <a:pt x="250603" y="128873"/>
                  </a:cubicBezTo>
                  <a:close/>
                  <a:moveTo>
                    <a:pt x="171926" y="269748"/>
                  </a:moveTo>
                  <a:cubicBezTo>
                    <a:pt x="171926" y="294704"/>
                    <a:pt x="150685" y="314706"/>
                    <a:pt x="125254" y="312706"/>
                  </a:cubicBezTo>
                  <a:cubicBezTo>
                    <a:pt x="102775" y="310896"/>
                    <a:pt x="85630" y="291751"/>
                    <a:pt x="85630" y="269177"/>
                  </a:cubicBezTo>
                  <a:lnTo>
                    <a:pt x="85630" y="259937"/>
                  </a:lnTo>
                  <a:lnTo>
                    <a:pt x="171926" y="259937"/>
                  </a:lnTo>
                  <a:lnTo>
                    <a:pt x="171926" y="269748"/>
                  </a:lnTo>
                  <a:close/>
                  <a:moveTo>
                    <a:pt x="177927" y="213932"/>
                  </a:moveTo>
                  <a:cubicBezTo>
                    <a:pt x="174308" y="216027"/>
                    <a:pt x="171926" y="219933"/>
                    <a:pt x="171926" y="224124"/>
                  </a:cubicBezTo>
                  <a:lnTo>
                    <a:pt x="171926" y="235839"/>
                  </a:lnTo>
                  <a:lnTo>
                    <a:pt x="140017" y="235839"/>
                  </a:lnTo>
                  <a:lnTo>
                    <a:pt x="140017" y="174974"/>
                  </a:lnTo>
                  <a:cubicBezTo>
                    <a:pt x="155067" y="170021"/>
                    <a:pt x="166021" y="155829"/>
                    <a:pt x="166116" y="139065"/>
                  </a:cubicBezTo>
                  <a:cubicBezTo>
                    <a:pt x="166211" y="132874"/>
                    <a:pt x="161544" y="127540"/>
                    <a:pt x="155448" y="126968"/>
                  </a:cubicBezTo>
                  <a:cubicBezTo>
                    <a:pt x="148590" y="126397"/>
                    <a:pt x="142780" y="131826"/>
                    <a:pt x="142780" y="138684"/>
                  </a:cubicBezTo>
                  <a:cubicBezTo>
                    <a:pt x="142780" y="146685"/>
                    <a:pt x="136303" y="153257"/>
                    <a:pt x="128302" y="153257"/>
                  </a:cubicBezTo>
                  <a:cubicBezTo>
                    <a:pt x="120301" y="153257"/>
                    <a:pt x="113824" y="146685"/>
                    <a:pt x="113824" y="138684"/>
                  </a:cubicBezTo>
                  <a:cubicBezTo>
                    <a:pt x="113824" y="133826"/>
                    <a:pt x="110966" y="129350"/>
                    <a:pt x="106489" y="127730"/>
                  </a:cubicBezTo>
                  <a:cubicBezTo>
                    <a:pt x="98298" y="124778"/>
                    <a:pt x="90583" y="130778"/>
                    <a:pt x="90583" y="138684"/>
                  </a:cubicBezTo>
                  <a:cubicBezTo>
                    <a:pt x="90583" y="155638"/>
                    <a:pt x="101537" y="169926"/>
                    <a:pt x="116681" y="174974"/>
                  </a:cubicBezTo>
                  <a:lnTo>
                    <a:pt x="116681" y="235839"/>
                  </a:lnTo>
                  <a:lnTo>
                    <a:pt x="85630" y="235839"/>
                  </a:lnTo>
                  <a:lnTo>
                    <a:pt x="85630" y="224124"/>
                  </a:lnTo>
                  <a:cubicBezTo>
                    <a:pt x="85630" y="219933"/>
                    <a:pt x="83344" y="216027"/>
                    <a:pt x="79629" y="213932"/>
                  </a:cubicBezTo>
                  <a:cubicBezTo>
                    <a:pt x="49054" y="196405"/>
                    <a:pt x="30099" y="163639"/>
                    <a:pt x="30099" y="128492"/>
                  </a:cubicBezTo>
                  <a:cubicBezTo>
                    <a:pt x="30099" y="74200"/>
                    <a:pt x="74295" y="30004"/>
                    <a:pt x="128683" y="30004"/>
                  </a:cubicBezTo>
                  <a:cubicBezTo>
                    <a:pt x="183071" y="30004"/>
                    <a:pt x="227267" y="74200"/>
                    <a:pt x="227267" y="128492"/>
                  </a:cubicBezTo>
                  <a:cubicBezTo>
                    <a:pt x="227457" y="163639"/>
                    <a:pt x="208502" y="196405"/>
                    <a:pt x="177927" y="2139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330">
              <a:extLst>
                <a:ext uri="{FF2B5EF4-FFF2-40B4-BE49-F238E27FC236}">
                  <a16:creationId xmlns:a16="http://schemas.microsoft.com/office/drawing/2014/main" id="{40F85B93-9701-4544-A507-FEB3AA43E733}"/>
                </a:ext>
              </a:extLst>
            </p:cNvPr>
            <p:cNvSpPr/>
            <p:nvPr/>
          </p:nvSpPr>
          <p:spPr>
            <a:xfrm>
              <a:off x="2286372" y="5552206"/>
              <a:ext cx="28575" cy="57150"/>
            </a:xfrm>
            <a:custGeom>
              <a:avLst/>
              <a:gdLst>
                <a:gd name="connsiteX0" fmla="*/ 7144 w 28575"/>
                <a:gd name="connsiteY0" fmla="*/ 19156 h 57150"/>
                <a:gd name="connsiteX1" fmla="*/ 7144 w 28575"/>
                <a:gd name="connsiteY1" fmla="*/ 38873 h 57150"/>
                <a:gd name="connsiteX2" fmla="*/ 18288 w 28575"/>
                <a:gd name="connsiteY2" fmla="*/ 50874 h 57150"/>
                <a:gd name="connsiteX3" fmla="*/ 30480 w 28575"/>
                <a:gd name="connsiteY3" fmla="*/ 39254 h 57150"/>
                <a:gd name="connsiteX4" fmla="*/ 30480 w 28575"/>
                <a:gd name="connsiteY4" fmla="*/ 18775 h 57150"/>
                <a:gd name="connsiteX5" fmla="*/ 18288 w 28575"/>
                <a:gd name="connsiteY5" fmla="*/ 7155 h 57150"/>
                <a:gd name="connsiteX6" fmla="*/ 7144 w 28575"/>
                <a:gd name="connsiteY6" fmla="*/ 1915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9156"/>
                  </a:moveTo>
                  <a:lnTo>
                    <a:pt x="7144" y="38873"/>
                  </a:lnTo>
                  <a:cubicBezTo>
                    <a:pt x="7144" y="45159"/>
                    <a:pt x="12001" y="50589"/>
                    <a:pt x="18288" y="50874"/>
                  </a:cubicBezTo>
                  <a:cubicBezTo>
                    <a:pt x="24955" y="51160"/>
                    <a:pt x="30480" y="45826"/>
                    <a:pt x="30480" y="39254"/>
                  </a:cubicBezTo>
                  <a:lnTo>
                    <a:pt x="30480" y="18775"/>
                  </a:lnTo>
                  <a:cubicBezTo>
                    <a:pt x="30480" y="12203"/>
                    <a:pt x="24955" y="6869"/>
                    <a:pt x="18288" y="7155"/>
                  </a:cubicBezTo>
                  <a:cubicBezTo>
                    <a:pt x="12001" y="7345"/>
                    <a:pt x="7144" y="12870"/>
                    <a:pt x="7144" y="19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331">
              <a:extLst>
                <a:ext uri="{FF2B5EF4-FFF2-40B4-BE49-F238E27FC236}">
                  <a16:creationId xmlns:a16="http://schemas.microsoft.com/office/drawing/2014/main" id="{C610A159-43B2-4C6A-A012-FE1D45243C30}"/>
                </a:ext>
              </a:extLst>
            </p:cNvPr>
            <p:cNvSpPr/>
            <p:nvPr/>
          </p:nvSpPr>
          <p:spPr>
            <a:xfrm>
              <a:off x="2234940" y="5560412"/>
              <a:ext cx="38100" cy="47625"/>
            </a:xfrm>
            <a:custGeom>
              <a:avLst/>
              <a:gdLst>
                <a:gd name="connsiteX0" fmla="*/ 37240 w 38100"/>
                <a:gd name="connsiteY0" fmla="*/ 34097 h 47625"/>
                <a:gd name="connsiteX1" fmla="*/ 29906 w 38100"/>
                <a:gd name="connsiteY1" fmla="*/ 14761 h 47625"/>
                <a:gd name="connsiteX2" fmla="*/ 14761 w 38100"/>
                <a:gd name="connsiteY2" fmla="*/ 7903 h 47625"/>
                <a:gd name="connsiteX3" fmla="*/ 7903 w 38100"/>
                <a:gd name="connsiteY3" fmla="*/ 23048 h 47625"/>
                <a:gd name="connsiteX4" fmla="*/ 15237 w 38100"/>
                <a:gd name="connsiteY4" fmla="*/ 42383 h 47625"/>
                <a:gd name="connsiteX5" fmla="*/ 26286 w 38100"/>
                <a:gd name="connsiteY5" fmla="*/ 50003 h 47625"/>
                <a:gd name="connsiteX6" fmla="*/ 30477 w 38100"/>
                <a:gd name="connsiteY6" fmla="*/ 49241 h 47625"/>
                <a:gd name="connsiteX7" fmla="*/ 37240 w 38100"/>
                <a:gd name="connsiteY7" fmla="*/ 3409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7240" y="34097"/>
                  </a:moveTo>
                  <a:lnTo>
                    <a:pt x="29906" y="14761"/>
                  </a:lnTo>
                  <a:cubicBezTo>
                    <a:pt x="27619" y="8665"/>
                    <a:pt x="20857" y="5617"/>
                    <a:pt x="14761" y="7903"/>
                  </a:cubicBezTo>
                  <a:cubicBezTo>
                    <a:pt x="8665" y="10189"/>
                    <a:pt x="5617" y="16951"/>
                    <a:pt x="7903" y="23048"/>
                  </a:cubicBezTo>
                  <a:lnTo>
                    <a:pt x="15237" y="42383"/>
                  </a:lnTo>
                  <a:cubicBezTo>
                    <a:pt x="17047" y="47050"/>
                    <a:pt x="21523" y="50003"/>
                    <a:pt x="26286" y="50003"/>
                  </a:cubicBezTo>
                  <a:cubicBezTo>
                    <a:pt x="27715" y="50003"/>
                    <a:pt x="29048" y="49717"/>
                    <a:pt x="30477" y="49241"/>
                  </a:cubicBezTo>
                  <a:cubicBezTo>
                    <a:pt x="36478" y="46955"/>
                    <a:pt x="39526" y="40192"/>
                    <a:pt x="37240" y="34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332">
              <a:extLst>
                <a:ext uri="{FF2B5EF4-FFF2-40B4-BE49-F238E27FC236}">
                  <a16:creationId xmlns:a16="http://schemas.microsoft.com/office/drawing/2014/main" id="{939D8F1F-BEB6-4BC5-BDEB-4DD48736C392}"/>
                </a:ext>
              </a:extLst>
            </p:cNvPr>
            <p:cNvSpPr/>
            <p:nvPr/>
          </p:nvSpPr>
          <p:spPr>
            <a:xfrm>
              <a:off x="2330381" y="5560507"/>
              <a:ext cx="38100" cy="47625"/>
            </a:xfrm>
            <a:custGeom>
              <a:avLst/>
              <a:gdLst>
                <a:gd name="connsiteX0" fmla="*/ 30382 w 38100"/>
                <a:gd name="connsiteY0" fmla="*/ 7903 h 47625"/>
                <a:gd name="connsiteX1" fmla="*/ 15237 w 38100"/>
                <a:gd name="connsiteY1" fmla="*/ 14761 h 47625"/>
                <a:gd name="connsiteX2" fmla="*/ 7903 w 38100"/>
                <a:gd name="connsiteY2" fmla="*/ 34096 h 47625"/>
                <a:gd name="connsiteX3" fmla="*/ 14761 w 38100"/>
                <a:gd name="connsiteY3" fmla="*/ 49241 h 47625"/>
                <a:gd name="connsiteX4" fmla="*/ 18952 w 38100"/>
                <a:gd name="connsiteY4" fmla="*/ 50003 h 47625"/>
                <a:gd name="connsiteX5" fmla="*/ 30001 w 38100"/>
                <a:gd name="connsiteY5" fmla="*/ 42383 h 47625"/>
                <a:gd name="connsiteX6" fmla="*/ 37335 w 38100"/>
                <a:gd name="connsiteY6" fmla="*/ 23048 h 47625"/>
                <a:gd name="connsiteX7" fmla="*/ 30382 w 38100"/>
                <a:gd name="connsiteY7" fmla="*/ 790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0382" y="7903"/>
                  </a:moveTo>
                  <a:cubicBezTo>
                    <a:pt x="24286" y="5617"/>
                    <a:pt x="17523" y="8665"/>
                    <a:pt x="15237" y="14761"/>
                  </a:cubicBezTo>
                  <a:lnTo>
                    <a:pt x="7903" y="34096"/>
                  </a:lnTo>
                  <a:cubicBezTo>
                    <a:pt x="5617" y="40193"/>
                    <a:pt x="8665" y="46955"/>
                    <a:pt x="14761" y="49241"/>
                  </a:cubicBezTo>
                  <a:cubicBezTo>
                    <a:pt x="16094" y="49718"/>
                    <a:pt x="17523" y="50003"/>
                    <a:pt x="18952" y="50003"/>
                  </a:cubicBezTo>
                  <a:cubicBezTo>
                    <a:pt x="23714" y="50003"/>
                    <a:pt x="28191" y="47146"/>
                    <a:pt x="30001" y="42383"/>
                  </a:cubicBezTo>
                  <a:lnTo>
                    <a:pt x="37335" y="23048"/>
                  </a:lnTo>
                  <a:cubicBezTo>
                    <a:pt x="39526" y="16952"/>
                    <a:pt x="36478" y="10189"/>
                    <a:pt x="30382" y="79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A0C5F63-F49D-454C-B32D-11D7BF93B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03069" y="6400311"/>
            <a:ext cx="3086100" cy="365125"/>
          </a:xfrm>
        </p:spPr>
        <p:txBody>
          <a:bodyPr/>
          <a:lstStyle/>
          <a:p>
            <a:r>
              <a:rPr lang="en-US" altLang="zh-TW"/>
              <a:t>/47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66A640-2CB2-425F-BA0E-FBC2D445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9C24-7C66-4323-88B7-218B97194733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B9138DE-18EE-4DF6-B554-6357B3EE9178}"/>
              </a:ext>
            </a:extLst>
          </p:cNvPr>
          <p:cNvSpPr/>
          <p:nvPr/>
        </p:nvSpPr>
        <p:spPr>
          <a:xfrm>
            <a:off x="135165" y="2825813"/>
            <a:ext cx="1597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/>
              <a:t>製程動機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5B3111E-3383-4E38-A309-4832DC9E045E}"/>
              </a:ext>
            </a:extLst>
          </p:cNvPr>
          <p:cNvSpPr/>
          <p:nvPr/>
        </p:nvSpPr>
        <p:spPr>
          <a:xfrm>
            <a:off x="3404673" y="2836804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dirty="0"/>
              <a:t>反應流程與結果</a:t>
            </a:r>
            <a:endParaRPr lang="en-US" altLang="zh-TW" sz="2400" b="1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7101075F-024F-48F1-BDFA-16C1399B304B}"/>
              </a:ext>
            </a:extLst>
          </p:cNvPr>
          <p:cNvSpPr/>
          <p:nvPr/>
        </p:nvSpPr>
        <p:spPr>
          <a:xfrm>
            <a:off x="5707207" y="4143880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dirty="0"/>
              <a:t>跟原文獻</a:t>
            </a:r>
            <a:endParaRPr lang="en-US" altLang="zh-TW" sz="2400" b="1" dirty="0"/>
          </a:p>
          <a:p>
            <a:pPr algn="ctr"/>
            <a:r>
              <a:rPr lang="zh-TW" altLang="en-US" sz="2400" b="1" dirty="0"/>
              <a:t>的比較</a:t>
            </a:r>
            <a:endParaRPr lang="en-US" altLang="zh-TW" sz="2400" b="1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8D7F489-D6AA-4EF5-8529-7A5D7477C79D}"/>
              </a:ext>
            </a:extLst>
          </p:cNvPr>
          <p:cNvSpPr/>
          <p:nvPr/>
        </p:nvSpPr>
        <p:spPr>
          <a:xfrm>
            <a:off x="7561092" y="2823012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TW" altLang="en-US" sz="2400" b="1" dirty="0"/>
              <a:t>經濟評估</a:t>
            </a:r>
            <a:endParaRPr lang="en-US" altLang="zh-TW" sz="2400" b="1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4FD2BE7B-B532-485B-BB32-9ADE458FE23F}"/>
              </a:ext>
            </a:extLst>
          </p:cNvPr>
          <p:cNvSpPr/>
          <p:nvPr/>
        </p:nvSpPr>
        <p:spPr>
          <a:xfrm>
            <a:off x="1988901" y="4143880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dirty="0"/>
              <a:t>參考文獻</a:t>
            </a:r>
            <a:endParaRPr lang="en-US" altLang="zh-TW" sz="2400" b="1" dirty="0"/>
          </a:p>
          <a:p>
            <a:pPr algn="ctr"/>
            <a:r>
              <a:rPr lang="zh-TW" altLang="en-US" sz="2400" b="1" dirty="0"/>
              <a:t>反應概念</a:t>
            </a:r>
            <a:endParaRPr lang="en-US" altLang="zh-TW" sz="2400" b="1" dirty="0"/>
          </a:p>
        </p:txBody>
      </p:sp>
      <p:grpSp>
        <p:nvGrpSpPr>
          <p:cNvPr id="84" name="그룹 219">
            <a:extLst>
              <a:ext uri="{FF2B5EF4-FFF2-40B4-BE49-F238E27FC236}">
                <a16:creationId xmlns:a16="http://schemas.microsoft.com/office/drawing/2014/main" id="{B352E418-8028-497F-B2E2-565FB97D3416}"/>
              </a:ext>
            </a:extLst>
          </p:cNvPr>
          <p:cNvGrpSpPr/>
          <p:nvPr/>
        </p:nvGrpSpPr>
        <p:grpSpPr>
          <a:xfrm>
            <a:off x="8096412" y="3561564"/>
            <a:ext cx="390525" cy="266700"/>
            <a:chOff x="8143580" y="4941760"/>
            <a:chExt cx="390525" cy="266700"/>
          </a:xfrm>
          <a:solidFill>
            <a:srgbClr val="002060"/>
          </a:solidFill>
        </p:grpSpPr>
        <p:sp>
          <p:nvSpPr>
            <p:cNvPr id="85" name="자유형: 도형 220">
              <a:extLst>
                <a:ext uri="{FF2B5EF4-FFF2-40B4-BE49-F238E27FC236}">
                  <a16:creationId xmlns:a16="http://schemas.microsoft.com/office/drawing/2014/main" id="{B222FA1E-4A34-4EF7-BF06-8780AE8A7C21}"/>
                </a:ext>
              </a:extLst>
            </p:cNvPr>
            <p:cNvSpPr/>
            <p:nvPr/>
          </p:nvSpPr>
          <p:spPr>
            <a:xfrm>
              <a:off x="8143580" y="4941760"/>
              <a:ext cx="390525" cy="266700"/>
            </a:xfrm>
            <a:custGeom>
              <a:avLst/>
              <a:gdLst>
                <a:gd name="connsiteX0" fmla="*/ 375095 w 390525"/>
                <a:gd name="connsiteY0" fmla="*/ 7144 h 266700"/>
                <a:gd name="connsiteX1" fmla="*/ 98298 w 390525"/>
                <a:gd name="connsiteY1" fmla="*/ 7144 h 266700"/>
                <a:gd name="connsiteX2" fmla="*/ 87154 w 390525"/>
                <a:gd name="connsiteY2" fmla="*/ 18288 h 266700"/>
                <a:gd name="connsiteX3" fmla="*/ 87154 w 390525"/>
                <a:gd name="connsiteY3" fmla="*/ 47149 h 266700"/>
                <a:gd name="connsiteX4" fmla="*/ 58293 w 390525"/>
                <a:gd name="connsiteY4" fmla="*/ 47149 h 266700"/>
                <a:gd name="connsiteX5" fmla="*/ 47149 w 390525"/>
                <a:gd name="connsiteY5" fmla="*/ 58293 h 266700"/>
                <a:gd name="connsiteX6" fmla="*/ 47149 w 390525"/>
                <a:gd name="connsiteY6" fmla="*/ 87916 h 266700"/>
                <a:gd name="connsiteX7" fmla="*/ 18288 w 390525"/>
                <a:gd name="connsiteY7" fmla="*/ 87916 h 266700"/>
                <a:gd name="connsiteX8" fmla="*/ 7144 w 390525"/>
                <a:gd name="connsiteY8" fmla="*/ 99060 h 266700"/>
                <a:gd name="connsiteX9" fmla="*/ 7144 w 390525"/>
                <a:gd name="connsiteY9" fmla="*/ 249269 h 266700"/>
                <a:gd name="connsiteX10" fmla="*/ 18288 w 390525"/>
                <a:gd name="connsiteY10" fmla="*/ 260413 h 266700"/>
                <a:gd name="connsiteX11" fmla="*/ 295085 w 390525"/>
                <a:gd name="connsiteY11" fmla="*/ 260413 h 266700"/>
                <a:gd name="connsiteX12" fmla="*/ 306229 w 390525"/>
                <a:gd name="connsiteY12" fmla="*/ 249269 h 266700"/>
                <a:gd name="connsiteX13" fmla="*/ 306229 w 390525"/>
                <a:gd name="connsiteY13" fmla="*/ 220408 h 266700"/>
                <a:gd name="connsiteX14" fmla="*/ 335090 w 390525"/>
                <a:gd name="connsiteY14" fmla="*/ 220408 h 266700"/>
                <a:gd name="connsiteX15" fmla="*/ 346234 w 390525"/>
                <a:gd name="connsiteY15" fmla="*/ 209264 h 266700"/>
                <a:gd name="connsiteX16" fmla="*/ 346234 w 390525"/>
                <a:gd name="connsiteY16" fmla="*/ 179641 h 266700"/>
                <a:gd name="connsiteX17" fmla="*/ 375095 w 390525"/>
                <a:gd name="connsiteY17" fmla="*/ 179641 h 266700"/>
                <a:gd name="connsiteX18" fmla="*/ 386239 w 390525"/>
                <a:gd name="connsiteY18" fmla="*/ 168497 h 266700"/>
                <a:gd name="connsiteX19" fmla="*/ 386239 w 390525"/>
                <a:gd name="connsiteY19" fmla="*/ 18288 h 266700"/>
                <a:gd name="connsiteX20" fmla="*/ 375095 w 390525"/>
                <a:gd name="connsiteY20" fmla="*/ 7144 h 266700"/>
                <a:gd name="connsiteX21" fmla="*/ 363950 w 390525"/>
                <a:gd name="connsiteY21" fmla="*/ 157353 h 266700"/>
                <a:gd name="connsiteX22" fmla="*/ 346234 w 390525"/>
                <a:gd name="connsiteY22" fmla="*/ 157353 h 266700"/>
                <a:gd name="connsiteX23" fmla="*/ 346234 w 390525"/>
                <a:gd name="connsiteY23" fmla="*/ 58198 h 266700"/>
                <a:gd name="connsiteX24" fmla="*/ 335090 w 390525"/>
                <a:gd name="connsiteY24" fmla="*/ 47054 h 266700"/>
                <a:gd name="connsiteX25" fmla="*/ 110109 w 390525"/>
                <a:gd name="connsiteY25" fmla="*/ 47054 h 266700"/>
                <a:gd name="connsiteX26" fmla="*/ 110109 w 390525"/>
                <a:gd name="connsiteY26" fmla="*/ 29337 h 266700"/>
                <a:gd name="connsiteX27" fmla="*/ 363950 w 390525"/>
                <a:gd name="connsiteY27" fmla="*/ 29337 h 266700"/>
                <a:gd name="connsiteX28" fmla="*/ 363950 w 390525"/>
                <a:gd name="connsiteY28" fmla="*/ 157353 h 266700"/>
                <a:gd name="connsiteX29" fmla="*/ 29433 w 390525"/>
                <a:gd name="connsiteY29" fmla="*/ 238030 h 266700"/>
                <a:gd name="connsiteX30" fmla="*/ 29433 w 390525"/>
                <a:gd name="connsiteY30" fmla="*/ 110014 h 266700"/>
                <a:gd name="connsiteX31" fmla="*/ 283274 w 390525"/>
                <a:gd name="connsiteY31" fmla="*/ 110014 h 266700"/>
                <a:gd name="connsiteX32" fmla="*/ 283274 w 390525"/>
                <a:gd name="connsiteY32" fmla="*/ 238030 h 266700"/>
                <a:gd name="connsiteX33" fmla="*/ 29433 w 390525"/>
                <a:gd name="connsiteY33" fmla="*/ 238030 h 266700"/>
                <a:gd name="connsiteX34" fmla="*/ 306229 w 390525"/>
                <a:gd name="connsiteY34" fmla="*/ 98203 h 266700"/>
                <a:gd name="connsiteX35" fmla="*/ 295085 w 390525"/>
                <a:gd name="connsiteY35" fmla="*/ 87058 h 266700"/>
                <a:gd name="connsiteX36" fmla="*/ 70104 w 390525"/>
                <a:gd name="connsiteY36" fmla="*/ 87058 h 266700"/>
                <a:gd name="connsiteX37" fmla="*/ 70104 w 390525"/>
                <a:gd name="connsiteY37" fmla="*/ 69342 h 266700"/>
                <a:gd name="connsiteX38" fmla="*/ 323945 w 390525"/>
                <a:gd name="connsiteY38" fmla="*/ 69342 h 266700"/>
                <a:gd name="connsiteX39" fmla="*/ 323945 w 390525"/>
                <a:gd name="connsiteY39" fmla="*/ 198120 h 266700"/>
                <a:gd name="connsiteX40" fmla="*/ 306229 w 390525"/>
                <a:gd name="connsiteY40" fmla="*/ 198120 h 266700"/>
                <a:gd name="connsiteX41" fmla="*/ 306229 w 390525"/>
                <a:gd name="connsiteY41" fmla="*/ 98203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90525" h="266700">
                  <a:moveTo>
                    <a:pt x="375095" y="7144"/>
                  </a:moveTo>
                  <a:lnTo>
                    <a:pt x="98298" y="7144"/>
                  </a:lnTo>
                  <a:cubicBezTo>
                    <a:pt x="92203" y="7144"/>
                    <a:pt x="87154" y="12097"/>
                    <a:pt x="87154" y="18288"/>
                  </a:cubicBezTo>
                  <a:lnTo>
                    <a:pt x="87154" y="47149"/>
                  </a:lnTo>
                  <a:lnTo>
                    <a:pt x="58293" y="47149"/>
                  </a:lnTo>
                  <a:cubicBezTo>
                    <a:pt x="52197" y="47149"/>
                    <a:pt x="47149" y="52102"/>
                    <a:pt x="47149" y="58293"/>
                  </a:cubicBezTo>
                  <a:lnTo>
                    <a:pt x="47149" y="87916"/>
                  </a:lnTo>
                  <a:lnTo>
                    <a:pt x="18288" y="87916"/>
                  </a:lnTo>
                  <a:cubicBezTo>
                    <a:pt x="12192" y="87916"/>
                    <a:pt x="7144" y="92869"/>
                    <a:pt x="7144" y="99060"/>
                  </a:cubicBezTo>
                  <a:lnTo>
                    <a:pt x="7144" y="249269"/>
                  </a:lnTo>
                  <a:cubicBezTo>
                    <a:pt x="7144" y="255365"/>
                    <a:pt x="12097" y="260413"/>
                    <a:pt x="18288" y="260413"/>
                  </a:cubicBezTo>
                  <a:lnTo>
                    <a:pt x="295085" y="260413"/>
                  </a:lnTo>
                  <a:cubicBezTo>
                    <a:pt x="301180" y="260413"/>
                    <a:pt x="306229" y="255461"/>
                    <a:pt x="306229" y="249269"/>
                  </a:cubicBezTo>
                  <a:lnTo>
                    <a:pt x="306229" y="220408"/>
                  </a:lnTo>
                  <a:lnTo>
                    <a:pt x="335090" y="220408"/>
                  </a:lnTo>
                  <a:cubicBezTo>
                    <a:pt x="341186" y="220408"/>
                    <a:pt x="346234" y="215455"/>
                    <a:pt x="346234" y="209264"/>
                  </a:cubicBezTo>
                  <a:lnTo>
                    <a:pt x="346234" y="179641"/>
                  </a:lnTo>
                  <a:lnTo>
                    <a:pt x="375095" y="179641"/>
                  </a:lnTo>
                  <a:cubicBezTo>
                    <a:pt x="381191" y="179641"/>
                    <a:pt x="386239" y="174688"/>
                    <a:pt x="386239" y="168497"/>
                  </a:cubicBezTo>
                  <a:lnTo>
                    <a:pt x="386239" y="18288"/>
                  </a:lnTo>
                  <a:cubicBezTo>
                    <a:pt x="386239" y="12097"/>
                    <a:pt x="381191" y="7144"/>
                    <a:pt x="375095" y="7144"/>
                  </a:cubicBezTo>
                  <a:close/>
                  <a:moveTo>
                    <a:pt x="363950" y="157353"/>
                  </a:moveTo>
                  <a:lnTo>
                    <a:pt x="346234" y="157353"/>
                  </a:lnTo>
                  <a:lnTo>
                    <a:pt x="346234" y="58198"/>
                  </a:lnTo>
                  <a:cubicBezTo>
                    <a:pt x="346234" y="52102"/>
                    <a:pt x="341281" y="47054"/>
                    <a:pt x="335090" y="47054"/>
                  </a:cubicBezTo>
                  <a:lnTo>
                    <a:pt x="110109" y="47054"/>
                  </a:lnTo>
                  <a:lnTo>
                    <a:pt x="110109" y="29337"/>
                  </a:lnTo>
                  <a:lnTo>
                    <a:pt x="363950" y="29337"/>
                  </a:lnTo>
                  <a:lnTo>
                    <a:pt x="363950" y="157353"/>
                  </a:lnTo>
                  <a:close/>
                  <a:moveTo>
                    <a:pt x="29433" y="238030"/>
                  </a:moveTo>
                  <a:lnTo>
                    <a:pt x="29433" y="110014"/>
                  </a:lnTo>
                  <a:lnTo>
                    <a:pt x="283274" y="110014"/>
                  </a:lnTo>
                  <a:lnTo>
                    <a:pt x="283274" y="238030"/>
                  </a:lnTo>
                  <a:lnTo>
                    <a:pt x="29433" y="238030"/>
                  </a:lnTo>
                  <a:close/>
                  <a:moveTo>
                    <a:pt x="306229" y="98203"/>
                  </a:moveTo>
                  <a:cubicBezTo>
                    <a:pt x="306229" y="92107"/>
                    <a:pt x="301276" y="87058"/>
                    <a:pt x="295085" y="87058"/>
                  </a:cubicBezTo>
                  <a:lnTo>
                    <a:pt x="70104" y="87058"/>
                  </a:lnTo>
                  <a:lnTo>
                    <a:pt x="70104" y="69342"/>
                  </a:lnTo>
                  <a:lnTo>
                    <a:pt x="323945" y="69342"/>
                  </a:lnTo>
                  <a:lnTo>
                    <a:pt x="323945" y="198120"/>
                  </a:lnTo>
                  <a:lnTo>
                    <a:pt x="306229" y="198120"/>
                  </a:lnTo>
                  <a:lnTo>
                    <a:pt x="306229" y="9820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221">
              <a:extLst>
                <a:ext uri="{FF2B5EF4-FFF2-40B4-BE49-F238E27FC236}">
                  <a16:creationId xmlns:a16="http://schemas.microsoft.com/office/drawing/2014/main" id="{B3ABBE28-6C5E-4FF9-B9B9-D1002F914AD6}"/>
                </a:ext>
              </a:extLst>
            </p:cNvPr>
            <p:cNvSpPr/>
            <p:nvPr/>
          </p:nvSpPr>
          <p:spPr>
            <a:xfrm>
              <a:off x="8326365" y="5068061"/>
              <a:ext cx="95250" cy="95250"/>
            </a:xfrm>
            <a:custGeom>
              <a:avLst/>
              <a:gdLst>
                <a:gd name="connsiteX0" fmla="*/ 7144 w 95250"/>
                <a:gd name="connsiteY0" fmla="*/ 47625 h 95250"/>
                <a:gd name="connsiteX1" fmla="*/ 47625 w 95250"/>
                <a:gd name="connsiteY1" fmla="*/ 88106 h 95250"/>
                <a:gd name="connsiteX2" fmla="*/ 88106 w 95250"/>
                <a:gd name="connsiteY2" fmla="*/ 47625 h 95250"/>
                <a:gd name="connsiteX3" fmla="*/ 47625 w 95250"/>
                <a:gd name="connsiteY3" fmla="*/ 7144 h 95250"/>
                <a:gd name="connsiteX4" fmla="*/ 7144 w 95250"/>
                <a:gd name="connsiteY4" fmla="*/ 47625 h 95250"/>
                <a:gd name="connsiteX5" fmla="*/ 65818 w 95250"/>
                <a:gd name="connsiteY5" fmla="*/ 47625 h 95250"/>
                <a:gd name="connsiteX6" fmla="*/ 47530 w 95250"/>
                <a:gd name="connsiteY6" fmla="*/ 65913 h 95250"/>
                <a:gd name="connsiteX7" fmla="*/ 29242 w 95250"/>
                <a:gd name="connsiteY7" fmla="*/ 47625 h 95250"/>
                <a:gd name="connsiteX8" fmla="*/ 47530 w 95250"/>
                <a:gd name="connsiteY8" fmla="*/ 29337 h 95250"/>
                <a:gd name="connsiteX9" fmla="*/ 65818 w 95250"/>
                <a:gd name="connsiteY9" fmla="*/ 476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7144" y="47625"/>
                  </a:moveTo>
                  <a:cubicBezTo>
                    <a:pt x="7144" y="69914"/>
                    <a:pt x="25337" y="88106"/>
                    <a:pt x="47625" y="88106"/>
                  </a:cubicBezTo>
                  <a:cubicBezTo>
                    <a:pt x="69914" y="88106"/>
                    <a:pt x="88106" y="69914"/>
                    <a:pt x="88106" y="47625"/>
                  </a:cubicBezTo>
                  <a:cubicBezTo>
                    <a:pt x="88106" y="25337"/>
                    <a:pt x="69914" y="7144"/>
                    <a:pt x="47625" y="7144"/>
                  </a:cubicBezTo>
                  <a:cubicBezTo>
                    <a:pt x="25241" y="7144"/>
                    <a:pt x="7144" y="25241"/>
                    <a:pt x="7144" y="47625"/>
                  </a:cubicBezTo>
                  <a:close/>
                  <a:moveTo>
                    <a:pt x="65818" y="47625"/>
                  </a:moveTo>
                  <a:cubicBezTo>
                    <a:pt x="65818" y="57722"/>
                    <a:pt x="57627" y="65913"/>
                    <a:pt x="47530" y="65913"/>
                  </a:cubicBezTo>
                  <a:cubicBezTo>
                    <a:pt x="37433" y="65913"/>
                    <a:pt x="29242" y="57722"/>
                    <a:pt x="29242" y="47625"/>
                  </a:cubicBezTo>
                  <a:cubicBezTo>
                    <a:pt x="29242" y="37529"/>
                    <a:pt x="37433" y="29337"/>
                    <a:pt x="47530" y="29337"/>
                  </a:cubicBezTo>
                  <a:cubicBezTo>
                    <a:pt x="57627" y="29337"/>
                    <a:pt x="65818" y="37529"/>
                    <a:pt x="65818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222">
              <a:extLst>
                <a:ext uri="{FF2B5EF4-FFF2-40B4-BE49-F238E27FC236}">
                  <a16:creationId xmlns:a16="http://schemas.microsoft.com/office/drawing/2014/main" id="{9832281E-9E17-438F-B4D1-59DCF9BBE2CB}"/>
                </a:ext>
              </a:extLst>
            </p:cNvPr>
            <p:cNvSpPr/>
            <p:nvPr/>
          </p:nvSpPr>
          <p:spPr>
            <a:xfrm>
              <a:off x="8181457" y="5060441"/>
              <a:ext cx="66675" cy="104775"/>
            </a:xfrm>
            <a:custGeom>
              <a:avLst/>
              <a:gdLst>
                <a:gd name="connsiteX0" fmla="*/ 47849 w 66675"/>
                <a:gd name="connsiteY0" fmla="*/ 92773 h 104775"/>
                <a:gd name="connsiteX1" fmla="*/ 47849 w 66675"/>
                <a:gd name="connsiteY1" fmla="*/ 91630 h 104775"/>
                <a:gd name="connsiteX2" fmla="*/ 66327 w 66675"/>
                <a:gd name="connsiteY2" fmla="*/ 68009 h 104775"/>
                <a:gd name="connsiteX3" fmla="*/ 42038 w 66675"/>
                <a:gd name="connsiteY3" fmla="*/ 43910 h 104775"/>
                <a:gd name="connsiteX4" fmla="*/ 31561 w 66675"/>
                <a:gd name="connsiteY4" fmla="*/ 43910 h 104775"/>
                <a:gd name="connsiteX5" fmla="*/ 29465 w 66675"/>
                <a:gd name="connsiteY5" fmla="*/ 41624 h 104775"/>
                <a:gd name="connsiteX6" fmla="*/ 31561 w 66675"/>
                <a:gd name="connsiteY6" fmla="*/ 39529 h 104775"/>
                <a:gd name="connsiteX7" fmla="*/ 54897 w 66675"/>
                <a:gd name="connsiteY7" fmla="*/ 39529 h 104775"/>
                <a:gd name="connsiteX8" fmla="*/ 66232 w 66675"/>
                <a:gd name="connsiteY8" fmla="*/ 29718 h 104775"/>
                <a:gd name="connsiteX9" fmla="*/ 55183 w 66675"/>
                <a:gd name="connsiteY9" fmla="*/ 17336 h 104775"/>
                <a:gd name="connsiteX10" fmla="*/ 47944 w 66675"/>
                <a:gd name="connsiteY10" fmla="*/ 17336 h 104775"/>
                <a:gd name="connsiteX11" fmla="*/ 36800 w 66675"/>
                <a:gd name="connsiteY11" fmla="*/ 7144 h 104775"/>
                <a:gd name="connsiteX12" fmla="*/ 25656 w 66675"/>
                <a:gd name="connsiteY12" fmla="*/ 18002 h 104775"/>
                <a:gd name="connsiteX13" fmla="*/ 7463 w 66675"/>
                <a:gd name="connsiteY13" fmla="*/ 45720 h 104775"/>
                <a:gd name="connsiteX14" fmla="*/ 31847 w 66675"/>
                <a:gd name="connsiteY14" fmla="*/ 66104 h 104775"/>
                <a:gd name="connsiteX15" fmla="*/ 41943 w 66675"/>
                <a:gd name="connsiteY15" fmla="*/ 66104 h 104775"/>
                <a:gd name="connsiteX16" fmla="*/ 43944 w 66675"/>
                <a:gd name="connsiteY16" fmla="*/ 67246 h 104775"/>
                <a:gd name="connsiteX17" fmla="*/ 41943 w 66675"/>
                <a:gd name="connsiteY17" fmla="*/ 70485 h 104775"/>
                <a:gd name="connsiteX18" fmla="*/ 18417 w 66675"/>
                <a:gd name="connsiteY18" fmla="*/ 70485 h 104775"/>
                <a:gd name="connsiteX19" fmla="*/ 10130 w 66675"/>
                <a:gd name="connsiteY19" fmla="*/ 75343 h 104775"/>
                <a:gd name="connsiteX20" fmla="*/ 19273 w 66675"/>
                <a:gd name="connsiteY20" fmla="*/ 91916 h 104775"/>
                <a:gd name="connsiteX21" fmla="*/ 26322 w 66675"/>
                <a:gd name="connsiteY21" fmla="*/ 91916 h 104775"/>
                <a:gd name="connsiteX22" fmla="*/ 42896 w 66675"/>
                <a:gd name="connsiteY22" fmla="*/ 100965 h 104775"/>
                <a:gd name="connsiteX23" fmla="*/ 47849 w 66675"/>
                <a:gd name="connsiteY23" fmla="*/ 92773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675" h="104775">
                  <a:moveTo>
                    <a:pt x="47849" y="92773"/>
                  </a:moveTo>
                  <a:lnTo>
                    <a:pt x="47849" y="91630"/>
                  </a:lnTo>
                  <a:cubicBezTo>
                    <a:pt x="47849" y="91630"/>
                    <a:pt x="66327" y="79438"/>
                    <a:pt x="66327" y="68009"/>
                  </a:cubicBezTo>
                  <a:cubicBezTo>
                    <a:pt x="66327" y="54578"/>
                    <a:pt x="55469" y="43720"/>
                    <a:pt x="42038" y="43910"/>
                  </a:cubicBezTo>
                  <a:lnTo>
                    <a:pt x="31561" y="43910"/>
                  </a:lnTo>
                  <a:cubicBezTo>
                    <a:pt x="30418" y="43720"/>
                    <a:pt x="29465" y="42767"/>
                    <a:pt x="29465" y="41624"/>
                  </a:cubicBezTo>
                  <a:cubicBezTo>
                    <a:pt x="29465" y="40481"/>
                    <a:pt x="31561" y="39529"/>
                    <a:pt x="31561" y="39529"/>
                  </a:cubicBezTo>
                  <a:lnTo>
                    <a:pt x="54897" y="39529"/>
                  </a:lnTo>
                  <a:cubicBezTo>
                    <a:pt x="60612" y="39529"/>
                    <a:pt x="65565" y="35338"/>
                    <a:pt x="66232" y="29718"/>
                  </a:cubicBezTo>
                  <a:cubicBezTo>
                    <a:pt x="66994" y="23051"/>
                    <a:pt x="61755" y="17336"/>
                    <a:pt x="55183" y="17336"/>
                  </a:cubicBezTo>
                  <a:lnTo>
                    <a:pt x="47944" y="17336"/>
                  </a:lnTo>
                  <a:cubicBezTo>
                    <a:pt x="47468" y="11621"/>
                    <a:pt x="42705" y="7144"/>
                    <a:pt x="36800" y="7144"/>
                  </a:cubicBezTo>
                  <a:cubicBezTo>
                    <a:pt x="30704" y="7144"/>
                    <a:pt x="25846" y="12002"/>
                    <a:pt x="25656" y="18002"/>
                  </a:cubicBezTo>
                  <a:cubicBezTo>
                    <a:pt x="13845" y="20955"/>
                    <a:pt x="5367" y="32576"/>
                    <a:pt x="7463" y="45720"/>
                  </a:cubicBezTo>
                  <a:cubicBezTo>
                    <a:pt x="9368" y="57531"/>
                    <a:pt x="19845" y="66104"/>
                    <a:pt x="31847" y="66104"/>
                  </a:cubicBezTo>
                  <a:lnTo>
                    <a:pt x="41943" y="66104"/>
                  </a:lnTo>
                  <a:cubicBezTo>
                    <a:pt x="42801" y="66104"/>
                    <a:pt x="43563" y="66580"/>
                    <a:pt x="43944" y="67246"/>
                  </a:cubicBezTo>
                  <a:cubicBezTo>
                    <a:pt x="44706" y="68866"/>
                    <a:pt x="43563" y="70485"/>
                    <a:pt x="41943" y="70485"/>
                  </a:cubicBezTo>
                  <a:lnTo>
                    <a:pt x="18417" y="70485"/>
                  </a:lnTo>
                  <a:cubicBezTo>
                    <a:pt x="14988" y="70485"/>
                    <a:pt x="11749" y="72295"/>
                    <a:pt x="10130" y="75343"/>
                  </a:cubicBezTo>
                  <a:cubicBezTo>
                    <a:pt x="5653" y="83629"/>
                    <a:pt x="11464" y="91916"/>
                    <a:pt x="19273" y="91916"/>
                  </a:cubicBezTo>
                  <a:lnTo>
                    <a:pt x="26322" y="91916"/>
                  </a:lnTo>
                  <a:cubicBezTo>
                    <a:pt x="26417" y="99631"/>
                    <a:pt x="34704" y="105442"/>
                    <a:pt x="42896" y="100965"/>
                  </a:cubicBezTo>
                  <a:cubicBezTo>
                    <a:pt x="46039" y="99441"/>
                    <a:pt x="47849" y="96203"/>
                    <a:pt x="47849" y="927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223">
              <a:extLst>
                <a:ext uri="{FF2B5EF4-FFF2-40B4-BE49-F238E27FC236}">
                  <a16:creationId xmlns:a16="http://schemas.microsoft.com/office/drawing/2014/main" id="{FFD6A6CB-0535-43A2-863D-C9A9170AB5BC}"/>
                </a:ext>
              </a:extLst>
            </p:cNvPr>
            <p:cNvSpPr/>
            <p:nvPr/>
          </p:nvSpPr>
          <p:spPr>
            <a:xfrm>
              <a:off x="8256949" y="5087588"/>
              <a:ext cx="66675" cy="28575"/>
            </a:xfrm>
            <a:custGeom>
              <a:avLst/>
              <a:gdLst>
                <a:gd name="connsiteX0" fmla="*/ 18552 w 66675"/>
                <a:gd name="connsiteY0" fmla="*/ 29337 h 28575"/>
                <a:gd name="connsiteX1" fmla="*/ 54747 w 66675"/>
                <a:gd name="connsiteY1" fmla="*/ 29337 h 28575"/>
                <a:gd name="connsiteX2" fmla="*/ 66082 w 66675"/>
                <a:gd name="connsiteY2" fmla="*/ 19526 h 28575"/>
                <a:gd name="connsiteX3" fmla="*/ 55033 w 66675"/>
                <a:gd name="connsiteY3" fmla="*/ 7144 h 28575"/>
                <a:gd name="connsiteX4" fmla="*/ 18266 w 66675"/>
                <a:gd name="connsiteY4" fmla="*/ 7144 h 28575"/>
                <a:gd name="connsiteX5" fmla="*/ 7218 w 66675"/>
                <a:gd name="connsiteY5" fmla="*/ 19526 h 28575"/>
                <a:gd name="connsiteX6" fmla="*/ 18552 w 666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18552" y="29337"/>
                  </a:moveTo>
                  <a:lnTo>
                    <a:pt x="54747" y="29337"/>
                  </a:lnTo>
                  <a:cubicBezTo>
                    <a:pt x="60462" y="29337"/>
                    <a:pt x="65415" y="25146"/>
                    <a:pt x="66082" y="19526"/>
                  </a:cubicBezTo>
                  <a:cubicBezTo>
                    <a:pt x="66844" y="12859"/>
                    <a:pt x="61605" y="7144"/>
                    <a:pt x="55033" y="7144"/>
                  </a:cubicBezTo>
                  <a:lnTo>
                    <a:pt x="18266" y="7144"/>
                  </a:lnTo>
                  <a:cubicBezTo>
                    <a:pt x="11694" y="7144"/>
                    <a:pt x="6455" y="12859"/>
                    <a:pt x="7218" y="19526"/>
                  </a:cubicBezTo>
                  <a:cubicBezTo>
                    <a:pt x="7789" y="25146"/>
                    <a:pt x="12837" y="29337"/>
                    <a:pt x="18552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224">
              <a:extLst>
                <a:ext uri="{FF2B5EF4-FFF2-40B4-BE49-F238E27FC236}">
                  <a16:creationId xmlns:a16="http://schemas.microsoft.com/office/drawing/2014/main" id="{E3FAB1CD-FFD2-409C-B7A5-B2357B9AE7FF}"/>
                </a:ext>
              </a:extLst>
            </p:cNvPr>
            <p:cNvSpPr/>
            <p:nvPr/>
          </p:nvSpPr>
          <p:spPr>
            <a:xfrm>
              <a:off x="8256949" y="5118639"/>
              <a:ext cx="57150" cy="28575"/>
            </a:xfrm>
            <a:custGeom>
              <a:avLst/>
              <a:gdLst>
                <a:gd name="connsiteX0" fmla="*/ 18266 w 57150"/>
                <a:gd name="connsiteY0" fmla="*/ 29337 h 28575"/>
                <a:gd name="connsiteX1" fmla="*/ 40079 w 57150"/>
                <a:gd name="connsiteY1" fmla="*/ 29337 h 28575"/>
                <a:gd name="connsiteX2" fmla="*/ 51414 w 57150"/>
                <a:gd name="connsiteY2" fmla="*/ 19526 h 28575"/>
                <a:gd name="connsiteX3" fmla="*/ 40364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6954 h 28575"/>
                <a:gd name="connsiteX6" fmla="*/ 18266 w 5715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6" y="29337"/>
                  </a:moveTo>
                  <a:lnTo>
                    <a:pt x="40079" y="29337"/>
                  </a:lnTo>
                  <a:cubicBezTo>
                    <a:pt x="45794" y="29337"/>
                    <a:pt x="50747" y="25146"/>
                    <a:pt x="51414" y="19526"/>
                  </a:cubicBezTo>
                  <a:cubicBezTo>
                    <a:pt x="52175" y="12859"/>
                    <a:pt x="46937" y="7144"/>
                    <a:pt x="40364" y="7144"/>
                  </a:cubicBezTo>
                  <a:lnTo>
                    <a:pt x="18552" y="7144"/>
                  </a:lnTo>
                  <a:cubicBezTo>
                    <a:pt x="12837" y="7144"/>
                    <a:pt x="7884" y="11334"/>
                    <a:pt x="7218" y="16954"/>
                  </a:cubicBezTo>
                  <a:cubicBezTo>
                    <a:pt x="6455" y="23622"/>
                    <a:pt x="11694" y="29337"/>
                    <a:pt x="18266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3066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37F0F799-07FF-4A1D-8464-62A67F92ECEE}"/>
              </a:ext>
            </a:extLst>
          </p:cNvPr>
          <p:cNvSpPr/>
          <p:nvPr/>
        </p:nvSpPr>
        <p:spPr>
          <a:xfrm>
            <a:off x="3658041" y="3225377"/>
            <a:ext cx="1578833" cy="1146015"/>
          </a:xfrm>
          <a:prstGeom prst="rect">
            <a:avLst/>
          </a:prstGeom>
          <a:solidFill>
            <a:srgbClr val="BDE5BE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B0F813E-2B88-4BE7-BE9C-417BBFB6E63A}"/>
              </a:ext>
            </a:extLst>
          </p:cNvPr>
          <p:cNvSpPr/>
          <p:nvPr/>
        </p:nvSpPr>
        <p:spPr>
          <a:xfrm>
            <a:off x="1257228" y="4058817"/>
            <a:ext cx="1520890" cy="1063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4A9AA2A-972C-4275-9AF0-3E44EB709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10" y="285637"/>
            <a:ext cx="7886700" cy="839420"/>
          </a:xfrm>
        </p:spPr>
        <p:txBody>
          <a:bodyPr>
            <a:normAutofit/>
          </a:bodyPr>
          <a:lstStyle/>
          <a:p>
            <a:r>
              <a:rPr lang="zh-TW" altLang="en-US" dirty="0"/>
              <a:t>不同催化劑對甘油氯化反應的影響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A8FFC6-6F2D-46ED-A395-1FEB0F4A3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10" y="1299722"/>
            <a:ext cx="8712819" cy="12069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/>
              <a:t>Luo (2010)</a:t>
            </a:r>
            <a:r>
              <a:rPr lang="en-US" altLang="zh-TW" sz="2000" baseline="30000" dirty="0"/>
              <a:t>[1]</a:t>
            </a:r>
            <a:r>
              <a:rPr lang="zh-TW" altLang="en-US" sz="2000" dirty="0"/>
              <a:t> 和</a:t>
            </a:r>
            <a:r>
              <a:rPr lang="en-US" altLang="zh-TW" sz="2000" dirty="0" err="1"/>
              <a:t>Tesser</a:t>
            </a:r>
            <a:r>
              <a:rPr lang="en-US" altLang="zh-TW" sz="2000" dirty="0"/>
              <a:t>, R. (2007)</a:t>
            </a:r>
            <a:r>
              <a:rPr lang="en-US" altLang="zh-TW" sz="2000" baseline="30000" dirty="0"/>
              <a:t>[2]</a:t>
            </a:r>
            <a:r>
              <a:rPr lang="en-US" altLang="zh-TW" sz="2000" dirty="0"/>
              <a:t> </a:t>
            </a:r>
          </a:p>
          <a:p>
            <a:pPr marL="265113" indent="-265113">
              <a:lnSpc>
                <a:spcPct val="150000"/>
              </a:lnSpc>
              <a:buNone/>
            </a:pPr>
            <a:r>
              <a:rPr lang="en-US" altLang="zh-TW" sz="2000" dirty="0"/>
              <a:t>	</a:t>
            </a:r>
            <a:r>
              <a:rPr lang="zh-TW" altLang="en-US" sz="2000" dirty="0"/>
              <a:t>分別提出以 </a:t>
            </a:r>
            <a:r>
              <a:rPr lang="en-US" altLang="zh-TW" sz="2000" dirty="0"/>
              <a:t>AA </a:t>
            </a:r>
            <a:r>
              <a:rPr lang="zh-TW" altLang="en-US" sz="2000" dirty="0"/>
              <a:t>和 </a:t>
            </a:r>
            <a:r>
              <a:rPr lang="en-US" altLang="zh-TW" sz="2000" dirty="0"/>
              <a:t>HA </a:t>
            </a:r>
            <a:r>
              <a:rPr lang="zh-TW" altLang="en-US" sz="2000" dirty="0"/>
              <a:t>作為觸媒可能的甘油氯化反應機制</a:t>
            </a:r>
            <a:endParaRPr lang="en-US" altLang="zh-TW" sz="2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D4990BC-5D69-4D61-A8D0-FA6350B9F707}"/>
              </a:ext>
            </a:extLst>
          </p:cNvPr>
          <p:cNvSpPr txBox="1"/>
          <p:nvPr/>
        </p:nvSpPr>
        <p:spPr>
          <a:xfrm>
            <a:off x="0" y="6396336"/>
            <a:ext cx="8248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[1]Luo, Z. H., You, X. Z., &amp; Li, H. R. (2010). A kinetic model for glycerol chlorination in the presence of acetic acid catalyst. </a:t>
            </a:r>
            <a:r>
              <a:rPr lang="en-US" altLang="zh-TW" sz="900" i="1" dirty="0"/>
              <a:t>Korean journal of chemical engineering</a:t>
            </a:r>
            <a:r>
              <a:rPr lang="en-US" altLang="zh-TW" sz="900" dirty="0"/>
              <a:t>, </a:t>
            </a:r>
            <a:r>
              <a:rPr lang="en-US" altLang="zh-TW" sz="900" i="1" dirty="0"/>
              <a:t>27</a:t>
            </a:r>
            <a:r>
              <a:rPr lang="en-US" altLang="zh-TW" sz="900" dirty="0"/>
              <a:t>(1), 66-72.</a:t>
            </a:r>
            <a:endParaRPr lang="zh-TW" altLang="en-US" sz="9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0D25C5-E24E-4CF0-B9EB-97D45926D2CE}"/>
              </a:ext>
            </a:extLst>
          </p:cNvPr>
          <p:cNvSpPr/>
          <p:nvPr/>
        </p:nvSpPr>
        <p:spPr>
          <a:xfrm>
            <a:off x="0" y="6627168"/>
            <a:ext cx="848063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900" dirty="0"/>
              <a:t>[2]</a:t>
            </a:r>
            <a:r>
              <a:rPr lang="en-US" altLang="zh-TW" sz="900" dirty="0" err="1"/>
              <a:t>Tesser</a:t>
            </a:r>
            <a:r>
              <a:rPr lang="en-US" altLang="zh-TW" sz="900" dirty="0"/>
              <a:t>, R., et al. "Kinetics of glycerol chlorination with hydrochloric acid: a new route to </a:t>
            </a:r>
            <a:r>
              <a:rPr lang="el-GR" altLang="zh-TW" sz="900" dirty="0"/>
              <a:t>α, γ-</a:t>
            </a:r>
            <a:r>
              <a:rPr lang="en-US" altLang="zh-TW" sz="900" dirty="0" err="1"/>
              <a:t>dichlorohydrin</a:t>
            </a:r>
            <a:r>
              <a:rPr lang="en-US" altLang="zh-TW" sz="900" dirty="0"/>
              <a:t>." Industrial &amp; engineering chemistry research 46.20 (2007): 6456-6465.</a:t>
            </a:r>
            <a:endParaRPr lang="zh-TW" altLang="en-US" sz="9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2133C40-ADC0-4381-8E8C-89B1AA157D07}"/>
              </a:ext>
            </a:extLst>
          </p:cNvPr>
          <p:cNvSpPr txBox="1"/>
          <p:nvPr/>
        </p:nvSpPr>
        <p:spPr>
          <a:xfrm>
            <a:off x="250310" y="2737482"/>
            <a:ext cx="502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zh-TW" altLang="en-US" dirty="0">
                <a:latin typeface="+mn-ea"/>
              </a:rPr>
              <a:t> 反應途徑：</a:t>
            </a:r>
            <a:r>
              <a:rPr kumimoji="1" lang="en-US" altLang="zh-TW" dirty="0">
                <a:solidFill>
                  <a:srgbClr val="00B050"/>
                </a:solidFill>
                <a:latin typeface="+mn-ea"/>
              </a:rPr>
              <a:t>Acetic Acid</a:t>
            </a:r>
            <a:r>
              <a:rPr kumimoji="1" lang="zh-TW" altLang="en-US" dirty="0">
                <a:latin typeface="+mn-ea"/>
              </a:rPr>
              <a:t> </a:t>
            </a:r>
            <a:r>
              <a:rPr kumimoji="1" lang="en-US" altLang="zh-TW" dirty="0">
                <a:latin typeface="+mn-ea"/>
              </a:rPr>
              <a:t>/</a:t>
            </a:r>
            <a:r>
              <a:rPr kumimoji="1" lang="zh-TW" altLang="en-US" dirty="0">
                <a:latin typeface="+mn-ea"/>
              </a:rPr>
              <a:t> </a:t>
            </a:r>
            <a:r>
              <a:rPr kumimoji="1" lang="en-US" altLang="zh-TW" dirty="0">
                <a:solidFill>
                  <a:srgbClr val="FF0000"/>
                </a:solidFill>
                <a:latin typeface="+mn-ea"/>
              </a:rPr>
              <a:t>Hexanoic Acid</a:t>
            </a:r>
            <a:r>
              <a:rPr kumimoji="1" lang="zh-TW" altLang="en-US" dirty="0">
                <a:latin typeface="+mn-ea"/>
              </a:rPr>
              <a:t> 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E1A1AB-ACE7-4FF3-BD91-C79F8096F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03069" y="6400311"/>
            <a:ext cx="3086100" cy="365125"/>
          </a:xfrm>
        </p:spPr>
        <p:txBody>
          <a:bodyPr/>
          <a:lstStyle/>
          <a:p>
            <a:r>
              <a:rPr lang="en-US" altLang="zh-TW"/>
              <a:t>/47</a:t>
            </a:r>
            <a:endParaRPr lang="zh-TW" altLang="en-US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FBBE2A3-3BF6-4DC3-842C-1E52ECD3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9C24-7C66-4323-88B7-218B97194733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C70DD43-EE89-4477-A134-A12FF79A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75890" y="3038710"/>
            <a:ext cx="6592220" cy="299126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EA52D9A-4F34-4600-ADFF-134996DB95EF}"/>
              </a:ext>
            </a:extLst>
          </p:cNvPr>
          <p:cNvSpPr/>
          <p:nvPr/>
        </p:nvSpPr>
        <p:spPr>
          <a:xfrm>
            <a:off x="6307939" y="3225377"/>
            <a:ext cx="1578833" cy="1146015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87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49867A7-5ABE-4A39-8E39-69249D4C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DAA9B78-9734-409D-ADE9-31E5EDF83486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id="{CB3CB94F-F907-451C-9E28-1B3785647231}"/>
              </a:ext>
            </a:extLst>
          </p:cNvPr>
          <p:cNvSpPr txBox="1">
            <a:spLocks/>
          </p:cNvSpPr>
          <p:nvPr/>
        </p:nvSpPr>
        <p:spPr>
          <a:xfrm>
            <a:off x="475930" y="511854"/>
            <a:ext cx="8192139" cy="5607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甘油氯化反應</a:t>
            </a:r>
            <a:r>
              <a:rPr lang="en-US" altLang="zh-TW" dirty="0"/>
              <a:t>Mechanism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E8D613-C117-4F40-8C9E-7146E3359F2E}"/>
              </a:ext>
            </a:extLst>
          </p:cNvPr>
          <p:cNvSpPr/>
          <p:nvPr/>
        </p:nvSpPr>
        <p:spPr>
          <a:xfrm>
            <a:off x="714771" y="1717246"/>
            <a:ext cx="2403287" cy="8045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/>
              <a:t>Step 1: </a:t>
            </a:r>
            <a:endParaRPr lang="en-US" altLang="zh-TW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Glycerol Esterification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20A108B-E240-4510-93E0-7FD8F0344F7E}"/>
              </a:ext>
            </a:extLst>
          </p:cNvPr>
          <p:cNvSpPr/>
          <p:nvPr/>
        </p:nvSpPr>
        <p:spPr>
          <a:xfrm>
            <a:off x="4359350" y="1715974"/>
            <a:ext cx="2773836" cy="1172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/>
              <a:t>Step 2: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rgbClr val="00B050"/>
                </a:solidFill>
              </a:rPr>
              <a:t>AA→ SN</a:t>
            </a:r>
            <a:r>
              <a:rPr lang="en-US" altLang="zh-TW" sz="2000" baseline="-25000" dirty="0">
                <a:solidFill>
                  <a:srgbClr val="00B050"/>
                </a:solidFill>
              </a:rPr>
              <a:t>2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rgbClr val="FF0000"/>
                </a:solidFill>
              </a:rPr>
              <a:t>HA→ Internal SN</a:t>
            </a:r>
            <a:r>
              <a:rPr lang="en-US" altLang="zh-TW" sz="2000" baseline="-25000" dirty="0">
                <a:solidFill>
                  <a:srgbClr val="FF0000"/>
                </a:solidFill>
              </a:rPr>
              <a:t>2</a:t>
            </a:r>
            <a:r>
              <a:rPr lang="en-US" altLang="zh-TW" sz="2000" dirty="0">
                <a:solidFill>
                  <a:srgbClr val="FF0000"/>
                </a:solidFill>
              </a:rPr>
              <a:t> (</a:t>
            </a:r>
            <a:r>
              <a:rPr lang="zh-TW" altLang="en-US" sz="2000" dirty="0">
                <a:solidFill>
                  <a:srgbClr val="FF0000"/>
                </a:solidFill>
              </a:rPr>
              <a:t>成環</a:t>
            </a:r>
            <a:r>
              <a:rPr lang="en-US" altLang="zh-TW" sz="2000" dirty="0">
                <a:solidFill>
                  <a:srgbClr val="FF0000"/>
                </a:solidFill>
              </a:rPr>
              <a:t>)</a:t>
            </a:r>
            <a:endParaRPr lang="en-US" altLang="zh-TW" sz="2000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A9AA6019-0494-4321-B639-A643D73276DE}"/>
              </a:ext>
            </a:extLst>
          </p:cNvPr>
          <p:cNvCxnSpPr/>
          <p:nvPr/>
        </p:nvCxnSpPr>
        <p:spPr>
          <a:xfrm>
            <a:off x="3282528" y="2137201"/>
            <a:ext cx="8357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內容版面配置區 2">
            <a:extLst>
              <a:ext uri="{FF2B5EF4-FFF2-40B4-BE49-F238E27FC236}">
                <a16:creationId xmlns:a16="http://schemas.microsoft.com/office/drawing/2014/main" id="{087BBA17-57CF-49AB-9DC7-0A5697C6BC21}"/>
              </a:ext>
            </a:extLst>
          </p:cNvPr>
          <p:cNvSpPr txBox="1">
            <a:spLocks/>
          </p:cNvSpPr>
          <p:nvPr/>
        </p:nvSpPr>
        <p:spPr>
          <a:xfrm>
            <a:off x="475930" y="1156542"/>
            <a:ext cx="8712819" cy="5607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000" dirty="0"/>
              <a:t>甘油</a:t>
            </a:r>
            <a:r>
              <a:rPr lang="en-US" altLang="zh-TW" sz="2000" dirty="0"/>
              <a:t>OH</a:t>
            </a:r>
            <a:r>
              <a:rPr lang="zh-TW" altLang="en-US" sz="2000" dirty="0"/>
              <a:t>基被</a:t>
            </a:r>
            <a:r>
              <a:rPr lang="en-US" altLang="zh-TW" sz="2000" dirty="0"/>
              <a:t>Cl</a:t>
            </a:r>
            <a:r>
              <a:rPr lang="zh-TW" altLang="en-US" sz="2000" dirty="0"/>
              <a:t>取代的反應機制分為兩部分</a:t>
            </a:r>
            <a:endParaRPr lang="en-US" altLang="zh-TW" sz="2000" dirty="0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CDAD82AD-CC48-4884-B9F6-FE087D7AB00D}"/>
              </a:ext>
            </a:extLst>
          </p:cNvPr>
          <p:cNvGrpSpPr/>
          <p:nvPr/>
        </p:nvGrpSpPr>
        <p:grpSpPr>
          <a:xfrm>
            <a:off x="151011" y="4221541"/>
            <a:ext cx="1304818" cy="1044798"/>
            <a:chOff x="493160" y="4458983"/>
            <a:chExt cx="1304818" cy="1044798"/>
          </a:xfrm>
          <a:solidFill>
            <a:srgbClr val="DAE3F3"/>
          </a:solidFill>
        </p:grpSpPr>
        <p:pic>
          <p:nvPicPr>
            <p:cNvPr id="37" name="圖片 36">
              <a:extLst>
                <a:ext uri="{FF2B5EF4-FFF2-40B4-BE49-F238E27FC236}">
                  <a16:creationId xmlns:a16="http://schemas.microsoft.com/office/drawing/2014/main" id="{31D709B2-AAD4-4A57-847B-229A0EF226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75" t="9446" r="6358" b="17640"/>
            <a:stretch/>
          </p:blipFill>
          <p:spPr>
            <a:xfrm>
              <a:off x="493160" y="4458983"/>
              <a:ext cx="1304818" cy="493161"/>
            </a:xfrm>
            <a:prstGeom prst="rect">
              <a:avLst/>
            </a:prstGeom>
            <a:grpFill/>
          </p:spPr>
        </p:pic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24011B58-F765-4264-927B-03CC0848FA74}"/>
                </a:ext>
              </a:extLst>
            </p:cNvPr>
            <p:cNvSpPr txBox="1"/>
            <p:nvPr/>
          </p:nvSpPr>
          <p:spPr>
            <a:xfrm>
              <a:off x="642827" y="5103671"/>
              <a:ext cx="103336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>
                  <a:solidFill>
                    <a:schemeClr val="accent5">
                      <a:lumMod val="75000"/>
                    </a:schemeClr>
                  </a:solidFill>
                </a:rPr>
                <a:t>glycerol</a:t>
              </a:r>
              <a:endParaRPr lang="zh-TW" altLang="en-US" sz="20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pic>
        <p:nvPicPr>
          <p:cNvPr id="41" name="圖片 40">
            <a:extLst>
              <a:ext uri="{FF2B5EF4-FFF2-40B4-BE49-F238E27FC236}">
                <a16:creationId xmlns:a16="http://schemas.microsoft.com/office/drawing/2014/main" id="{2DEB70CB-1D53-41B2-AB59-C0BDA307AA6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19388" y="3947457"/>
            <a:ext cx="1127519" cy="1390958"/>
          </a:xfrm>
          <a:prstGeom prst="rect">
            <a:avLst/>
          </a:prstGeom>
        </p:spPr>
      </p:pic>
      <p:pic>
        <p:nvPicPr>
          <p:cNvPr id="42" name="圖片 41">
            <a:extLst>
              <a:ext uri="{FF2B5EF4-FFF2-40B4-BE49-F238E27FC236}">
                <a16:creationId xmlns:a16="http://schemas.microsoft.com/office/drawing/2014/main" id="{271A2CC0-B63C-43D3-B6C9-038CC9831F1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53458" y="5044772"/>
            <a:ext cx="1381318" cy="1357705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28B71932-39A2-4B27-86FA-27946D43AFBA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1999" y="3327646"/>
            <a:ext cx="1381318" cy="1305107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B11C626D-1588-497C-A97C-7FCFF1D877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3024" y="5260129"/>
            <a:ext cx="1381318" cy="828791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31694334-046E-4C83-A06B-1A8FF736FCD7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19243" y="5103827"/>
            <a:ext cx="1265518" cy="1100450"/>
          </a:xfrm>
          <a:prstGeom prst="rect">
            <a:avLst/>
          </a:prstGeom>
        </p:spPr>
      </p:pic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1A909E43-2863-45A8-9546-6E6CCDAC2C94}"/>
              </a:ext>
            </a:extLst>
          </p:cNvPr>
          <p:cNvCxnSpPr>
            <a:cxnSpLocks/>
          </p:cNvCxnSpPr>
          <p:nvPr/>
        </p:nvCxnSpPr>
        <p:spPr>
          <a:xfrm>
            <a:off x="4336842" y="5804723"/>
            <a:ext cx="33732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3971CD71-4CBE-47CF-A259-1521CEF9840F}"/>
              </a:ext>
            </a:extLst>
          </p:cNvPr>
          <p:cNvCxnSpPr>
            <a:cxnSpLocks/>
          </p:cNvCxnSpPr>
          <p:nvPr/>
        </p:nvCxnSpPr>
        <p:spPr>
          <a:xfrm>
            <a:off x="2698751" y="5260129"/>
            <a:ext cx="387280" cy="2917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圖片 55">
            <a:extLst>
              <a:ext uri="{FF2B5EF4-FFF2-40B4-BE49-F238E27FC236}">
                <a16:creationId xmlns:a16="http://schemas.microsoft.com/office/drawing/2014/main" id="{049AAD2A-12BA-4B4D-87F8-44F7D328222D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65075" y="4333548"/>
            <a:ext cx="1558214" cy="957188"/>
          </a:xfrm>
          <a:prstGeom prst="rect">
            <a:avLst/>
          </a:prstGeom>
        </p:spPr>
      </p:pic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01C26C34-4F4F-4964-A34E-4275AE76CA0E}"/>
              </a:ext>
            </a:extLst>
          </p:cNvPr>
          <p:cNvCxnSpPr>
            <a:cxnSpLocks/>
          </p:cNvCxnSpPr>
          <p:nvPr/>
        </p:nvCxnSpPr>
        <p:spPr>
          <a:xfrm>
            <a:off x="5985010" y="5804723"/>
            <a:ext cx="33732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B36BD93E-0777-4764-8953-197AAC1155A4}"/>
              </a:ext>
            </a:extLst>
          </p:cNvPr>
          <p:cNvCxnSpPr>
            <a:cxnSpLocks/>
          </p:cNvCxnSpPr>
          <p:nvPr/>
        </p:nvCxnSpPr>
        <p:spPr>
          <a:xfrm flipV="1">
            <a:off x="3161233" y="3980200"/>
            <a:ext cx="1269672" cy="38041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63B9C136-6187-44B6-B850-78143D8DF15C}"/>
              </a:ext>
            </a:extLst>
          </p:cNvPr>
          <p:cNvCxnSpPr>
            <a:cxnSpLocks/>
          </p:cNvCxnSpPr>
          <p:nvPr/>
        </p:nvCxnSpPr>
        <p:spPr>
          <a:xfrm>
            <a:off x="1579092" y="4654972"/>
            <a:ext cx="33732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5DEDED96-5E68-4F80-87A3-3702E97E44E8}"/>
              </a:ext>
            </a:extLst>
          </p:cNvPr>
          <p:cNvCxnSpPr>
            <a:cxnSpLocks/>
          </p:cNvCxnSpPr>
          <p:nvPr/>
        </p:nvCxnSpPr>
        <p:spPr>
          <a:xfrm flipV="1">
            <a:off x="7275191" y="5201217"/>
            <a:ext cx="281704" cy="3641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91D80E47-1A06-4AFB-8DCC-8D81AC2DCF53}"/>
              </a:ext>
            </a:extLst>
          </p:cNvPr>
          <p:cNvSpPr/>
          <p:nvPr/>
        </p:nvSpPr>
        <p:spPr>
          <a:xfrm>
            <a:off x="2483319" y="5367221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HA</a:t>
            </a:r>
            <a:endParaRPr lang="zh-TW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5225E51-FBF3-4991-BD67-0A1ACF5D9389}"/>
              </a:ext>
            </a:extLst>
          </p:cNvPr>
          <p:cNvSpPr/>
          <p:nvPr/>
        </p:nvSpPr>
        <p:spPr>
          <a:xfrm>
            <a:off x="3564275" y="3762791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AA</a:t>
            </a:r>
            <a:endParaRPr lang="zh-TW" altLang="en-US" dirty="0"/>
          </a:p>
        </p:txBody>
      </p: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696D9481-1F9E-42E1-8F32-C25951035626}"/>
              </a:ext>
            </a:extLst>
          </p:cNvPr>
          <p:cNvCxnSpPr>
            <a:cxnSpLocks/>
          </p:cNvCxnSpPr>
          <p:nvPr/>
        </p:nvCxnSpPr>
        <p:spPr>
          <a:xfrm>
            <a:off x="6072897" y="3943754"/>
            <a:ext cx="1251715" cy="54082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DD61BDB9-D110-4667-A25B-2CA38CEB9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03069" y="6400311"/>
            <a:ext cx="3086100" cy="365125"/>
          </a:xfrm>
        </p:spPr>
        <p:txBody>
          <a:bodyPr/>
          <a:lstStyle/>
          <a:p>
            <a:r>
              <a:rPr lang="en-US" altLang="zh-TW"/>
              <a:t>/47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94110B5-3BEC-4897-9B0B-C0F10794304F}"/>
              </a:ext>
            </a:extLst>
          </p:cNvPr>
          <p:cNvSpPr txBox="1"/>
          <p:nvPr/>
        </p:nvSpPr>
        <p:spPr>
          <a:xfrm>
            <a:off x="7978809" y="5253942"/>
            <a:ext cx="918841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</a:rPr>
              <a:t>1-MCH</a:t>
            </a:r>
            <a:endParaRPr lang="zh-TW" alt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517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16D3A9C6-B809-4C99-BC1C-05F07073A3E0}"/>
              </a:ext>
            </a:extLst>
          </p:cNvPr>
          <p:cNvSpPr/>
          <p:nvPr/>
        </p:nvSpPr>
        <p:spPr>
          <a:xfrm>
            <a:off x="2707824" y="1011352"/>
            <a:ext cx="608547" cy="19285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>
          <a:xfrm>
            <a:off x="7003069" y="6400311"/>
            <a:ext cx="3086100" cy="365125"/>
          </a:xfrm>
        </p:spPr>
        <p:txBody>
          <a:bodyPr/>
          <a:lstStyle/>
          <a:p>
            <a:r>
              <a:rPr lang="en-US" altLang="zh-TW"/>
              <a:t>/47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9B78-9734-409D-ADE9-31E5EDF83486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2629FAF0-3AF5-4920-82E8-DF73A2132842}"/>
              </a:ext>
            </a:extLst>
          </p:cNvPr>
          <p:cNvSpPr txBox="1">
            <a:spLocks/>
          </p:cNvSpPr>
          <p:nvPr/>
        </p:nvSpPr>
        <p:spPr>
          <a:xfrm>
            <a:off x="571500" y="255586"/>
            <a:ext cx="7886700" cy="865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/>
              <a:t>甘油氯化反應</a:t>
            </a:r>
            <a:r>
              <a:rPr lang="en-US" altLang="zh-TW" sz="3600" dirty="0"/>
              <a:t>Mechanism</a:t>
            </a:r>
            <a:endParaRPr lang="zh-TW" altLang="en-US" sz="3600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DB38B00-E9D3-4DFD-894E-05F4F2FF1173}"/>
              </a:ext>
            </a:extLst>
          </p:cNvPr>
          <p:cNvGrpSpPr/>
          <p:nvPr/>
        </p:nvGrpSpPr>
        <p:grpSpPr>
          <a:xfrm>
            <a:off x="4680506" y="1132824"/>
            <a:ext cx="4005470" cy="1802796"/>
            <a:chOff x="5740703" y="128898"/>
            <a:chExt cx="3148994" cy="1417310"/>
          </a:xfrm>
        </p:grpSpPr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A4E5CC24-9247-4FC5-8DAA-B94E3D35A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40703" y="255586"/>
              <a:ext cx="3148994" cy="129062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3999A91D-7B2D-4D8D-9E7C-D08561A3434C}"/>
                    </a:ext>
                  </a:extLst>
                </p:cNvPr>
                <p:cNvSpPr/>
                <p:nvPr/>
              </p:nvSpPr>
              <p:spPr>
                <a:xfrm>
                  <a:off x="6333424" y="220732"/>
                  <a:ext cx="497643" cy="2493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𝐻𝐴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3999A91D-7B2D-4D8D-9E7C-D08561A343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3424" y="220732"/>
                  <a:ext cx="497643" cy="2493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961539E0-B4D5-44F4-8B8B-CCDA51EA80A4}"/>
                    </a:ext>
                  </a:extLst>
                </p:cNvPr>
                <p:cNvSpPr/>
                <p:nvPr/>
              </p:nvSpPr>
              <p:spPr>
                <a:xfrm>
                  <a:off x="6366587" y="1005517"/>
                  <a:ext cx="507675" cy="2493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𝐻𝐴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961539E0-B4D5-44F4-8B8B-CCDA51EA80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587" y="1005517"/>
                  <a:ext cx="507675" cy="2493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B16BE431-D2BC-4A16-AED6-8AA1EE505A2E}"/>
                    </a:ext>
                  </a:extLst>
                </p:cNvPr>
                <p:cNvSpPr/>
                <p:nvPr/>
              </p:nvSpPr>
              <p:spPr>
                <a:xfrm>
                  <a:off x="7620882" y="128898"/>
                  <a:ext cx="503137" cy="2493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𝐻𝐴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B16BE431-D2BC-4A16-AED6-8AA1EE505A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882" y="128898"/>
                  <a:ext cx="503137" cy="2493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81875CA8-0FAF-4FD4-A00C-55ECADAA577C}"/>
                    </a:ext>
                  </a:extLst>
                </p:cNvPr>
                <p:cNvSpPr/>
                <p:nvPr/>
              </p:nvSpPr>
              <p:spPr>
                <a:xfrm>
                  <a:off x="7555513" y="797324"/>
                  <a:ext cx="512463" cy="2493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𝐻𝐴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81875CA8-0FAF-4FD4-A00C-55ECADAA57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5513" y="797324"/>
                  <a:ext cx="512463" cy="2493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8465E3C4-1603-4213-8C55-204D5FACCE4A}"/>
              </a:ext>
            </a:extLst>
          </p:cNvPr>
          <p:cNvSpPr/>
          <p:nvPr/>
        </p:nvSpPr>
        <p:spPr>
          <a:xfrm>
            <a:off x="-57150" y="6348498"/>
            <a:ext cx="832180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900" dirty="0"/>
              <a:t>[1]Almena, A., &amp; Martín, M. (2016). Technoeconomic analysis of the production of epichlorohydrin from glycerol. </a:t>
            </a:r>
            <a:r>
              <a:rPr lang="en-US" altLang="zh-TW" sz="900" i="1" dirty="0"/>
              <a:t>Industrial &amp; Engineering Chemistry Research</a:t>
            </a:r>
            <a:r>
              <a:rPr lang="en-US" altLang="zh-TW" sz="900" dirty="0"/>
              <a:t>, </a:t>
            </a:r>
            <a:r>
              <a:rPr lang="en-US" altLang="zh-TW" sz="900" i="1" dirty="0"/>
              <a:t>55</a:t>
            </a:r>
            <a:r>
              <a:rPr lang="en-US" altLang="zh-TW" sz="900" dirty="0"/>
              <a:t>(12), 3226-3238.</a:t>
            </a:r>
          </a:p>
          <a:p>
            <a:r>
              <a:rPr lang="en-US" altLang="zh-TW" sz="900" dirty="0">
                <a:solidFill>
                  <a:srgbClr val="222222"/>
                </a:solidFill>
              </a:rPr>
              <a:t>[2]Wang, S. J., Wong, D. S. H., Jang, S. S., &amp; Huang, S. H. (2017). Novel plant-wide process design for producing </a:t>
            </a:r>
            <a:r>
              <a:rPr lang="en-US" altLang="zh-TW" sz="900" dirty="0" err="1">
                <a:solidFill>
                  <a:srgbClr val="222222"/>
                </a:solidFill>
              </a:rPr>
              <a:t>dichlorohydrin</a:t>
            </a:r>
            <a:r>
              <a:rPr lang="en-US" altLang="zh-TW" sz="900" dirty="0">
                <a:solidFill>
                  <a:srgbClr val="222222"/>
                </a:solidFill>
              </a:rPr>
              <a:t> by glycerol hydrochlorination. </a:t>
            </a:r>
            <a:r>
              <a:rPr lang="en-US" altLang="zh-TW" sz="900" i="1" dirty="0">
                <a:solidFill>
                  <a:srgbClr val="222222"/>
                </a:solidFill>
              </a:rPr>
              <a:t>Journal of the Taiwan Institute of Chemical Engineers</a:t>
            </a:r>
            <a:r>
              <a:rPr lang="en-US" altLang="zh-TW" sz="900" dirty="0">
                <a:solidFill>
                  <a:srgbClr val="222222"/>
                </a:solidFill>
              </a:rPr>
              <a:t>, </a:t>
            </a:r>
            <a:r>
              <a:rPr lang="en-US" altLang="zh-TW" sz="900" i="1" dirty="0">
                <a:solidFill>
                  <a:srgbClr val="222222"/>
                </a:solidFill>
              </a:rPr>
              <a:t>73</a:t>
            </a:r>
            <a:r>
              <a:rPr lang="en-US" altLang="zh-TW" sz="900" dirty="0">
                <a:solidFill>
                  <a:srgbClr val="222222"/>
                </a:solidFill>
              </a:rPr>
              <a:t>, 50-61.</a:t>
            </a:r>
            <a:endParaRPr lang="zh-TW" altLang="en-US" sz="900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6AAEF93F-B343-4614-829A-712F6E089A82}"/>
              </a:ext>
            </a:extLst>
          </p:cNvPr>
          <p:cNvGrpSpPr/>
          <p:nvPr/>
        </p:nvGrpSpPr>
        <p:grpSpPr>
          <a:xfrm>
            <a:off x="247130" y="1039147"/>
            <a:ext cx="4012245" cy="1896473"/>
            <a:chOff x="5735782" y="130799"/>
            <a:chExt cx="3203677" cy="1514286"/>
          </a:xfrm>
        </p:grpSpPr>
        <p:pic>
          <p:nvPicPr>
            <p:cNvPr id="32" name="圖片 31">
              <a:extLst>
                <a:ext uri="{FF2B5EF4-FFF2-40B4-BE49-F238E27FC236}">
                  <a16:creationId xmlns:a16="http://schemas.microsoft.com/office/drawing/2014/main" id="{C71BB6B5-9EEB-4987-8536-EA9AA4188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35782" y="332051"/>
              <a:ext cx="3203677" cy="131303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F816E2D4-A324-4C4A-81BC-72D40AAB74B9}"/>
                    </a:ext>
                  </a:extLst>
                </p:cNvPr>
                <p:cNvSpPr/>
                <p:nvPr/>
              </p:nvSpPr>
              <p:spPr>
                <a:xfrm>
                  <a:off x="6332129" y="332051"/>
                  <a:ext cx="496469" cy="2532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𝐴𝐴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F816E2D4-A324-4C4A-81BC-72D40AAB74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2129" y="332051"/>
                  <a:ext cx="496469" cy="25327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4A8C849E-CD9E-4CB4-95DF-B544A29B5837}"/>
                    </a:ext>
                  </a:extLst>
                </p:cNvPr>
                <p:cNvSpPr/>
                <p:nvPr/>
              </p:nvSpPr>
              <p:spPr>
                <a:xfrm>
                  <a:off x="6332129" y="1106218"/>
                  <a:ext cx="506659" cy="2532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𝐴𝐴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4A8C849E-CD9E-4CB4-95DF-B544A29B58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2129" y="1106218"/>
                  <a:ext cx="506659" cy="25327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1D8C1C60-32D8-4E77-BFAF-8076E46A6544}"/>
                    </a:ext>
                  </a:extLst>
                </p:cNvPr>
                <p:cNvSpPr/>
                <p:nvPr/>
              </p:nvSpPr>
              <p:spPr>
                <a:xfrm>
                  <a:off x="7707327" y="130799"/>
                  <a:ext cx="502051" cy="2532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𝐴𝐴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1D8C1C60-32D8-4E77-BFAF-8076E46A65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7327" y="130799"/>
                  <a:ext cx="502051" cy="25327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CF1F3617-C06C-49F4-AF47-00A7753EED6D}"/>
                    </a:ext>
                  </a:extLst>
                </p:cNvPr>
                <p:cNvSpPr/>
                <p:nvPr/>
              </p:nvSpPr>
              <p:spPr>
                <a:xfrm>
                  <a:off x="7682644" y="1222574"/>
                  <a:ext cx="511523" cy="2532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𝐴𝐴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CF1F3617-C06C-49F4-AF47-00A7753EED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2644" y="1222574"/>
                  <a:ext cx="511523" cy="25327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14FC1061-8A3C-49A8-9B10-0359DB8A36A8}"/>
                  </a:ext>
                </a:extLst>
              </p:cNvPr>
              <p:cNvSpPr/>
              <p:nvPr/>
            </p:nvSpPr>
            <p:spPr>
              <a:xfrm>
                <a:off x="6175017" y="377044"/>
                <a:ext cx="2495106" cy="53899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i="0" dirty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TW" b="0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latin typeface="Cambria Math" panose="02040503050406030204" pitchFamily="18" charset="0"/>
                            </a:rPr>
                            <m:t>cat</m:t>
                          </m:r>
                        </m:sub>
                      </m:sSub>
                      <m:r>
                        <a:rPr lang="en-US" altLang="zh-TW" i="0" dirty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0" dirty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altLang="zh-TW" i="0" dirty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m:rPr>
                              <m:sty m:val="p"/>
                            </m:rPr>
                            <a:rPr lang="en-US" altLang="zh-TW" i="0" dirty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TW" b="0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latin typeface="Cambria Math" panose="02040503050406030204" pitchFamily="18" charset="0"/>
                            </a:rPr>
                            <m:t>cat</m:t>
                          </m:r>
                        </m:sub>
                      </m:sSub>
                      <m:r>
                        <a:rPr lang="en-US" altLang="zh-TW" i="0" dirty="0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0" dirty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TW" i="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0" dirty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i="0" dirty="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a:rPr lang="en-US" altLang="zh-TW" b="0" i="0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b="0" i="0" dirty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TW" i="0" dirty="0">
                                  <a:latin typeface="Cambria Math" panose="02040503050406030204" pitchFamily="18" charset="0"/>
                                </a:rPr>
                                <m:t>RT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14FC1061-8A3C-49A8-9B10-0359DB8A36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017" y="377044"/>
                <a:ext cx="2495106" cy="53899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5317CC1C-7D43-42A1-9B10-0B621D8DCCB6}"/>
              </a:ext>
            </a:extLst>
          </p:cNvPr>
          <p:cNvSpPr/>
          <p:nvPr/>
        </p:nvSpPr>
        <p:spPr>
          <a:xfrm>
            <a:off x="1744478" y="3092615"/>
            <a:ext cx="6381532" cy="315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E3414CC9-8F6F-498E-B58C-712E2BF515D6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24899" y="3873831"/>
            <a:ext cx="1482633" cy="91076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E7B649D5-EDCC-4AE1-B865-A9CAD8D27EC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56235" y="4740500"/>
            <a:ext cx="1621728" cy="134669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281C0E07-7337-4A17-9FDB-9BE9E14DE7F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12957" y="3186220"/>
            <a:ext cx="1276281" cy="1383382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14AAC48-6AF4-4061-9563-8C8B0BBEFF41}"/>
              </a:ext>
            </a:extLst>
          </p:cNvPr>
          <p:cNvCxnSpPr>
            <a:cxnSpLocks/>
          </p:cNvCxnSpPr>
          <p:nvPr/>
        </p:nvCxnSpPr>
        <p:spPr>
          <a:xfrm flipV="1">
            <a:off x="3440946" y="4047811"/>
            <a:ext cx="810589" cy="461664"/>
          </a:xfrm>
          <a:prstGeom prst="straightConnector1">
            <a:avLst/>
          </a:prstGeom>
          <a:ln w="38100">
            <a:solidFill>
              <a:srgbClr val="17CF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D1AB8C89-52FE-4EB3-A78D-2D8162EF2BDC}"/>
              </a:ext>
            </a:extLst>
          </p:cNvPr>
          <p:cNvCxnSpPr>
            <a:cxnSpLocks/>
          </p:cNvCxnSpPr>
          <p:nvPr/>
        </p:nvCxnSpPr>
        <p:spPr>
          <a:xfrm>
            <a:off x="3445646" y="4926554"/>
            <a:ext cx="810589" cy="413326"/>
          </a:xfrm>
          <a:prstGeom prst="straightConnector1">
            <a:avLst/>
          </a:prstGeom>
          <a:ln w="38100">
            <a:solidFill>
              <a:srgbClr val="4096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F4CDF5-97E2-49DC-8263-318C137C1268}"/>
              </a:ext>
            </a:extLst>
          </p:cNvPr>
          <p:cNvSpPr txBox="1"/>
          <p:nvPr/>
        </p:nvSpPr>
        <p:spPr>
          <a:xfrm>
            <a:off x="1744478" y="3103771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</a:rPr>
              <a:t>AA</a:t>
            </a:r>
            <a:r>
              <a:rPr lang="en-US" altLang="zh-TW" dirty="0"/>
              <a:t>: 1-MCH</a:t>
            </a:r>
            <a:r>
              <a:rPr lang="zh-TW" altLang="en-US" dirty="0"/>
              <a:t>無法形成</a:t>
            </a:r>
            <a:r>
              <a:rPr lang="en-US" altLang="zh-TW" dirty="0"/>
              <a:t>1,2-DCH</a:t>
            </a:r>
            <a:endParaRPr lang="zh-TW" altLang="en-US" dirty="0"/>
          </a:p>
        </p:txBody>
      </p:sp>
      <p:pic>
        <p:nvPicPr>
          <p:cNvPr id="49" name="圖片 48">
            <a:extLst>
              <a:ext uri="{FF2B5EF4-FFF2-40B4-BE49-F238E27FC236}">
                <a16:creationId xmlns:a16="http://schemas.microsoft.com/office/drawing/2014/main" id="{6B6E08A3-C2F2-421D-A296-7A6F384D7BC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564523" y="4819990"/>
            <a:ext cx="1561487" cy="865282"/>
          </a:xfrm>
          <a:prstGeom prst="rect">
            <a:avLst/>
          </a:prstGeom>
        </p:spPr>
      </p:pic>
      <p:sp>
        <p:nvSpPr>
          <p:cNvPr id="50" name="文字方塊 49">
            <a:extLst>
              <a:ext uri="{FF2B5EF4-FFF2-40B4-BE49-F238E27FC236}">
                <a16:creationId xmlns:a16="http://schemas.microsoft.com/office/drawing/2014/main" id="{E0276A53-362E-476B-A98B-D261A8A911DE}"/>
              </a:ext>
            </a:extLst>
          </p:cNvPr>
          <p:cNvSpPr txBox="1"/>
          <p:nvPr/>
        </p:nvSpPr>
        <p:spPr>
          <a:xfrm>
            <a:off x="5399644" y="4369547"/>
            <a:ext cx="45397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Cl</a:t>
            </a:r>
            <a:r>
              <a:rPr lang="en-US" altLang="zh-TW" sz="2000" baseline="30000" dirty="0"/>
              <a:t>-</a:t>
            </a:r>
            <a:endParaRPr lang="zh-TW" altLang="en-US" sz="2000" baseline="30000" dirty="0"/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3780E8BD-40B8-4677-A13B-04B1C5E86D1F}"/>
              </a:ext>
            </a:extLst>
          </p:cNvPr>
          <p:cNvCxnSpPr>
            <a:cxnSpLocks/>
          </p:cNvCxnSpPr>
          <p:nvPr/>
        </p:nvCxnSpPr>
        <p:spPr>
          <a:xfrm flipH="1">
            <a:off x="5067100" y="4740500"/>
            <a:ext cx="254975" cy="334156"/>
          </a:xfrm>
          <a:prstGeom prst="straightConnector1">
            <a:avLst/>
          </a:prstGeom>
          <a:ln w="28575">
            <a:solidFill>
              <a:srgbClr val="4096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E6072F01-6A63-4C89-98A2-7EBE7DF6813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40890" y="4882537"/>
            <a:ext cx="1277529" cy="1185263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F832795-B8C2-46C4-94D2-954D33DBBD31}"/>
              </a:ext>
            </a:extLst>
          </p:cNvPr>
          <p:cNvCxnSpPr>
            <a:cxnSpLocks/>
          </p:cNvCxnSpPr>
          <p:nvPr/>
        </p:nvCxnSpPr>
        <p:spPr>
          <a:xfrm flipH="1">
            <a:off x="2088558" y="4369547"/>
            <a:ext cx="953500" cy="1167071"/>
          </a:xfrm>
          <a:prstGeom prst="straightConnector1">
            <a:avLst/>
          </a:prstGeom>
          <a:ln w="38100">
            <a:solidFill>
              <a:srgbClr val="17CF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44329F61-E0D4-47DE-8663-B6F8BD3082D8}"/>
              </a:ext>
            </a:extLst>
          </p:cNvPr>
          <p:cNvCxnSpPr>
            <a:cxnSpLocks/>
          </p:cNvCxnSpPr>
          <p:nvPr/>
        </p:nvCxnSpPr>
        <p:spPr>
          <a:xfrm flipH="1">
            <a:off x="2094337" y="4640329"/>
            <a:ext cx="524082" cy="868653"/>
          </a:xfrm>
          <a:prstGeom prst="straightConnector1">
            <a:avLst/>
          </a:prstGeom>
          <a:ln w="38100">
            <a:solidFill>
              <a:srgbClr val="4096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FFD0EAC9-BB53-4638-A440-F6E2C55319D4}"/>
              </a:ext>
            </a:extLst>
          </p:cNvPr>
          <p:cNvCxnSpPr>
            <a:cxnSpLocks/>
          </p:cNvCxnSpPr>
          <p:nvPr/>
        </p:nvCxnSpPr>
        <p:spPr>
          <a:xfrm>
            <a:off x="5877963" y="5187379"/>
            <a:ext cx="680781" cy="0"/>
          </a:xfrm>
          <a:prstGeom prst="straightConnector1">
            <a:avLst/>
          </a:prstGeom>
          <a:ln w="38100">
            <a:solidFill>
              <a:srgbClr val="4096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85668776-B43C-4574-93F1-6D2A4AD702E5}"/>
              </a:ext>
            </a:extLst>
          </p:cNvPr>
          <p:cNvSpPr/>
          <p:nvPr/>
        </p:nvSpPr>
        <p:spPr>
          <a:xfrm>
            <a:off x="4661152" y="5282778"/>
            <a:ext cx="807581" cy="740716"/>
          </a:xfrm>
          <a:prstGeom prst="roundRect">
            <a:avLst/>
          </a:prstGeom>
          <a:solidFill>
            <a:schemeClr val="accent6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乘號 104">
            <a:extLst>
              <a:ext uri="{FF2B5EF4-FFF2-40B4-BE49-F238E27FC236}">
                <a16:creationId xmlns:a16="http://schemas.microsoft.com/office/drawing/2014/main" id="{C3B6A781-6C4F-4E38-9C43-82271F2BA5B5}"/>
              </a:ext>
            </a:extLst>
          </p:cNvPr>
          <p:cNvSpPr>
            <a:spLocks noChangeAspect="1"/>
          </p:cNvSpPr>
          <p:nvPr/>
        </p:nvSpPr>
        <p:spPr>
          <a:xfrm>
            <a:off x="3567386" y="4840303"/>
            <a:ext cx="521605" cy="549038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0D7F9F4A-A0EE-497B-8A7E-7838B04C4D8E}"/>
              </a:ext>
            </a:extLst>
          </p:cNvPr>
          <p:cNvCxnSpPr>
            <a:cxnSpLocks/>
          </p:cNvCxnSpPr>
          <p:nvPr/>
        </p:nvCxnSpPr>
        <p:spPr>
          <a:xfrm>
            <a:off x="2716268" y="1566839"/>
            <a:ext cx="628762" cy="733416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D1EF3EFC-612D-4276-8529-977BB6C14BD3}"/>
              </a:ext>
            </a:extLst>
          </p:cNvPr>
          <p:cNvSpPr txBox="1"/>
          <p:nvPr/>
        </p:nvSpPr>
        <p:spPr>
          <a:xfrm>
            <a:off x="2949782" y="158460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7030A0"/>
                </a:solidFill>
              </a:rPr>
              <a:t>？</a:t>
            </a:r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B532B24D-20E0-4FC3-A3EA-FFEDD602772C}"/>
              </a:ext>
            </a:extLst>
          </p:cNvPr>
          <p:cNvSpPr txBox="1"/>
          <p:nvPr/>
        </p:nvSpPr>
        <p:spPr>
          <a:xfrm>
            <a:off x="737468" y="5664153"/>
            <a:ext cx="117973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/>
              <a:t>catalyst</a:t>
            </a:r>
          </a:p>
          <a:p>
            <a:pPr algn="ctr"/>
            <a:r>
              <a:rPr lang="en-US" altLang="zh-TW" dirty="0"/>
              <a:t>R = 1</a:t>
            </a:r>
            <a:endParaRPr lang="zh-TW" altLang="en-US" dirty="0"/>
          </a:p>
        </p:txBody>
      </p: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986BFD97-658B-4CC0-B567-95812215BF2E}"/>
              </a:ext>
            </a:extLst>
          </p:cNvPr>
          <p:cNvSpPr txBox="1"/>
          <p:nvPr/>
        </p:nvSpPr>
        <p:spPr>
          <a:xfrm>
            <a:off x="1342077" y="4467910"/>
            <a:ext cx="1019446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/>
              <a:t>1-MCH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AF1EA63C-F04C-4C6E-A262-79DBD13B82FE}"/>
              </a:ext>
            </a:extLst>
          </p:cNvPr>
          <p:cNvSpPr txBox="1"/>
          <p:nvPr/>
        </p:nvSpPr>
        <p:spPr>
          <a:xfrm>
            <a:off x="3325981" y="5533419"/>
            <a:ext cx="11079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/>
              <a:t>立體障礙</a:t>
            </a:r>
          </a:p>
        </p:txBody>
      </p:sp>
    </p:spTree>
    <p:extLst>
      <p:ext uri="{BB962C8B-B14F-4D97-AF65-F5344CB8AC3E}">
        <p14:creationId xmlns:p14="http://schemas.microsoft.com/office/powerpoint/2010/main" val="63442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50" grpId="0" animBg="1"/>
      <p:bldP spid="56" grpId="0" animBg="1"/>
      <p:bldP spid="105" grpId="0" animBg="1"/>
      <p:bldP spid="112" grpId="0"/>
      <p:bldP spid="113" grpId="0"/>
      <p:bldP spid="114" grpId="0" animBg="1"/>
      <p:bldP spid="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18E09E81-9F38-4590-8001-3A9B12C86E91}"/>
              </a:ext>
            </a:extLst>
          </p:cNvPr>
          <p:cNvSpPr/>
          <p:nvPr/>
        </p:nvSpPr>
        <p:spPr>
          <a:xfrm>
            <a:off x="7087646" y="1095131"/>
            <a:ext cx="608547" cy="16845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>
          <a:xfrm>
            <a:off x="7003069" y="6400311"/>
            <a:ext cx="3086100" cy="365125"/>
          </a:xfrm>
        </p:spPr>
        <p:txBody>
          <a:bodyPr/>
          <a:lstStyle/>
          <a:p>
            <a:r>
              <a:rPr lang="en-US" altLang="zh-TW"/>
              <a:t>/47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9B78-9734-409D-ADE9-31E5EDF83486}" type="slidenum">
              <a:rPr lang="zh-TW" altLang="en-US" smtClean="0"/>
              <a:t>23</a:t>
            </a:fld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DB38B00-E9D3-4DFD-894E-05F4F2FF1173}"/>
              </a:ext>
            </a:extLst>
          </p:cNvPr>
          <p:cNvGrpSpPr/>
          <p:nvPr/>
        </p:nvGrpSpPr>
        <p:grpSpPr>
          <a:xfrm>
            <a:off x="4664653" y="1132825"/>
            <a:ext cx="4005470" cy="1802796"/>
            <a:chOff x="5740703" y="128898"/>
            <a:chExt cx="3148994" cy="1417310"/>
          </a:xfrm>
        </p:grpSpPr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A4E5CC24-9247-4FC5-8DAA-B94E3D35A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40703" y="255586"/>
              <a:ext cx="3148994" cy="129062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3999A91D-7B2D-4D8D-9E7C-D08561A3434C}"/>
                    </a:ext>
                  </a:extLst>
                </p:cNvPr>
                <p:cNvSpPr/>
                <p:nvPr/>
              </p:nvSpPr>
              <p:spPr>
                <a:xfrm>
                  <a:off x="6333424" y="220732"/>
                  <a:ext cx="497643" cy="2493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𝐻𝐴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3999A91D-7B2D-4D8D-9E7C-D08561A343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3424" y="220732"/>
                  <a:ext cx="497643" cy="2493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961539E0-B4D5-44F4-8B8B-CCDA51EA80A4}"/>
                    </a:ext>
                  </a:extLst>
                </p:cNvPr>
                <p:cNvSpPr/>
                <p:nvPr/>
              </p:nvSpPr>
              <p:spPr>
                <a:xfrm>
                  <a:off x="6366587" y="1005517"/>
                  <a:ext cx="507675" cy="2493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𝐻𝐴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961539E0-B4D5-44F4-8B8B-CCDA51EA80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587" y="1005517"/>
                  <a:ext cx="507675" cy="2493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B16BE431-D2BC-4A16-AED6-8AA1EE505A2E}"/>
                    </a:ext>
                  </a:extLst>
                </p:cNvPr>
                <p:cNvSpPr/>
                <p:nvPr/>
              </p:nvSpPr>
              <p:spPr>
                <a:xfrm>
                  <a:off x="7620882" y="128898"/>
                  <a:ext cx="503137" cy="2493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𝐻𝐴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B16BE431-D2BC-4A16-AED6-8AA1EE505A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882" y="128898"/>
                  <a:ext cx="503137" cy="2493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81875CA8-0FAF-4FD4-A00C-55ECADAA577C}"/>
                    </a:ext>
                  </a:extLst>
                </p:cNvPr>
                <p:cNvSpPr/>
                <p:nvPr/>
              </p:nvSpPr>
              <p:spPr>
                <a:xfrm>
                  <a:off x="7555513" y="797324"/>
                  <a:ext cx="512463" cy="2493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𝐻𝐴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81875CA8-0FAF-4FD4-A00C-55ECADAA57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5513" y="797324"/>
                  <a:ext cx="512463" cy="2493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8465E3C4-1603-4213-8C55-204D5FACCE4A}"/>
              </a:ext>
            </a:extLst>
          </p:cNvPr>
          <p:cNvSpPr/>
          <p:nvPr/>
        </p:nvSpPr>
        <p:spPr>
          <a:xfrm>
            <a:off x="-57150" y="6348498"/>
            <a:ext cx="832180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900" dirty="0"/>
              <a:t>[1]Almena, A., &amp; Martín, M. (2016). Technoeconomic analysis of the production of epichlorohydrin from glycerol. </a:t>
            </a:r>
            <a:r>
              <a:rPr lang="en-US" altLang="zh-TW" sz="900" i="1" dirty="0"/>
              <a:t>Industrial &amp; Engineering Chemistry Research</a:t>
            </a:r>
            <a:r>
              <a:rPr lang="en-US" altLang="zh-TW" sz="900" dirty="0"/>
              <a:t>, </a:t>
            </a:r>
            <a:r>
              <a:rPr lang="en-US" altLang="zh-TW" sz="900" i="1" dirty="0"/>
              <a:t>55</a:t>
            </a:r>
            <a:r>
              <a:rPr lang="en-US" altLang="zh-TW" sz="900" dirty="0"/>
              <a:t>(12), 3226-3238.</a:t>
            </a:r>
          </a:p>
          <a:p>
            <a:r>
              <a:rPr lang="en-US" altLang="zh-TW" sz="900" dirty="0">
                <a:solidFill>
                  <a:srgbClr val="222222"/>
                </a:solidFill>
              </a:rPr>
              <a:t>[2]Wang, S. J., Wong, D. S. H., Jang, S. S., &amp; Huang, S. H. (2017). Novel plant-wide process design for producing </a:t>
            </a:r>
            <a:r>
              <a:rPr lang="en-US" altLang="zh-TW" sz="900" dirty="0" err="1">
                <a:solidFill>
                  <a:srgbClr val="222222"/>
                </a:solidFill>
              </a:rPr>
              <a:t>dichlorohydrin</a:t>
            </a:r>
            <a:r>
              <a:rPr lang="en-US" altLang="zh-TW" sz="900" dirty="0">
                <a:solidFill>
                  <a:srgbClr val="222222"/>
                </a:solidFill>
              </a:rPr>
              <a:t> by glycerol hydrochlorination. </a:t>
            </a:r>
            <a:r>
              <a:rPr lang="en-US" altLang="zh-TW" sz="900" i="1" dirty="0">
                <a:solidFill>
                  <a:srgbClr val="222222"/>
                </a:solidFill>
              </a:rPr>
              <a:t>Journal of the Taiwan Institute of Chemical Engineers</a:t>
            </a:r>
            <a:r>
              <a:rPr lang="en-US" altLang="zh-TW" sz="900" dirty="0">
                <a:solidFill>
                  <a:srgbClr val="222222"/>
                </a:solidFill>
              </a:rPr>
              <a:t>, </a:t>
            </a:r>
            <a:r>
              <a:rPr lang="en-US" altLang="zh-TW" sz="900" i="1" dirty="0">
                <a:solidFill>
                  <a:srgbClr val="222222"/>
                </a:solidFill>
              </a:rPr>
              <a:t>73</a:t>
            </a:r>
            <a:r>
              <a:rPr lang="en-US" altLang="zh-TW" sz="900" dirty="0">
                <a:solidFill>
                  <a:srgbClr val="222222"/>
                </a:solidFill>
              </a:rPr>
              <a:t>, 50-61.</a:t>
            </a:r>
            <a:endParaRPr lang="zh-TW" altLang="en-US" sz="900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6AAEF93F-B343-4614-829A-712F6E089A82}"/>
              </a:ext>
            </a:extLst>
          </p:cNvPr>
          <p:cNvGrpSpPr/>
          <p:nvPr/>
        </p:nvGrpSpPr>
        <p:grpSpPr>
          <a:xfrm>
            <a:off x="247130" y="1039147"/>
            <a:ext cx="4012245" cy="1896473"/>
            <a:chOff x="5735782" y="130799"/>
            <a:chExt cx="3203677" cy="1514286"/>
          </a:xfrm>
        </p:grpSpPr>
        <p:pic>
          <p:nvPicPr>
            <p:cNvPr id="32" name="圖片 31">
              <a:extLst>
                <a:ext uri="{FF2B5EF4-FFF2-40B4-BE49-F238E27FC236}">
                  <a16:creationId xmlns:a16="http://schemas.microsoft.com/office/drawing/2014/main" id="{C71BB6B5-9EEB-4987-8536-EA9AA4188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35782" y="332051"/>
              <a:ext cx="3203677" cy="131303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F816E2D4-A324-4C4A-81BC-72D40AAB74B9}"/>
                    </a:ext>
                  </a:extLst>
                </p:cNvPr>
                <p:cNvSpPr/>
                <p:nvPr/>
              </p:nvSpPr>
              <p:spPr>
                <a:xfrm>
                  <a:off x="6332129" y="332051"/>
                  <a:ext cx="496469" cy="2532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𝐴𝐴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F816E2D4-A324-4C4A-81BC-72D40AAB74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2129" y="332051"/>
                  <a:ext cx="496469" cy="25327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4A8C849E-CD9E-4CB4-95DF-B544A29B5837}"/>
                    </a:ext>
                  </a:extLst>
                </p:cNvPr>
                <p:cNvSpPr/>
                <p:nvPr/>
              </p:nvSpPr>
              <p:spPr>
                <a:xfrm>
                  <a:off x="6332129" y="1106218"/>
                  <a:ext cx="506659" cy="2532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𝐴𝐴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4A8C849E-CD9E-4CB4-95DF-B544A29B58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2129" y="1106218"/>
                  <a:ext cx="506659" cy="25327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1D8C1C60-32D8-4E77-BFAF-8076E46A6544}"/>
                    </a:ext>
                  </a:extLst>
                </p:cNvPr>
                <p:cNvSpPr/>
                <p:nvPr/>
              </p:nvSpPr>
              <p:spPr>
                <a:xfrm>
                  <a:off x="7707327" y="130799"/>
                  <a:ext cx="502051" cy="2532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𝐴𝐴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1D8C1C60-32D8-4E77-BFAF-8076E46A65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7327" y="130799"/>
                  <a:ext cx="502051" cy="25327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CF1F3617-C06C-49F4-AF47-00A7753EED6D}"/>
                    </a:ext>
                  </a:extLst>
                </p:cNvPr>
                <p:cNvSpPr/>
                <p:nvPr/>
              </p:nvSpPr>
              <p:spPr>
                <a:xfrm>
                  <a:off x="7682644" y="1222574"/>
                  <a:ext cx="511523" cy="2532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𝐴𝐴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CF1F3617-C06C-49F4-AF47-00A7753EED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2644" y="1222574"/>
                  <a:ext cx="511523" cy="25327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14FC1061-8A3C-49A8-9B10-0359DB8A36A8}"/>
                  </a:ext>
                </a:extLst>
              </p:cNvPr>
              <p:cNvSpPr/>
              <p:nvPr/>
            </p:nvSpPr>
            <p:spPr>
              <a:xfrm>
                <a:off x="6175017" y="377044"/>
                <a:ext cx="2495106" cy="53899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i="0" dirty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TW" b="0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latin typeface="Cambria Math" panose="02040503050406030204" pitchFamily="18" charset="0"/>
                            </a:rPr>
                            <m:t>cat</m:t>
                          </m:r>
                        </m:sub>
                      </m:sSub>
                      <m:r>
                        <a:rPr lang="en-US" altLang="zh-TW" i="0" dirty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0" dirty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altLang="zh-TW" i="0" dirty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m:rPr>
                              <m:sty m:val="p"/>
                            </m:rPr>
                            <a:rPr lang="en-US" altLang="zh-TW" i="0" dirty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TW" b="0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latin typeface="Cambria Math" panose="02040503050406030204" pitchFamily="18" charset="0"/>
                            </a:rPr>
                            <m:t>cat</m:t>
                          </m:r>
                        </m:sub>
                      </m:sSub>
                      <m:r>
                        <a:rPr lang="en-US" altLang="zh-TW" i="0" dirty="0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0" dirty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TW" i="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0" dirty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i="0" dirty="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a:rPr lang="en-US" altLang="zh-TW" b="0" i="0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b="0" i="0" dirty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TW" i="0" dirty="0">
                                  <a:latin typeface="Cambria Math" panose="02040503050406030204" pitchFamily="18" charset="0"/>
                                </a:rPr>
                                <m:t>RT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14FC1061-8A3C-49A8-9B10-0359DB8A36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017" y="377044"/>
                <a:ext cx="2495106" cy="53899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圖片 19">
            <a:extLst>
              <a:ext uri="{FF2B5EF4-FFF2-40B4-BE49-F238E27FC236}">
                <a16:creationId xmlns:a16="http://schemas.microsoft.com/office/drawing/2014/main" id="{F26646DD-2225-4017-8A2D-68697067F6C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72544" y="4189971"/>
            <a:ext cx="1702548" cy="1125878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5628D113-3497-49B4-94C9-F625C9A05F7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54735" y="3976528"/>
            <a:ext cx="1338003" cy="1467487"/>
          </a:xfrm>
          <a:prstGeom prst="rect">
            <a:avLst/>
          </a:prstGeom>
        </p:spPr>
      </p:pic>
      <p:sp>
        <p:nvSpPr>
          <p:cNvPr id="42" name="弧形 41">
            <a:extLst>
              <a:ext uri="{FF2B5EF4-FFF2-40B4-BE49-F238E27FC236}">
                <a16:creationId xmlns:a16="http://schemas.microsoft.com/office/drawing/2014/main" id="{92E2353F-1AF5-4CA8-8698-03603E413628}"/>
              </a:ext>
            </a:extLst>
          </p:cNvPr>
          <p:cNvSpPr/>
          <p:nvPr/>
        </p:nvSpPr>
        <p:spPr>
          <a:xfrm rot="6944581">
            <a:off x="5023549" y="4906656"/>
            <a:ext cx="400423" cy="372431"/>
          </a:xfrm>
          <a:prstGeom prst="arc">
            <a:avLst>
              <a:gd name="adj1" fmla="val 8645777"/>
              <a:gd name="adj2" fmla="val 772353"/>
            </a:avLst>
          </a:prstGeom>
          <a:ln w="38100">
            <a:solidFill>
              <a:schemeClr val="accent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乘號 42">
            <a:extLst>
              <a:ext uri="{FF2B5EF4-FFF2-40B4-BE49-F238E27FC236}">
                <a16:creationId xmlns:a16="http://schemas.microsoft.com/office/drawing/2014/main" id="{5B828CAD-77CF-400A-8B12-30EEA15FE87B}"/>
              </a:ext>
            </a:extLst>
          </p:cNvPr>
          <p:cNvSpPr>
            <a:spLocks noChangeAspect="1"/>
          </p:cNvSpPr>
          <p:nvPr/>
        </p:nvSpPr>
        <p:spPr>
          <a:xfrm>
            <a:off x="5234379" y="4968605"/>
            <a:ext cx="297490" cy="313136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8AF55192-D669-43DC-8F08-FFE5EC339EA4}"/>
              </a:ext>
            </a:extLst>
          </p:cNvPr>
          <p:cNvCxnSpPr/>
          <p:nvPr/>
        </p:nvCxnSpPr>
        <p:spPr>
          <a:xfrm>
            <a:off x="5601442" y="4700456"/>
            <a:ext cx="53947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F73ECB59-C328-4623-9000-A01BB42A880A}"/>
              </a:ext>
            </a:extLst>
          </p:cNvPr>
          <p:cNvSpPr txBox="1"/>
          <p:nvPr/>
        </p:nvSpPr>
        <p:spPr>
          <a:xfrm>
            <a:off x="6226631" y="45157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無法成環</a:t>
            </a: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210519F1-21AB-4813-BD67-9A7322DFA238}"/>
              </a:ext>
            </a:extLst>
          </p:cNvPr>
          <p:cNvCxnSpPr/>
          <p:nvPr/>
        </p:nvCxnSpPr>
        <p:spPr>
          <a:xfrm>
            <a:off x="3623156" y="4699167"/>
            <a:ext cx="53947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7905388-D15B-4BFF-A942-5C8E0BBD3CEF}"/>
              </a:ext>
            </a:extLst>
          </p:cNvPr>
          <p:cNvSpPr txBox="1"/>
          <p:nvPr/>
        </p:nvSpPr>
        <p:spPr>
          <a:xfrm>
            <a:off x="2163979" y="3497031"/>
            <a:ext cx="32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HA</a:t>
            </a:r>
            <a:r>
              <a:rPr lang="en-US" altLang="zh-TW" dirty="0"/>
              <a:t>: 2-MCH</a:t>
            </a:r>
            <a:r>
              <a:rPr lang="zh-TW" altLang="en-US" dirty="0"/>
              <a:t> 無法形成 </a:t>
            </a:r>
            <a:r>
              <a:rPr lang="en-US" altLang="zh-TW" dirty="0"/>
              <a:t>1,2-DCH</a:t>
            </a:r>
            <a:endParaRPr lang="zh-TW" altLang="en-US" dirty="0"/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0610275E-647C-4DF2-8AC5-CDC0B637BD79}"/>
              </a:ext>
            </a:extLst>
          </p:cNvPr>
          <p:cNvCxnSpPr>
            <a:cxnSpLocks/>
          </p:cNvCxnSpPr>
          <p:nvPr/>
        </p:nvCxnSpPr>
        <p:spPr>
          <a:xfrm>
            <a:off x="7134806" y="2406472"/>
            <a:ext cx="490101" cy="0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33BE3098-11F3-40B9-9367-F8AC28CDC52E}"/>
              </a:ext>
            </a:extLst>
          </p:cNvPr>
          <p:cNvSpPr txBox="1"/>
          <p:nvPr/>
        </p:nvSpPr>
        <p:spPr>
          <a:xfrm>
            <a:off x="7171346" y="24064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7030A0"/>
                </a:solidFill>
              </a:rPr>
              <a:t>？</a:t>
            </a: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06833DE8-EAD3-49BF-860F-DB6B1C8C0157}"/>
              </a:ext>
            </a:extLst>
          </p:cNvPr>
          <p:cNvSpPr txBox="1"/>
          <p:nvPr/>
        </p:nvSpPr>
        <p:spPr>
          <a:xfrm>
            <a:off x="2206545" y="5262685"/>
            <a:ext cx="1019446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/>
              <a:t>2-MCH</a:t>
            </a:r>
            <a:endParaRPr lang="zh-TW" altLang="en-US" dirty="0"/>
          </a:p>
        </p:txBody>
      </p:sp>
      <p:sp>
        <p:nvSpPr>
          <p:cNvPr id="38" name="標題 1">
            <a:extLst>
              <a:ext uri="{FF2B5EF4-FFF2-40B4-BE49-F238E27FC236}">
                <a16:creationId xmlns:a16="http://schemas.microsoft.com/office/drawing/2014/main" id="{745E5ED3-4A2D-46BE-89FF-D205E4DD1FB5}"/>
              </a:ext>
            </a:extLst>
          </p:cNvPr>
          <p:cNvSpPr txBox="1">
            <a:spLocks/>
          </p:cNvSpPr>
          <p:nvPr/>
        </p:nvSpPr>
        <p:spPr>
          <a:xfrm>
            <a:off x="571500" y="255586"/>
            <a:ext cx="7886700" cy="865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/>
              <a:t>甘油氯化反應</a:t>
            </a:r>
            <a:r>
              <a:rPr lang="en-US" altLang="zh-TW" sz="3600" dirty="0"/>
              <a:t>Mechanism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8497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6" grpId="0"/>
      <p:bldP spid="47" grpId="0"/>
      <p:bldP spid="59" grpId="0"/>
      <p:bldP spid="6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F354DC-8364-44EA-88B1-699B11E5E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9C24-7C66-4323-88B7-218B97194733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BDD77E9-6C1D-4555-B639-30F3DF92B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03069" y="6400311"/>
            <a:ext cx="3086100" cy="365125"/>
          </a:xfrm>
        </p:spPr>
        <p:txBody>
          <a:bodyPr/>
          <a:lstStyle/>
          <a:p>
            <a:r>
              <a:rPr lang="en-US" altLang="zh-TW"/>
              <a:t>/47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651E5FC2-4295-43EC-A5A3-2BE0F9661F7C}"/>
              </a:ext>
            </a:extLst>
          </p:cNvPr>
          <p:cNvSpPr/>
          <p:nvPr/>
        </p:nvSpPr>
        <p:spPr>
          <a:xfrm>
            <a:off x="5506418" y="1095133"/>
            <a:ext cx="608547" cy="16845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05EA736-C2CD-4139-92E4-32174A5C4E08}"/>
              </a:ext>
            </a:extLst>
          </p:cNvPr>
          <p:cNvSpPr/>
          <p:nvPr/>
        </p:nvSpPr>
        <p:spPr>
          <a:xfrm>
            <a:off x="1102879" y="1095133"/>
            <a:ext cx="608547" cy="16845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363C90BD-AEEA-4759-BD93-8B7FCC9AA946}"/>
              </a:ext>
            </a:extLst>
          </p:cNvPr>
          <p:cNvGrpSpPr/>
          <p:nvPr/>
        </p:nvGrpSpPr>
        <p:grpSpPr>
          <a:xfrm>
            <a:off x="4664653" y="1132825"/>
            <a:ext cx="4005470" cy="1802796"/>
            <a:chOff x="5740703" y="128898"/>
            <a:chExt cx="3148994" cy="1417310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E0A51D90-BA40-49DB-96F5-42E1D63D0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40703" y="255586"/>
              <a:ext cx="3148994" cy="129062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DE6B263D-F038-412E-9B8C-6DE7F6624ECD}"/>
                    </a:ext>
                  </a:extLst>
                </p:cNvPr>
                <p:cNvSpPr/>
                <p:nvPr/>
              </p:nvSpPr>
              <p:spPr>
                <a:xfrm>
                  <a:off x="6333424" y="220732"/>
                  <a:ext cx="497643" cy="2493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𝐻𝐴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3999A91D-7B2D-4D8D-9E7C-D08561A343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3424" y="220732"/>
                  <a:ext cx="497643" cy="2493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22ACF65C-B7AE-4952-B12D-B0C050296F4F}"/>
                    </a:ext>
                  </a:extLst>
                </p:cNvPr>
                <p:cNvSpPr/>
                <p:nvPr/>
              </p:nvSpPr>
              <p:spPr>
                <a:xfrm>
                  <a:off x="6366587" y="1005517"/>
                  <a:ext cx="507675" cy="2493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𝐻𝐴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961539E0-B4D5-44F4-8B8B-CCDA51EA80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587" y="1005517"/>
                  <a:ext cx="507675" cy="2493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72545F92-4174-426A-B45A-0DD4AE3DF77A}"/>
                    </a:ext>
                  </a:extLst>
                </p:cNvPr>
                <p:cNvSpPr/>
                <p:nvPr/>
              </p:nvSpPr>
              <p:spPr>
                <a:xfrm>
                  <a:off x="7620882" y="128898"/>
                  <a:ext cx="503137" cy="2493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𝐻𝐴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B16BE431-D2BC-4A16-AED6-8AA1EE505A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882" y="128898"/>
                  <a:ext cx="503137" cy="2493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44089C0A-02CF-47AA-AC27-BDABC3A9E16D}"/>
                    </a:ext>
                  </a:extLst>
                </p:cNvPr>
                <p:cNvSpPr/>
                <p:nvPr/>
              </p:nvSpPr>
              <p:spPr>
                <a:xfrm>
                  <a:off x="7555513" y="797324"/>
                  <a:ext cx="512463" cy="2493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𝐻𝐴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81875CA8-0FAF-4FD4-A00C-55ECADAA57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5513" y="797324"/>
                  <a:ext cx="512463" cy="2493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7AE5FBA-B739-493D-91E7-1420F8FA0909}"/>
              </a:ext>
            </a:extLst>
          </p:cNvPr>
          <p:cNvGrpSpPr/>
          <p:nvPr/>
        </p:nvGrpSpPr>
        <p:grpSpPr>
          <a:xfrm>
            <a:off x="247130" y="1039147"/>
            <a:ext cx="4012245" cy="1896473"/>
            <a:chOff x="5735782" y="130799"/>
            <a:chExt cx="3203677" cy="1514286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EAEFE9F3-34B5-48EA-B37D-0A256D4D5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35782" y="332051"/>
              <a:ext cx="3203677" cy="131303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F7B916BF-E95D-46BC-8569-13CA5C14C140}"/>
                    </a:ext>
                  </a:extLst>
                </p:cNvPr>
                <p:cNvSpPr/>
                <p:nvPr/>
              </p:nvSpPr>
              <p:spPr>
                <a:xfrm>
                  <a:off x="6332129" y="332051"/>
                  <a:ext cx="496469" cy="2532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𝐴𝐴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F816E2D4-A324-4C4A-81BC-72D40AAB74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2129" y="332051"/>
                  <a:ext cx="496469" cy="25327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9269FD6F-1C35-4237-B0C8-CBCEDC76A057}"/>
                    </a:ext>
                  </a:extLst>
                </p:cNvPr>
                <p:cNvSpPr/>
                <p:nvPr/>
              </p:nvSpPr>
              <p:spPr>
                <a:xfrm>
                  <a:off x="6332129" y="1106218"/>
                  <a:ext cx="506659" cy="2532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𝐴𝐴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4A8C849E-CD9E-4CB4-95DF-B544A29B58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2129" y="1106218"/>
                  <a:ext cx="506659" cy="25327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C91E92CB-0623-40D9-B00B-24852E771751}"/>
                    </a:ext>
                  </a:extLst>
                </p:cNvPr>
                <p:cNvSpPr/>
                <p:nvPr/>
              </p:nvSpPr>
              <p:spPr>
                <a:xfrm>
                  <a:off x="7707327" y="130799"/>
                  <a:ext cx="502051" cy="2532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𝐴𝐴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1D8C1C60-32D8-4E77-BFAF-8076E46A65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7327" y="130799"/>
                  <a:ext cx="502051" cy="25327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66956E80-71A7-4A2A-BE57-17CD48A51993}"/>
                    </a:ext>
                  </a:extLst>
                </p:cNvPr>
                <p:cNvSpPr/>
                <p:nvPr/>
              </p:nvSpPr>
              <p:spPr>
                <a:xfrm>
                  <a:off x="7682644" y="1222574"/>
                  <a:ext cx="511523" cy="2532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𝐴𝐴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CF1F3617-C06C-49F4-AF47-00A7753EED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2644" y="1222574"/>
                  <a:ext cx="511523" cy="25327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1D269F21-AC9F-48BB-83D6-F886395A6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476642"/>
              </p:ext>
            </p:extLst>
          </p:nvPr>
        </p:nvGraphicFramePr>
        <p:xfrm>
          <a:off x="1794057" y="2979580"/>
          <a:ext cx="5555885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0877">
                  <a:extLst>
                    <a:ext uri="{9D8B030D-6E8A-4147-A177-3AD203B41FA5}">
                      <a16:colId xmlns:a16="http://schemas.microsoft.com/office/drawing/2014/main" val="2871192156"/>
                    </a:ext>
                  </a:extLst>
                </a:gridCol>
                <a:gridCol w="2175294">
                  <a:extLst>
                    <a:ext uri="{9D8B030D-6E8A-4147-A177-3AD203B41FA5}">
                      <a16:colId xmlns:a16="http://schemas.microsoft.com/office/drawing/2014/main" val="2363444116"/>
                    </a:ext>
                  </a:extLst>
                </a:gridCol>
                <a:gridCol w="2589714">
                  <a:extLst>
                    <a:ext uri="{9D8B030D-6E8A-4147-A177-3AD203B41FA5}">
                      <a16:colId xmlns:a16="http://schemas.microsoft.com/office/drawing/2014/main" val="251601202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endParaRPr lang="en-US" altLang="zh-TW" sz="2000" b="1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Acetic acid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US" altLang="zh-TW" sz="1600" b="0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i,AA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kumimoji="0" lang="en-US" altLang="zh-TW" sz="1600" b="0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[GLY]</a:t>
                      </a:r>
                      <a:endParaRPr kumimoji="0" lang="en-US" altLang="zh-TW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Hexanoic acid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US" altLang="zh-TW" sz="1600" b="0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i,HA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kumimoji="0" lang="en-US" altLang="zh-TW" sz="1600" b="0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[GLY][HCl][HA]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054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k</a:t>
                      </a:r>
                      <a:r>
                        <a:rPr lang="en-US" altLang="zh-TW" sz="2000" b="1" baseline="-25000" dirty="0"/>
                        <a:t>A</a:t>
                      </a:r>
                      <a:r>
                        <a:rPr lang="en-US" altLang="zh-TW" sz="2000" b="1" baseline="0" dirty="0"/>
                        <a:t>/k</a:t>
                      </a:r>
                      <a:r>
                        <a:rPr lang="en-US" altLang="zh-TW" sz="2000" b="1" baseline="-25000" dirty="0"/>
                        <a:t>B</a:t>
                      </a:r>
                      <a:endParaRPr lang="zh-TW" altLang="en-US" sz="2000" b="1" dirty="0"/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11.1</a:t>
                      </a:r>
                      <a:endParaRPr lang="zh-TW" altLang="en-US" dirty="0"/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12.37</a:t>
                      </a:r>
                      <a:endParaRPr lang="zh-TW" altLang="en-US" dirty="0"/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20269"/>
                  </a:ext>
                </a:extLst>
              </a:tr>
            </a:tbl>
          </a:graphicData>
        </a:graphic>
      </p:graphicFrame>
      <p:pic>
        <p:nvPicPr>
          <p:cNvPr id="22" name="圖片 21">
            <a:extLst>
              <a:ext uri="{FF2B5EF4-FFF2-40B4-BE49-F238E27FC236}">
                <a16:creationId xmlns:a16="http://schemas.microsoft.com/office/drawing/2014/main" id="{ABF15772-18B1-4120-A574-D87A0440953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1105" y="4227309"/>
            <a:ext cx="1277529" cy="1185263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27EAAE83-9785-438D-B44B-E5B2A34511D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56411" y="5641924"/>
            <a:ext cx="1452616" cy="1185263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CEDF9059-A525-49D9-BD1A-4009A4CA988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56741" y="4222054"/>
            <a:ext cx="1112120" cy="1376476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A01CD252-5DC8-4D6D-83DD-6441E95B3E30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5275" t="9446" r="6358" b="17640"/>
          <a:stretch/>
        </p:blipFill>
        <p:spPr>
          <a:xfrm>
            <a:off x="1907212" y="5602871"/>
            <a:ext cx="1304818" cy="493161"/>
          </a:xfrm>
          <a:prstGeom prst="rect">
            <a:avLst/>
          </a:prstGeom>
          <a:solidFill>
            <a:srgbClr val="DAE3F3"/>
          </a:solidFill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337A740E-238F-47AE-9421-067CD234B1A5}"/>
              </a:ext>
            </a:extLst>
          </p:cNvPr>
          <p:cNvSpPr txBox="1"/>
          <p:nvPr/>
        </p:nvSpPr>
        <p:spPr>
          <a:xfrm>
            <a:off x="2042941" y="6211925"/>
            <a:ext cx="1033360" cy="400110"/>
          </a:xfrm>
          <a:prstGeom prst="rect">
            <a:avLst/>
          </a:prstGeom>
          <a:solidFill>
            <a:srgbClr val="DAE3F3"/>
          </a:solidFill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</a:rPr>
              <a:t>glycerol</a:t>
            </a:r>
            <a:endParaRPr lang="zh-TW" alt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30C44E6E-37EF-4FCF-82DB-9581A8F9EA9E}"/>
              </a:ext>
            </a:extLst>
          </p:cNvPr>
          <p:cNvCxnSpPr>
            <a:cxnSpLocks/>
          </p:cNvCxnSpPr>
          <p:nvPr/>
        </p:nvCxnSpPr>
        <p:spPr>
          <a:xfrm flipH="1" flipV="1">
            <a:off x="1495930" y="5066525"/>
            <a:ext cx="948690" cy="57539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D7C2C0B3-A8B7-4716-AB9F-E2F224CA7796}"/>
              </a:ext>
            </a:extLst>
          </p:cNvPr>
          <p:cNvCxnSpPr>
            <a:cxnSpLocks/>
          </p:cNvCxnSpPr>
          <p:nvPr/>
        </p:nvCxnSpPr>
        <p:spPr>
          <a:xfrm flipH="1" flipV="1">
            <a:off x="1495930" y="5066523"/>
            <a:ext cx="547011" cy="696344"/>
          </a:xfrm>
          <a:prstGeom prst="straightConnector1">
            <a:avLst/>
          </a:prstGeom>
          <a:ln w="38100">
            <a:solidFill>
              <a:srgbClr val="7514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A500572F-E806-4241-8372-40AA580AF743}"/>
              </a:ext>
            </a:extLst>
          </p:cNvPr>
          <p:cNvCxnSpPr>
            <a:cxnSpLocks/>
          </p:cNvCxnSpPr>
          <p:nvPr/>
        </p:nvCxnSpPr>
        <p:spPr>
          <a:xfrm flipV="1">
            <a:off x="3432390" y="4927507"/>
            <a:ext cx="1054871" cy="416353"/>
          </a:xfrm>
          <a:prstGeom prst="straightConnector1">
            <a:avLst/>
          </a:prstGeom>
          <a:ln w="38100">
            <a:solidFill>
              <a:srgbClr val="7514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115841E1-089C-4C54-B97E-010684F3C406}"/>
              </a:ext>
            </a:extLst>
          </p:cNvPr>
          <p:cNvCxnSpPr>
            <a:cxnSpLocks/>
          </p:cNvCxnSpPr>
          <p:nvPr/>
        </p:nvCxnSpPr>
        <p:spPr>
          <a:xfrm>
            <a:off x="3435782" y="5906153"/>
            <a:ext cx="1080367" cy="18987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圖片 49">
            <a:extLst>
              <a:ext uri="{FF2B5EF4-FFF2-40B4-BE49-F238E27FC236}">
                <a16:creationId xmlns:a16="http://schemas.microsoft.com/office/drawing/2014/main" id="{CFACBF9A-A2FF-4935-846B-0D784747D3A4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49492" r="34580"/>
          <a:stretch/>
        </p:blipFill>
        <p:spPr>
          <a:xfrm>
            <a:off x="6483253" y="4343742"/>
            <a:ext cx="1304819" cy="2421694"/>
          </a:xfrm>
          <a:prstGeom prst="rect">
            <a:avLst/>
          </a:prstGeom>
        </p:spPr>
      </p:pic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AC165C9B-250A-4E4E-9B67-0242A7EEE6C8}"/>
              </a:ext>
            </a:extLst>
          </p:cNvPr>
          <p:cNvCxnSpPr>
            <a:cxnSpLocks/>
          </p:cNvCxnSpPr>
          <p:nvPr/>
        </p:nvCxnSpPr>
        <p:spPr>
          <a:xfrm>
            <a:off x="5857361" y="4900051"/>
            <a:ext cx="525941" cy="0"/>
          </a:xfrm>
          <a:prstGeom prst="straightConnector1">
            <a:avLst/>
          </a:prstGeom>
          <a:ln w="38100">
            <a:solidFill>
              <a:srgbClr val="7514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72F03856-FC40-4921-9242-D18FC310DF0C}"/>
              </a:ext>
            </a:extLst>
          </p:cNvPr>
          <p:cNvSpPr txBox="1"/>
          <p:nvPr/>
        </p:nvSpPr>
        <p:spPr>
          <a:xfrm>
            <a:off x="3708109" y="6288993"/>
            <a:ext cx="11079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/>
              <a:t>立體障礙</a:t>
            </a:r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9DB4ABD2-1C3C-43E9-BF52-F4BE5292B854}"/>
              </a:ext>
            </a:extLst>
          </p:cNvPr>
          <p:cNvCxnSpPr>
            <a:cxnSpLocks/>
          </p:cNvCxnSpPr>
          <p:nvPr/>
        </p:nvCxnSpPr>
        <p:spPr>
          <a:xfrm>
            <a:off x="5987445" y="6234555"/>
            <a:ext cx="42213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8C238F21-2F73-43D4-8E0E-C00FD503A0A8}"/>
              </a:ext>
            </a:extLst>
          </p:cNvPr>
          <p:cNvSpPr/>
          <p:nvPr/>
        </p:nvSpPr>
        <p:spPr>
          <a:xfrm>
            <a:off x="4592140" y="4297065"/>
            <a:ext cx="4150644" cy="1318581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A9ADA9C-0B8D-4ED3-BBF2-64751AA4CF33}"/>
              </a:ext>
            </a:extLst>
          </p:cNvPr>
          <p:cNvSpPr txBox="1"/>
          <p:nvPr/>
        </p:nvSpPr>
        <p:spPr>
          <a:xfrm>
            <a:off x="7734059" y="4854873"/>
            <a:ext cx="84510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7514CE"/>
                </a:solidFill>
              </a:rPr>
              <a:t>1-MCH</a:t>
            </a:r>
            <a:endParaRPr lang="zh-TW" altLang="en-US" b="1" dirty="0">
              <a:solidFill>
                <a:srgbClr val="7514CE"/>
              </a:solidFill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2DDF48F-A253-4E8B-B19C-91771C63AA23}"/>
              </a:ext>
            </a:extLst>
          </p:cNvPr>
          <p:cNvSpPr txBox="1"/>
          <p:nvPr/>
        </p:nvSpPr>
        <p:spPr>
          <a:xfrm>
            <a:off x="6129663" y="6422382"/>
            <a:ext cx="84510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1"/>
                </a:solidFill>
              </a:rPr>
              <a:t>2-MCH</a:t>
            </a:r>
            <a:endParaRPr lang="zh-TW" altLang="en-US" b="1" dirty="0">
              <a:solidFill>
                <a:schemeClr val="accent1"/>
              </a:solidFill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51A4A4F4-5961-4C32-885B-97E0CF98030C}"/>
              </a:ext>
            </a:extLst>
          </p:cNvPr>
          <p:cNvSpPr txBox="1"/>
          <p:nvPr/>
        </p:nvSpPr>
        <p:spPr>
          <a:xfrm>
            <a:off x="306066" y="5066522"/>
            <a:ext cx="117973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catalyst</a:t>
            </a:r>
          </a:p>
          <a:p>
            <a:r>
              <a:rPr lang="en-US" altLang="zh-TW" dirty="0"/>
              <a:t>R = 1 or 5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E3E7AB0-C549-4CF8-9ED8-2004F4C2B264}"/>
              </a:ext>
            </a:extLst>
          </p:cNvPr>
          <p:cNvSpPr txBox="1"/>
          <p:nvPr/>
        </p:nvSpPr>
        <p:spPr>
          <a:xfrm>
            <a:off x="3740148" y="4677167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k</a:t>
            </a:r>
            <a:r>
              <a:rPr lang="en-US" altLang="zh-TW" b="1" baseline="-25000" dirty="0"/>
              <a:t>A</a:t>
            </a:r>
            <a:endParaRPr lang="zh-TW" altLang="en-US" b="1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A7A8A84E-DCCB-43D4-A3BF-FACA1274A64C}"/>
              </a:ext>
            </a:extLst>
          </p:cNvPr>
          <p:cNvSpPr txBox="1"/>
          <p:nvPr/>
        </p:nvSpPr>
        <p:spPr>
          <a:xfrm>
            <a:off x="3838433" y="559083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k</a:t>
            </a:r>
            <a:r>
              <a:rPr lang="en-US" altLang="zh-TW" b="1" baseline="-25000" dirty="0"/>
              <a:t>B</a:t>
            </a:r>
            <a:endParaRPr lang="zh-TW" altLang="en-US" b="1" dirty="0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91320E9F-1472-4C28-AC3C-E83EBC4D4402}"/>
              </a:ext>
            </a:extLst>
          </p:cNvPr>
          <p:cNvSpPr/>
          <p:nvPr/>
        </p:nvSpPr>
        <p:spPr>
          <a:xfrm>
            <a:off x="5070391" y="6104879"/>
            <a:ext cx="696387" cy="635005"/>
          </a:xfrm>
          <a:prstGeom prst="round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標題 1">
            <a:extLst>
              <a:ext uri="{FF2B5EF4-FFF2-40B4-BE49-F238E27FC236}">
                <a16:creationId xmlns:a16="http://schemas.microsoft.com/office/drawing/2014/main" id="{3717C534-238A-4EEF-BDF8-119D52F130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839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/>
              <a:t>甘油氯化反應</a:t>
            </a:r>
            <a:r>
              <a:rPr lang="en-US" altLang="zh-TW" sz="3600" dirty="0"/>
              <a:t>Mechanism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6126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8" grpId="0" animBg="1"/>
      <p:bldP spid="42" grpId="0" animBg="1"/>
      <p:bldP spid="65" grpId="0" animBg="1"/>
      <p:bldP spid="66" grpId="0" animBg="1"/>
      <p:bldP spid="67" grpId="0" animBg="1"/>
      <p:bldP spid="68" grpId="0"/>
      <p:bldP spid="5" grpId="0"/>
      <p:bldP spid="39" grpId="0"/>
      <p:bldP spid="4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5436FF68-395C-47EF-AE3D-13B445B3BEB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59584" y="5597369"/>
            <a:ext cx="1257475" cy="1124107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AD9C1EC8-E66F-4E92-B1DC-F8FA8C16684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34593" y="4320075"/>
            <a:ext cx="1314633" cy="1267002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F354DC-8364-44EA-88B1-699B11E5E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9C24-7C66-4323-88B7-218B97194733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BDD77E9-6C1D-4555-B639-30F3DF92B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03069" y="6400311"/>
            <a:ext cx="3086100" cy="365125"/>
          </a:xfrm>
        </p:spPr>
        <p:txBody>
          <a:bodyPr/>
          <a:lstStyle/>
          <a:p>
            <a:r>
              <a:rPr lang="en-US" altLang="zh-TW"/>
              <a:t>/47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9C78167-959E-4194-8C9F-46977F4C8E79}"/>
              </a:ext>
            </a:extLst>
          </p:cNvPr>
          <p:cNvSpPr/>
          <p:nvPr/>
        </p:nvSpPr>
        <p:spPr>
          <a:xfrm>
            <a:off x="7087646" y="1095133"/>
            <a:ext cx="608547" cy="16845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363C90BD-AEEA-4759-BD93-8B7FCC9AA946}"/>
              </a:ext>
            </a:extLst>
          </p:cNvPr>
          <p:cNvGrpSpPr/>
          <p:nvPr/>
        </p:nvGrpSpPr>
        <p:grpSpPr>
          <a:xfrm>
            <a:off x="4664653" y="1132825"/>
            <a:ext cx="4005470" cy="1802796"/>
            <a:chOff x="5740703" y="128898"/>
            <a:chExt cx="3148994" cy="1417310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E0A51D90-BA40-49DB-96F5-42E1D63D0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40703" y="255586"/>
              <a:ext cx="3148994" cy="129062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DE6B263D-F038-412E-9B8C-6DE7F6624ECD}"/>
                    </a:ext>
                  </a:extLst>
                </p:cNvPr>
                <p:cNvSpPr/>
                <p:nvPr/>
              </p:nvSpPr>
              <p:spPr>
                <a:xfrm>
                  <a:off x="6333424" y="220732"/>
                  <a:ext cx="497643" cy="2493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𝐻𝐴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3999A91D-7B2D-4D8D-9E7C-D08561A343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3424" y="220732"/>
                  <a:ext cx="497643" cy="2493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22ACF65C-B7AE-4952-B12D-B0C050296F4F}"/>
                    </a:ext>
                  </a:extLst>
                </p:cNvPr>
                <p:cNvSpPr/>
                <p:nvPr/>
              </p:nvSpPr>
              <p:spPr>
                <a:xfrm>
                  <a:off x="6366587" y="1005517"/>
                  <a:ext cx="507675" cy="2493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𝐻𝐴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961539E0-B4D5-44F4-8B8B-CCDA51EA80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587" y="1005517"/>
                  <a:ext cx="507675" cy="2493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72545F92-4174-426A-B45A-0DD4AE3DF77A}"/>
                    </a:ext>
                  </a:extLst>
                </p:cNvPr>
                <p:cNvSpPr/>
                <p:nvPr/>
              </p:nvSpPr>
              <p:spPr>
                <a:xfrm>
                  <a:off x="7620882" y="128898"/>
                  <a:ext cx="503137" cy="2493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𝐻𝐴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B16BE431-D2BC-4A16-AED6-8AA1EE505A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882" y="128898"/>
                  <a:ext cx="503137" cy="2493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44089C0A-02CF-47AA-AC27-BDABC3A9E16D}"/>
                    </a:ext>
                  </a:extLst>
                </p:cNvPr>
                <p:cNvSpPr/>
                <p:nvPr/>
              </p:nvSpPr>
              <p:spPr>
                <a:xfrm>
                  <a:off x="7555513" y="797324"/>
                  <a:ext cx="512463" cy="2493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𝐻𝐴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81875CA8-0FAF-4FD4-A00C-55ECADAA57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5513" y="797324"/>
                  <a:ext cx="512463" cy="2493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7AE5FBA-B739-493D-91E7-1420F8FA0909}"/>
              </a:ext>
            </a:extLst>
          </p:cNvPr>
          <p:cNvGrpSpPr/>
          <p:nvPr/>
        </p:nvGrpSpPr>
        <p:grpSpPr>
          <a:xfrm>
            <a:off x="247130" y="1039147"/>
            <a:ext cx="4012245" cy="1896473"/>
            <a:chOff x="5735782" y="130799"/>
            <a:chExt cx="3203677" cy="1514286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EAEFE9F3-34B5-48EA-B37D-0A256D4D5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735782" y="332051"/>
              <a:ext cx="3203677" cy="131303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F7B916BF-E95D-46BC-8569-13CA5C14C140}"/>
                    </a:ext>
                  </a:extLst>
                </p:cNvPr>
                <p:cNvSpPr/>
                <p:nvPr/>
              </p:nvSpPr>
              <p:spPr>
                <a:xfrm>
                  <a:off x="6332129" y="332051"/>
                  <a:ext cx="496469" cy="2532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𝐴𝐴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F816E2D4-A324-4C4A-81BC-72D40AAB74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2129" y="332051"/>
                  <a:ext cx="496469" cy="25327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9269FD6F-1C35-4237-B0C8-CBCEDC76A057}"/>
                    </a:ext>
                  </a:extLst>
                </p:cNvPr>
                <p:cNvSpPr/>
                <p:nvPr/>
              </p:nvSpPr>
              <p:spPr>
                <a:xfrm>
                  <a:off x="6332129" y="1106218"/>
                  <a:ext cx="506659" cy="2532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𝐴𝐴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4A8C849E-CD9E-4CB4-95DF-B544A29B58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2129" y="1106218"/>
                  <a:ext cx="506659" cy="25327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C91E92CB-0623-40D9-B00B-24852E771751}"/>
                    </a:ext>
                  </a:extLst>
                </p:cNvPr>
                <p:cNvSpPr/>
                <p:nvPr/>
              </p:nvSpPr>
              <p:spPr>
                <a:xfrm>
                  <a:off x="7707327" y="130799"/>
                  <a:ext cx="502051" cy="2532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𝐴𝐴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1D8C1C60-32D8-4E77-BFAF-8076E46A65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7327" y="130799"/>
                  <a:ext cx="502051" cy="25327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66956E80-71A7-4A2A-BE57-17CD48A51993}"/>
                    </a:ext>
                  </a:extLst>
                </p:cNvPr>
                <p:cNvSpPr/>
                <p:nvPr/>
              </p:nvSpPr>
              <p:spPr>
                <a:xfrm>
                  <a:off x="7682644" y="1222574"/>
                  <a:ext cx="511523" cy="2532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𝐴𝐴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CF1F3617-C06C-49F4-AF47-00A7753EED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2644" y="1222574"/>
                  <a:ext cx="511523" cy="25327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1D269F21-AC9F-48BB-83D6-F886395A6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111205"/>
              </p:ext>
            </p:extLst>
          </p:nvPr>
        </p:nvGraphicFramePr>
        <p:xfrm>
          <a:off x="1794057" y="2979580"/>
          <a:ext cx="5555885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0877">
                  <a:extLst>
                    <a:ext uri="{9D8B030D-6E8A-4147-A177-3AD203B41FA5}">
                      <a16:colId xmlns:a16="http://schemas.microsoft.com/office/drawing/2014/main" val="2871192156"/>
                    </a:ext>
                  </a:extLst>
                </a:gridCol>
                <a:gridCol w="2175294">
                  <a:extLst>
                    <a:ext uri="{9D8B030D-6E8A-4147-A177-3AD203B41FA5}">
                      <a16:colId xmlns:a16="http://schemas.microsoft.com/office/drawing/2014/main" val="2363444116"/>
                    </a:ext>
                  </a:extLst>
                </a:gridCol>
                <a:gridCol w="2589714">
                  <a:extLst>
                    <a:ext uri="{9D8B030D-6E8A-4147-A177-3AD203B41FA5}">
                      <a16:colId xmlns:a16="http://schemas.microsoft.com/office/drawing/2014/main" val="251601202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endParaRPr lang="en-US" altLang="zh-TW" sz="2000" b="1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Acetic acid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US" altLang="zh-TW" sz="1600" b="0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i,AA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kumimoji="0" lang="en-US" altLang="zh-TW" sz="1600" b="0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[GLY]</a:t>
                      </a:r>
                      <a:endParaRPr kumimoji="0" lang="en-US" altLang="zh-TW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Hexanoic acid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US" altLang="zh-TW" sz="1600" b="0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i,HA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kumimoji="0" lang="en-US" altLang="zh-TW" sz="1600" b="0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[GLY][HCl][HA]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054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err="1"/>
                        <a:t>k</a:t>
                      </a:r>
                      <a:r>
                        <a:rPr lang="en-US" altLang="zh-TW" sz="2000" b="1" baseline="-25000" dirty="0" err="1"/>
                        <a:t>C</a:t>
                      </a:r>
                      <a:r>
                        <a:rPr lang="en-US" altLang="zh-TW" sz="2000" b="1" baseline="0" dirty="0"/>
                        <a:t>/</a:t>
                      </a:r>
                      <a:r>
                        <a:rPr lang="en-US" altLang="zh-TW" sz="2000" b="1" baseline="0" dirty="0" err="1"/>
                        <a:t>k</a:t>
                      </a:r>
                      <a:r>
                        <a:rPr lang="en-US" altLang="zh-TW" sz="2000" b="1" baseline="-25000" dirty="0" err="1"/>
                        <a:t>D</a:t>
                      </a:r>
                      <a:endParaRPr lang="zh-TW" altLang="en-US" sz="2000" b="1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71.6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346222"/>
                  </a:ext>
                </a:extLst>
              </a:tr>
            </a:tbl>
          </a:graphicData>
        </a:graphic>
      </p:graphicFrame>
      <p:pic>
        <p:nvPicPr>
          <p:cNvPr id="25" name="圖片 24">
            <a:extLst>
              <a:ext uri="{FF2B5EF4-FFF2-40B4-BE49-F238E27FC236}">
                <a16:creationId xmlns:a16="http://schemas.microsoft.com/office/drawing/2014/main" id="{128FF5D3-C071-46C8-B491-635764C5DD97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49492" t="5383" r="34580" b="60529"/>
          <a:stretch/>
        </p:blipFill>
        <p:spPr>
          <a:xfrm>
            <a:off x="1849173" y="4338717"/>
            <a:ext cx="1304819" cy="825504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8212E66F-1384-4C81-9889-A4435D313C48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82097" t="2027" r="1975" b="4899"/>
          <a:stretch/>
        </p:blipFill>
        <p:spPr>
          <a:xfrm>
            <a:off x="5994685" y="4364769"/>
            <a:ext cx="1304819" cy="2253922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B58A5F51-E46C-4812-8A8C-21E5E8D0D79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87004" y="5299612"/>
            <a:ext cx="1277529" cy="1185263"/>
          </a:xfrm>
          <a:prstGeom prst="rect">
            <a:avLst/>
          </a:prstGeom>
        </p:spPr>
      </p:pic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924FE914-22FA-4385-8B35-66672B1A46DD}"/>
              </a:ext>
            </a:extLst>
          </p:cNvPr>
          <p:cNvCxnSpPr>
            <a:cxnSpLocks/>
          </p:cNvCxnSpPr>
          <p:nvPr/>
        </p:nvCxnSpPr>
        <p:spPr>
          <a:xfrm flipH="1">
            <a:off x="1934672" y="4786622"/>
            <a:ext cx="953500" cy="1167071"/>
          </a:xfrm>
          <a:prstGeom prst="straightConnector1">
            <a:avLst/>
          </a:prstGeom>
          <a:ln w="38100">
            <a:solidFill>
              <a:srgbClr val="D313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11C2A844-967E-402F-8EA8-B9BCB1276A36}"/>
              </a:ext>
            </a:extLst>
          </p:cNvPr>
          <p:cNvCxnSpPr>
            <a:cxnSpLocks/>
          </p:cNvCxnSpPr>
          <p:nvPr/>
        </p:nvCxnSpPr>
        <p:spPr>
          <a:xfrm flipH="1">
            <a:off x="1940451" y="5057404"/>
            <a:ext cx="524082" cy="868653"/>
          </a:xfrm>
          <a:prstGeom prst="straightConnector1">
            <a:avLst/>
          </a:prstGeom>
          <a:ln w="38100">
            <a:solidFill>
              <a:srgbClr val="C33E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0C8C19FE-A9BD-4AA3-89A6-960C5D0669D7}"/>
              </a:ext>
            </a:extLst>
          </p:cNvPr>
          <p:cNvSpPr txBox="1"/>
          <p:nvPr/>
        </p:nvSpPr>
        <p:spPr>
          <a:xfrm>
            <a:off x="629850" y="6088328"/>
            <a:ext cx="117973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/>
              <a:t>catalyst</a:t>
            </a:r>
          </a:p>
          <a:p>
            <a:pPr algn="ctr"/>
            <a:r>
              <a:rPr lang="en-US" altLang="zh-TW" dirty="0"/>
              <a:t>R = 1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8CE40BC0-0BD3-43DE-8F8A-9F53F77BF18E}"/>
              </a:ext>
            </a:extLst>
          </p:cNvPr>
          <p:cNvSpPr txBox="1"/>
          <p:nvPr/>
        </p:nvSpPr>
        <p:spPr>
          <a:xfrm>
            <a:off x="1188191" y="4884985"/>
            <a:ext cx="1019446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/>
              <a:t>1-MCH</a:t>
            </a:r>
            <a:endParaRPr lang="zh-TW" altLang="en-US" dirty="0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86D67CBB-7FDF-4B17-8C6C-1AEA3E2FE117}"/>
              </a:ext>
            </a:extLst>
          </p:cNvPr>
          <p:cNvCxnSpPr>
            <a:cxnSpLocks/>
          </p:cNvCxnSpPr>
          <p:nvPr/>
        </p:nvCxnSpPr>
        <p:spPr>
          <a:xfrm>
            <a:off x="3308949" y="4773549"/>
            <a:ext cx="571742" cy="0"/>
          </a:xfrm>
          <a:prstGeom prst="straightConnector1">
            <a:avLst/>
          </a:prstGeom>
          <a:ln w="38100">
            <a:solidFill>
              <a:srgbClr val="D313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0D191214-9F5B-4C4F-8496-3E965EFFD845}"/>
              </a:ext>
            </a:extLst>
          </p:cNvPr>
          <p:cNvCxnSpPr>
            <a:cxnSpLocks/>
          </p:cNvCxnSpPr>
          <p:nvPr/>
        </p:nvCxnSpPr>
        <p:spPr>
          <a:xfrm>
            <a:off x="3308188" y="5233578"/>
            <a:ext cx="445267" cy="618912"/>
          </a:xfrm>
          <a:prstGeom prst="straightConnector1">
            <a:avLst/>
          </a:prstGeom>
          <a:ln w="38100">
            <a:solidFill>
              <a:srgbClr val="C33E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E009FC86-55AB-4494-AE7E-B795C29FD120}"/>
              </a:ext>
            </a:extLst>
          </p:cNvPr>
          <p:cNvCxnSpPr>
            <a:cxnSpLocks/>
          </p:cNvCxnSpPr>
          <p:nvPr/>
        </p:nvCxnSpPr>
        <p:spPr>
          <a:xfrm>
            <a:off x="5263891" y="4786622"/>
            <a:ext cx="571742" cy="0"/>
          </a:xfrm>
          <a:prstGeom prst="straightConnector1">
            <a:avLst/>
          </a:prstGeom>
          <a:ln w="38100">
            <a:solidFill>
              <a:srgbClr val="D313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CE85D2F9-1E7E-49CA-AFEE-B981D2776875}"/>
              </a:ext>
            </a:extLst>
          </p:cNvPr>
          <p:cNvCxnSpPr>
            <a:cxnSpLocks/>
          </p:cNvCxnSpPr>
          <p:nvPr/>
        </p:nvCxnSpPr>
        <p:spPr>
          <a:xfrm>
            <a:off x="5276634" y="6138203"/>
            <a:ext cx="558999" cy="0"/>
          </a:xfrm>
          <a:prstGeom prst="straightConnector1">
            <a:avLst/>
          </a:prstGeom>
          <a:ln w="38100">
            <a:solidFill>
              <a:srgbClr val="C33E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E2C08E76-DC1D-457F-B458-0735A7844199}"/>
              </a:ext>
            </a:extLst>
          </p:cNvPr>
          <p:cNvSpPr/>
          <p:nvPr/>
        </p:nvSpPr>
        <p:spPr>
          <a:xfrm>
            <a:off x="4884131" y="6138203"/>
            <a:ext cx="336032" cy="346415"/>
          </a:xfrm>
          <a:prstGeom prst="roundRect">
            <a:avLst/>
          </a:prstGeom>
          <a:solidFill>
            <a:srgbClr val="FF669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E23954DB-3F04-491D-B143-8CDF76AA09A6}"/>
              </a:ext>
            </a:extLst>
          </p:cNvPr>
          <p:cNvSpPr/>
          <p:nvPr/>
        </p:nvSpPr>
        <p:spPr>
          <a:xfrm>
            <a:off x="4952557" y="4911832"/>
            <a:ext cx="336032" cy="346415"/>
          </a:xfrm>
          <a:prstGeom prst="roundRect">
            <a:avLst/>
          </a:prstGeom>
          <a:solidFill>
            <a:srgbClr val="FF669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8A441024-D3CE-4041-A298-0A23357A1D79}"/>
              </a:ext>
            </a:extLst>
          </p:cNvPr>
          <p:cNvSpPr/>
          <p:nvPr/>
        </p:nvSpPr>
        <p:spPr>
          <a:xfrm>
            <a:off x="3944200" y="4261984"/>
            <a:ext cx="4229416" cy="1302045"/>
          </a:xfrm>
          <a:prstGeom prst="roundRect">
            <a:avLst/>
          </a:prstGeom>
          <a:noFill/>
          <a:ln w="38100"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992875E5-B539-4EB5-A544-8E6E36F3295F}"/>
              </a:ext>
            </a:extLst>
          </p:cNvPr>
          <p:cNvSpPr txBox="1"/>
          <p:nvPr/>
        </p:nvSpPr>
        <p:spPr>
          <a:xfrm>
            <a:off x="2913645" y="6235116"/>
            <a:ext cx="1107996" cy="369332"/>
          </a:xfrm>
          <a:prstGeom prst="rect">
            <a:avLst/>
          </a:prstGeom>
          <a:solidFill>
            <a:srgbClr val="FFA3C2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/>
              <a:t>立體障礙</a:t>
            </a:r>
            <a:endParaRPr lang="en-US" altLang="zh-TW" b="1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4AD23AAF-29FD-4BA9-9C16-AF1BFB3AAFEA}"/>
              </a:ext>
            </a:extLst>
          </p:cNvPr>
          <p:cNvSpPr txBox="1"/>
          <p:nvPr/>
        </p:nvSpPr>
        <p:spPr>
          <a:xfrm>
            <a:off x="6965694" y="5061424"/>
            <a:ext cx="98456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D3139C"/>
                </a:solidFill>
              </a:rPr>
              <a:t>1,3-DCH</a:t>
            </a:r>
            <a:endParaRPr lang="zh-TW" altLang="en-US" b="1" dirty="0">
              <a:solidFill>
                <a:srgbClr val="D3139C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A2960FB9-F25F-4FA7-B8FD-30D7003F435B}"/>
              </a:ext>
            </a:extLst>
          </p:cNvPr>
          <p:cNvSpPr txBox="1"/>
          <p:nvPr/>
        </p:nvSpPr>
        <p:spPr>
          <a:xfrm>
            <a:off x="6883919" y="6364447"/>
            <a:ext cx="98456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</a:rPr>
              <a:t>1,2-DCH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C65DE752-93B7-4D6D-8BF6-B1EEA1628A47}"/>
              </a:ext>
            </a:extLst>
          </p:cNvPr>
          <p:cNvSpPr txBox="1"/>
          <p:nvPr/>
        </p:nvSpPr>
        <p:spPr>
          <a:xfrm>
            <a:off x="3329816" y="4344875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/>
              <a:t>k</a:t>
            </a:r>
            <a:r>
              <a:rPr lang="en-US" altLang="zh-TW" b="1" baseline="-25000" dirty="0" err="1"/>
              <a:t>C</a:t>
            </a:r>
            <a:endParaRPr lang="zh-TW" altLang="en-US" b="1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81532D5-E88A-4990-9C59-04E9D67855E8}"/>
              </a:ext>
            </a:extLst>
          </p:cNvPr>
          <p:cNvSpPr txBox="1"/>
          <p:nvPr/>
        </p:nvSpPr>
        <p:spPr>
          <a:xfrm>
            <a:off x="3273982" y="5534239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/>
              <a:t>k</a:t>
            </a:r>
            <a:r>
              <a:rPr lang="en-US" altLang="zh-TW" b="1" baseline="-25000" dirty="0" err="1"/>
              <a:t>D</a:t>
            </a:r>
            <a:endParaRPr lang="zh-TW" altLang="en-US" b="1" dirty="0"/>
          </a:p>
        </p:txBody>
      </p:sp>
      <p:sp>
        <p:nvSpPr>
          <p:cNvPr id="46" name="標題 1">
            <a:extLst>
              <a:ext uri="{FF2B5EF4-FFF2-40B4-BE49-F238E27FC236}">
                <a16:creationId xmlns:a16="http://schemas.microsoft.com/office/drawing/2014/main" id="{57933846-3B39-4405-892D-FCFEFD9E5A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839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/>
              <a:t>甘油氯化反應</a:t>
            </a:r>
            <a:r>
              <a:rPr lang="en-US" altLang="zh-TW" sz="3600" dirty="0"/>
              <a:t>Mechanism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3365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/>
      <p:bldP spid="40" grpId="0" animBg="1"/>
      <p:bldP spid="52" grpId="0" animBg="1"/>
      <p:bldP spid="53" grpId="0" animBg="1"/>
      <p:bldP spid="54" grpId="0" animBg="1"/>
      <p:bldP spid="51" grpId="0" animBg="1"/>
      <p:bldP spid="55" grpId="0" animBg="1"/>
      <p:bldP spid="56" grpId="0" animBg="1"/>
      <p:bldP spid="43" grpId="0"/>
      <p:bldP spid="4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7D53022-1746-424B-A1C6-3DD1C7291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828653"/>
              </p:ext>
            </p:extLst>
          </p:nvPr>
        </p:nvGraphicFramePr>
        <p:xfrm>
          <a:off x="1080326" y="1676776"/>
          <a:ext cx="6983348" cy="185027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17638">
                  <a:extLst>
                    <a:ext uri="{9D8B030D-6E8A-4147-A177-3AD203B41FA5}">
                      <a16:colId xmlns:a16="http://schemas.microsoft.com/office/drawing/2014/main" val="2999794614"/>
                    </a:ext>
                  </a:extLst>
                </a:gridCol>
                <a:gridCol w="1153142">
                  <a:extLst>
                    <a:ext uri="{9D8B030D-6E8A-4147-A177-3AD203B41FA5}">
                      <a16:colId xmlns:a16="http://schemas.microsoft.com/office/drawing/2014/main" val="570567982"/>
                    </a:ext>
                  </a:extLst>
                </a:gridCol>
                <a:gridCol w="1153142">
                  <a:extLst>
                    <a:ext uri="{9D8B030D-6E8A-4147-A177-3AD203B41FA5}">
                      <a16:colId xmlns:a16="http://schemas.microsoft.com/office/drawing/2014/main" val="1789446607"/>
                    </a:ext>
                  </a:extLst>
                </a:gridCol>
                <a:gridCol w="1153142">
                  <a:extLst>
                    <a:ext uri="{9D8B030D-6E8A-4147-A177-3AD203B41FA5}">
                      <a16:colId xmlns:a16="http://schemas.microsoft.com/office/drawing/2014/main" val="2790585779"/>
                    </a:ext>
                  </a:extLst>
                </a:gridCol>
                <a:gridCol w="1153142">
                  <a:extLst>
                    <a:ext uri="{9D8B030D-6E8A-4147-A177-3AD203B41FA5}">
                      <a16:colId xmlns:a16="http://schemas.microsoft.com/office/drawing/2014/main" val="3617174015"/>
                    </a:ext>
                  </a:extLst>
                </a:gridCol>
                <a:gridCol w="1153142">
                  <a:extLst>
                    <a:ext uri="{9D8B030D-6E8A-4147-A177-3AD203B41FA5}">
                      <a16:colId xmlns:a16="http://schemas.microsoft.com/office/drawing/2014/main" val="1557356220"/>
                    </a:ext>
                  </a:extLst>
                </a:gridCol>
              </a:tblGrid>
              <a:tr h="67723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模擬結果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(kg/</a:t>
                      </a:r>
                      <a:r>
                        <a:rPr lang="en-US" altLang="zh-TW" dirty="0" err="1"/>
                        <a:t>hr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GLY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1-MCH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2-MCH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1,3-DCH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2,3-DCH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307416"/>
                  </a:ext>
                </a:extLst>
              </a:tr>
              <a:tr h="5865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AA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78.7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562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760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1.7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214498"/>
                  </a:ext>
                </a:extLst>
              </a:tr>
              <a:tr h="5865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HA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5.25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1107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755489"/>
                  </a:ext>
                </a:extLst>
              </a:tr>
            </a:tbl>
          </a:graphicData>
        </a:graphic>
      </p:graphicFrame>
      <p:grpSp>
        <p:nvGrpSpPr>
          <p:cNvPr id="5" name="群組 4">
            <a:extLst>
              <a:ext uri="{FF2B5EF4-FFF2-40B4-BE49-F238E27FC236}">
                <a16:creationId xmlns:a16="http://schemas.microsoft.com/office/drawing/2014/main" id="{82E966AB-5EB4-41F4-B599-F79080C733E9}"/>
              </a:ext>
            </a:extLst>
          </p:cNvPr>
          <p:cNvGrpSpPr/>
          <p:nvPr/>
        </p:nvGrpSpPr>
        <p:grpSpPr>
          <a:xfrm>
            <a:off x="4572000" y="4018195"/>
            <a:ext cx="4005470" cy="1844584"/>
            <a:chOff x="5740703" y="96045"/>
            <a:chExt cx="3148994" cy="1450163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4AA6B80C-D2B5-4258-9A64-F778D2FC6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40703" y="255586"/>
              <a:ext cx="3148994" cy="129062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E5C02990-AC34-458C-8B7E-623E46B159C4}"/>
                    </a:ext>
                  </a:extLst>
                </p:cNvPr>
                <p:cNvSpPr/>
                <p:nvPr/>
              </p:nvSpPr>
              <p:spPr>
                <a:xfrm>
                  <a:off x="6307085" y="182054"/>
                  <a:ext cx="644279" cy="31720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𝐻𝐴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3999A91D-7B2D-4D8D-9E7C-D08561A343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7085" y="182054"/>
                  <a:ext cx="644279" cy="31720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AF589E0A-C413-4D4A-878F-54D4FCBFC307}"/>
                    </a:ext>
                  </a:extLst>
                </p:cNvPr>
                <p:cNvSpPr/>
                <p:nvPr/>
              </p:nvSpPr>
              <p:spPr>
                <a:xfrm>
                  <a:off x="6282429" y="1038135"/>
                  <a:ext cx="657039" cy="31720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𝐻𝐴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961539E0-B4D5-44F4-8B8B-CCDA51EA80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2429" y="1038135"/>
                  <a:ext cx="657039" cy="31720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06111E75-EEC1-4688-B6F0-7BCDE6B576BC}"/>
                    </a:ext>
                  </a:extLst>
                </p:cNvPr>
                <p:cNvSpPr/>
                <p:nvPr/>
              </p:nvSpPr>
              <p:spPr>
                <a:xfrm>
                  <a:off x="7594896" y="96045"/>
                  <a:ext cx="651269" cy="31720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𝐻𝐴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B16BE431-D2BC-4A16-AED6-8AA1EE505A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4896" y="96045"/>
                  <a:ext cx="651269" cy="31720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7DCE868A-1D91-46AA-A25C-499DA9B5E62D}"/>
                    </a:ext>
                  </a:extLst>
                </p:cNvPr>
                <p:cNvSpPr/>
                <p:nvPr/>
              </p:nvSpPr>
              <p:spPr>
                <a:xfrm>
                  <a:off x="7611555" y="1038135"/>
                  <a:ext cx="663130" cy="31720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𝐻𝐴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81875CA8-0FAF-4FD4-A00C-55ECADAA57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1555" y="1038135"/>
                  <a:ext cx="663130" cy="31720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B5EB862-8F65-4565-9B4C-2FC574AD6154}"/>
              </a:ext>
            </a:extLst>
          </p:cNvPr>
          <p:cNvGrpSpPr/>
          <p:nvPr/>
        </p:nvGrpSpPr>
        <p:grpSpPr>
          <a:xfrm>
            <a:off x="246374" y="3869777"/>
            <a:ext cx="4012245" cy="1993002"/>
            <a:chOff x="5735782" y="53723"/>
            <a:chExt cx="3203677" cy="1591362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CB3A6C76-B2DD-4214-A76B-78C757DB2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35782" y="332051"/>
              <a:ext cx="3203677" cy="131303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1C0393AA-96D6-4AEE-B0EC-DEEEE2BE2DD1}"/>
                    </a:ext>
                  </a:extLst>
                </p:cNvPr>
                <p:cNvSpPr/>
                <p:nvPr/>
              </p:nvSpPr>
              <p:spPr>
                <a:xfrm>
                  <a:off x="6354182" y="172231"/>
                  <a:ext cx="633058" cy="31720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𝐴𝐴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F816E2D4-A324-4C4A-81BC-72D40AAB74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182" y="172231"/>
                  <a:ext cx="633058" cy="31720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C200538A-4220-4121-A23C-CFB419A65C48}"/>
                    </a:ext>
                  </a:extLst>
                </p:cNvPr>
                <p:cNvSpPr/>
                <p:nvPr/>
              </p:nvSpPr>
              <p:spPr>
                <a:xfrm>
                  <a:off x="6341422" y="1220400"/>
                  <a:ext cx="645818" cy="31720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𝐴𝐴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4A8C849E-CD9E-4CB4-95DF-B544A29B58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1422" y="1220400"/>
                  <a:ext cx="645818" cy="31720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47E94E7F-7EA4-4FC3-A643-A2B58E95D240}"/>
                    </a:ext>
                  </a:extLst>
                </p:cNvPr>
                <p:cNvSpPr/>
                <p:nvPr/>
              </p:nvSpPr>
              <p:spPr>
                <a:xfrm>
                  <a:off x="7630772" y="53723"/>
                  <a:ext cx="640047" cy="31720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𝐴𝐴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1D8C1C60-32D8-4E77-BFAF-8076E46A65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0772" y="53723"/>
                  <a:ext cx="640047" cy="31720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475BDA08-42DA-4C6E-8A86-1A44D59D1EF4}"/>
                    </a:ext>
                  </a:extLst>
                </p:cNvPr>
                <p:cNvSpPr/>
                <p:nvPr/>
              </p:nvSpPr>
              <p:spPr>
                <a:xfrm>
                  <a:off x="7618909" y="1220400"/>
                  <a:ext cx="651910" cy="31720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𝐴𝐴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CF1F3617-C06C-49F4-AF47-00A7753EED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909" y="1220400"/>
                  <a:ext cx="651910" cy="31720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2C4790-386B-4CFA-B739-3221D993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9C24-7C66-4323-88B7-218B97194733}" type="slidenum">
              <a:rPr lang="zh-TW" altLang="en-US" smtClean="0"/>
              <a:t>26</a:t>
            </a:fld>
            <a:endParaRPr lang="zh-TW" altLang="en-US" dirty="0"/>
          </a:p>
        </p:txBody>
      </p:sp>
      <p:sp>
        <p:nvSpPr>
          <p:cNvPr id="18" name="標題 1">
            <a:extLst>
              <a:ext uri="{FF2B5EF4-FFF2-40B4-BE49-F238E27FC236}">
                <a16:creationId xmlns:a16="http://schemas.microsoft.com/office/drawing/2014/main" id="{60F82EDE-8489-4C96-8573-CFA23C24EA06}"/>
              </a:ext>
            </a:extLst>
          </p:cNvPr>
          <p:cNvSpPr txBox="1">
            <a:spLocks/>
          </p:cNvSpPr>
          <p:nvPr/>
        </p:nvSpPr>
        <p:spPr>
          <a:xfrm>
            <a:off x="571500" y="255586"/>
            <a:ext cx="7886700" cy="865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/>
              <a:t>不同催化劑產物比較</a:t>
            </a:r>
            <a:r>
              <a:rPr lang="en-US" altLang="zh-TW" sz="3600" dirty="0"/>
              <a:t>(DCH)</a:t>
            </a:r>
            <a:endParaRPr lang="zh-TW" altLang="en-US" sz="3600" dirty="0"/>
          </a:p>
        </p:txBody>
      </p:sp>
      <p:sp>
        <p:nvSpPr>
          <p:cNvPr id="21" name="頁尾版面配置區 20">
            <a:extLst>
              <a:ext uri="{FF2B5EF4-FFF2-40B4-BE49-F238E27FC236}">
                <a16:creationId xmlns:a16="http://schemas.microsoft.com/office/drawing/2014/main" id="{B6887E89-D95F-4469-B285-57FDC6DAE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03069" y="6400311"/>
            <a:ext cx="3086100" cy="365125"/>
          </a:xfrm>
        </p:spPr>
        <p:txBody>
          <a:bodyPr/>
          <a:lstStyle/>
          <a:p>
            <a:r>
              <a:rPr lang="en-US" altLang="zh-TW"/>
              <a:t>/47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2482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1FCEB1E9-C076-49BE-A70F-B66089F1AF46}"/>
              </a:ext>
            </a:extLst>
          </p:cNvPr>
          <p:cNvSpPr/>
          <p:nvPr/>
        </p:nvSpPr>
        <p:spPr>
          <a:xfrm>
            <a:off x="461360" y="3686593"/>
            <a:ext cx="2966076" cy="3535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AA62C7CA-A990-438C-B60E-05C2396FC255}"/>
              </a:ext>
            </a:extLst>
          </p:cNvPr>
          <p:cNvCxnSpPr/>
          <p:nvPr/>
        </p:nvCxnSpPr>
        <p:spPr>
          <a:xfrm>
            <a:off x="423961" y="4194972"/>
            <a:ext cx="298714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5636358A-7590-44DA-8DD7-0AB1BF7916AC}"/>
              </a:ext>
            </a:extLst>
          </p:cNvPr>
          <p:cNvSpPr/>
          <p:nvPr/>
        </p:nvSpPr>
        <p:spPr>
          <a:xfrm>
            <a:off x="240368" y="238766"/>
            <a:ext cx="1956433" cy="7387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甘油氯化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03C1BE0-8315-435F-AFB8-A8B7C0458492}"/>
              </a:ext>
            </a:extLst>
          </p:cNvPr>
          <p:cNvSpPr txBox="1"/>
          <p:nvPr/>
        </p:nvSpPr>
        <p:spPr>
          <a:xfrm>
            <a:off x="2387610" y="285763"/>
            <a:ext cx="9861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65000"/>
                  </a:schemeClr>
                </a:solidFill>
              </a:rPr>
              <a:t>反應</a:t>
            </a:r>
            <a:endParaRPr lang="en-US" altLang="zh-TW" sz="2000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分離</a:t>
            </a:r>
            <a:endParaRPr lang="en-US" altLang="zh-TW" sz="20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CEECCE73-B449-4DCC-8452-EB3F689FFCF3}"/>
              </a:ext>
            </a:extLst>
          </p:cNvPr>
          <p:cNvSpPr txBox="1"/>
          <p:nvPr/>
        </p:nvSpPr>
        <p:spPr>
          <a:xfrm>
            <a:off x="304947" y="1023513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unit: kg/</a:t>
            </a:r>
            <a:r>
              <a:rPr lang="en-US" altLang="zh-TW" sz="2000" dirty="0" err="1"/>
              <a:t>hr</a:t>
            </a:r>
            <a:endParaRPr lang="zh-TW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C88E3602-1CC2-4A7D-9EAC-2832571214AA}"/>
                  </a:ext>
                </a:extLst>
              </p:cNvPr>
              <p:cNvSpPr/>
              <p:nvPr/>
            </p:nvSpPr>
            <p:spPr>
              <a:xfrm>
                <a:off x="1913152" y="4210570"/>
                <a:ext cx="82123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>
                    <a:solidFill>
                      <a:srgbClr val="996633"/>
                    </a:solidFill>
                  </a:rPr>
                  <a:t>122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996633"/>
                        </a:solidFill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zh-TW" dirty="0">
                    <a:solidFill>
                      <a:srgbClr val="996633"/>
                    </a:solidFill>
                  </a:rPr>
                  <a:t>C</a:t>
                </a:r>
                <a:endParaRPr lang="zh-TW" altLang="en-US" dirty="0">
                  <a:solidFill>
                    <a:srgbClr val="996633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C88E3602-1CC2-4A7D-9EAC-2832571214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152" y="4210570"/>
                <a:ext cx="821236" cy="369332"/>
              </a:xfrm>
              <a:prstGeom prst="rect">
                <a:avLst/>
              </a:prstGeom>
              <a:blipFill>
                <a:blip r:embed="rId2"/>
                <a:stretch>
                  <a:fillRect l="-6667" t="-10000" r="-2222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字方塊 69">
            <a:extLst>
              <a:ext uri="{FF2B5EF4-FFF2-40B4-BE49-F238E27FC236}">
                <a16:creationId xmlns:a16="http://schemas.microsoft.com/office/drawing/2014/main" id="{6C860150-6968-4989-A118-6ADF4B951ACE}"/>
              </a:ext>
            </a:extLst>
          </p:cNvPr>
          <p:cNvSpPr txBox="1"/>
          <p:nvPr/>
        </p:nvSpPr>
        <p:spPr>
          <a:xfrm>
            <a:off x="1194686" y="421057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atm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9" name="圖片 48">
            <a:extLst>
              <a:ext uri="{FF2B5EF4-FFF2-40B4-BE49-F238E27FC236}">
                <a16:creationId xmlns:a16="http://schemas.microsoft.com/office/drawing/2014/main" id="{7F677667-9400-4A52-8C9E-BB4C3AE78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582" y="2775045"/>
            <a:ext cx="2021221" cy="2839853"/>
          </a:xfrm>
          <a:prstGeom prst="rect">
            <a:avLst/>
          </a:prstGeom>
        </p:spPr>
      </p:pic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0F40EA0F-2E9E-4657-80E3-A3F166CDECF4}"/>
              </a:ext>
            </a:extLst>
          </p:cNvPr>
          <p:cNvCxnSpPr>
            <a:cxnSpLocks/>
          </p:cNvCxnSpPr>
          <p:nvPr/>
        </p:nvCxnSpPr>
        <p:spPr>
          <a:xfrm>
            <a:off x="5753704" y="2984800"/>
            <a:ext cx="1034304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表格 52">
            <a:extLst>
              <a:ext uri="{FF2B5EF4-FFF2-40B4-BE49-F238E27FC236}">
                <a16:creationId xmlns:a16="http://schemas.microsoft.com/office/drawing/2014/main" id="{34295043-E5EE-4B74-8B57-54C68B91C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809474"/>
              </p:ext>
            </p:extLst>
          </p:nvPr>
        </p:nvGraphicFramePr>
        <p:xfrm>
          <a:off x="4893975" y="1487679"/>
          <a:ext cx="2660451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782">
                  <a:extLst>
                    <a:ext uri="{9D8B030D-6E8A-4147-A177-3AD203B41FA5}">
                      <a16:colId xmlns:a16="http://schemas.microsoft.com/office/drawing/2014/main" val="3270256623"/>
                    </a:ext>
                  </a:extLst>
                </a:gridCol>
                <a:gridCol w="895739">
                  <a:extLst>
                    <a:ext uri="{9D8B030D-6E8A-4147-A177-3AD203B41FA5}">
                      <a16:colId xmlns:a16="http://schemas.microsoft.com/office/drawing/2014/main" val="1074361822"/>
                    </a:ext>
                  </a:extLst>
                </a:gridCol>
                <a:gridCol w="748930">
                  <a:extLst>
                    <a:ext uri="{9D8B030D-6E8A-4147-A177-3AD203B41FA5}">
                      <a16:colId xmlns:a16="http://schemas.microsoft.com/office/drawing/2014/main" val="1435509759"/>
                    </a:ext>
                  </a:extLst>
                </a:gridCol>
              </a:tblGrid>
              <a:tr h="175475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00B050"/>
                          </a:solidFill>
                        </a:rPr>
                        <a:t>AA</a:t>
                      </a:r>
                      <a:endParaRPr lang="zh-TW" alt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0000"/>
                          </a:solidFill>
                        </a:rPr>
                        <a:t>HA</a:t>
                      </a:r>
                      <a:endParaRPr lang="zh-TW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180303"/>
                  </a:ext>
                </a:extLst>
              </a:tr>
              <a:tr h="2658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H</a:t>
                      </a:r>
                      <a:r>
                        <a:rPr lang="en-US" altLang="zh-TW" sz="1800" baseline="-25000" dirty="0"/>
                        <a:t>2</a:t>
                      </a:r>
                      <a:r>
                        <a:rPr lang="en-US" altLang="zh-TW" sz="1800" baseline="0" dirty="0"/>
                        <a:t>O</a:t>
                      </a:r>
                      <a:endParaRPr lang="zh-TW" altLang="en-US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1425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1354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7292032"/>
                  </a:ext>
                </a:extLst>
              </a:tr>
              <a:tr h="2658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1,3-DCH</a:t>
                      </a:r>
                      <a:endParaRPr lang="zh-TW" altLang="en-US" sz="18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00B050"/>
                          </a:solidFill>
                        </a:rPr>
                        <a:t>754</a:t>
                      </a:r>
                      <a:endParaRPr lang="zh-TW" alt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0000"/>
                          </a:solidFill>
                        </a:rPr>
                        <a:t>998</a:t>
                      </a:r>
                      <a:endParaRPr lang="zh-TW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807971"/>
                  </a:ext>
                </a:extLst>
              </a:tr>
            </a:tbl>
          </a:graphicData>
        </a:graphic>
      </p:graphicFrame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B686B48E-2984-4457-9E28-D3A857D43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066483"/>
              </p:ext>
            </p:extLst>
          </p:nvPr>
        </p:nvGraphicFramePr>
        <p:xfrm>
          <a:off x="5988755" y="3969883"/>
          <a:ext cx="2536216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190">
                  <a:extLst>
                    <a:ext uri="{9D8B030D-6E8A-4147-A177-3AD203B41FA5}">
                      <a16:colId xmlns:a16="http://schemas.microsoft.com/office/drawing/2014/main" val="3270256623"/>
                    </a:ext>
                  </a:extLst>
                </a:gridCol>
                <a:gridCol w="780426">
                  <a:extLst>
                    <a:ext uri="{9D8B030D-6E8A-4147-A177-3AD203B41FA5}">
                      <a16:colId xmlns:a16="http://schemas.microsoft.com/office/drawing/2014/main" val="1074361822"/>
                    </a:ext>
                  </a:extLst>
                </a:gridCol>
                <a:gridCol w="777600">
                  <a:extLst>
                    <a:ext uri="{9D8B030D-6E8A-4147-A177-3AD203B41FA5}">
                      <a16:colId xmlns:a16="http://schemas.microsoft.com/office/drawing/2014/main" val="1435509759"/>
                    </a:ext>
                  </a:extLst>
                </a:gridCol>
              </a:tblGrid>
              <a:tr h="265803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00B050"/>
                          </a:solidFill>
                        </a:rPr>
                        <a:t>AA</a:t>
                      </a:r>
                      <a:endParaRPr lang="zh-TW" alt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0000"/>
                          </a:solidFill>
                        </a:rPr>
                        <a:t>HA</a:t>
                      </a:r>
                      <a:endParaRPr lang="zh-TW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180303"/>
                  </a:ext>
                </a:extLst>
              </a:tr>
              <a:tr h="2658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H</a:t>
                      </a:r>
                      <a:r>
                        <a:rPr lang="en-US" altLang="zh-TW" sz="1800" baseline="-25000" dirty="0"/>
                        <a:t>2</a:t>
                      </a:r>
                      <a:r>
                        <a:rPr lang="en-US" altLang="zh-TW" sz="1800" baseline="0" dirty="0"/>
                        <a:t>O</a:t>
                      </a:r>
                      <a:endParaRPr lang="zh-TW" altLang="en-US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247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7292032"/>
                  </a:ext>
                </a:extLst>
              </a:tr>
              <a:tr h="2658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GLY</a:t>
                      </a:r>
                      <a:endParaRPr lang="zh-TW" altLang="en-US" sz="18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00B050"/>
                          </a:solidFill>
                        </a:rPr>
                        <a:t>78.7</a:t>
                      </a:r>
                      <a:endParaRPr lang="zh-TW" alt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zh-TW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483476"/>
                  </a:ext>
                </a:extLst>
              </a:tr>
              <a:tr h="2658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cat.</a:t>
                      </a:r>
                      <a:endParaRPr lang="zh-TW" altLang="en-US" sz="18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241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470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785844"/>
                  </a:ext>
                </a:extLst>
              </a:tr>
              <a:tr h="2658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1-MCH</a:t>
                      </a:r>
                      <a:endParaRPr lang="zh-TW" altLang="en-US" sz="18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00B050"/>
                          </a:solidFill>
                        </a:rPr>
                        <a:t>563</a:t>
                      </a:r>
                      <a:endParaRPr lang="zh-TW" alt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0000"/>
                          </a:solidFill>
                        </a:rPr>
                        <a:t>280</a:t>
                      </a:r>
                      <a:endParaRPr lang="zh-TW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01818"/>
                  </a:ext>
                </a:extLst>
              </a:tr>
              <a:tr h="2658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1,3-DCH</a:t>
                      </a:r>
                      <a:endParaRPr lang="zh-TW" altLang="en-US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109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80797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770ABD0A-3338-4CAF-979F-1C1B4E9F2210}"/>
                  </a:ext>
                </a:extLst>
              </p:cNvPr>
              <p:cNvSpPr/>
              <p:nvPr/>
            </p:nvSpPr>
            <p:spPr>
              <a:xfrm>
                <a:off x="5786323" y="3266203"/>
                <a:ext cx="82123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>
                    <a:solidFill>
                      <a:srgbClr val="996633"/>
                    </a:solidFill>
                  </a:rPr>
                  <a:t>142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996633"/>
                        </a:solidFill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zh-TW" dirty="0">
                    <a:solidFill>
                      <a:srgbClr val="996633"/>
                    </a:solidFill>
                  </a:rPr>
                  <a:t>C</a:t>
                </a:r>
                <a:endParaRPr lang="zh-TW" altLang="en-US" dirty="0">
                  <a:solidFill>
                    <a:srgbClr val="996633"/>
                  </a:solidFill>
                </a:endParaRPr>
              </a:p>
            </p:txBody>
          </p:sp>
        </mc:Choice>
        <mc:Fallback xmlns="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770ABD0A-3338-4CAF-979F-1C1B4E9F22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323" y="3266203"/>
                <a:ext cx="821236" cy="369332"/>
              </a:xfrm>
              <a:prstGeom prst="rect">
                <a:avLst/>
              </a:prstGeom>
              <a:blipFill>
                <a:blip r:embed="rId4"/>
                <a:stretch>
                  <a:fillRect l="-5926" t="-10000" r="-296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文字方塊 63">
            <a:extLst>
              <a:ext uri="{FF2B5EF4-FFF2-40B4-BE49-F238E27FC236}">
                <a16:creationId xmlns:a16="http://schemas.microsoft.com/office/drawing/2014/main" id="{C321930C-D08E-458C-9D92-94335DB81893}"/>
              </a:ext>
            </a:extLst>
          </p:cNvPr>
          <p:cNvSpPr txBox="1"/>
          <p:nvPr/>
        </p:nvSpPr>
        <p:spPr>
          <a:xfrm>
            <a:off x="5785716" y="2986419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atm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113164FB-551C-4F1C-AE6C-B963724ACB2A}"/>
              </a:ext>
            </a:extLst>
          </p:cNvPr>
          <p:cNvSpPr/>
          <p:nvPr/>
        </p:nvSpPr>
        <p:spPr>
          <a:xfrm>
            <a:off x="6921706" y="2663126"/>
            <a:ext cx="1603265" cy="6246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ysClr val="windowText" lastClr="000000"/>
                </a:solidFill>
              </a:rPr>
              <a:t>DCH</a:t>
            </a:r>
            <a:r>
              <a:rPr lang="zh-TW" altLang="en-US" sz="2000" b="1" dirty="0">
                <a:solidFill>
                  <a:sysClr val="windowText" lastClr="000000"/>
                </a:solidFill>
              </a:rPr>
              <a:t> 環氧化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AC96802-4C19-45BD-AED4-689674A8C9EF}"/>
              </a:ext>
            </a:extLst>
          </p:cNvPr>
          <p:cNvSpPr/>
          <p:nvPr/>
        </p:nvSpPr>
        <p:spPr>
          <a:xfrm>
            <a:off x="2734389" y="5320581"/>
            <a:ext cx="1412838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P</a:t>
            </a:r>
            <a:r>
              <a:rPr lang="zh-TW" altLang="en-US" sz="2000" dirty="0"/>
              <a:t>：</a:t>
            </a:r>
            <a:r>
              <a:rPr lang="en-US" altLang="zh-TW" sz="2000" dirty="0"/>
              <a:t>4 atm</a:t>
            </a: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E0B8E714-EF63-4140-8CCD-E50EF9714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204021"/>
              </p:ext>
            </p:extLst>
          </p:nvPr>
        </p:nvGraphicFramePr>
        <p:xfrm>
          <a:off x="474732" y="1857900"/>
          <a:ext cx="2966076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692">
                  <a:extLst>
                    <a:ext uri="{9D8B030D-6E8A-4147-A177-3AD203B41FA5}">
                      <a16:colId xmlns:a16="http://schemas.microsoft.com/office/drawing/2014/main" val="3270256623"/>
                    </a:ext>
                  </a:extLst>
                </a:gridCol>
                <a:gridCol w="988692">
                  <a:extLst>
                    <a:ext uri="{9D8B030D-6E8A-4147-A177-3AD203B41FA5}">
                      <a16:colId xmlns:a16="http://schemas.microsoft.com/office/drawing/2014/main" val="1074361822"/>
                    </a:ext>
                  </a:extLst>
                </a:gridCol>
                <a:gridCol w="988692">
                  <a:extLst>
                    <a:ext uri="{9D8B030D-6E8A-4147-A177-3AD203B41FA5}">
                      <a16:colId xmlns:a16="http://schemas.microsoft.com/office/drawing/2014/main" val="1435509759"/>
                    </a:ext>
                  </a:extLst>
                </a:gridCol>
              </a:tblGrid>
              <a:tr h="265803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00B050"/>
                          </a:solidFill>
                        </a:rPr>
                        <a:t>AA</a:t>
                      </a:r>
                      <a:endParaRPr lang="zh-TW" alt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0000"/>
                          </a:solidFill>
                        </a:rPr>
                        <a:t>HA</a:t>
                      </a:r>
                      <a:endParaRPr lang="zh-TW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180303"/>
                  </a:ext>
                </a:extLst>
              </a:tr>
              <a:tr h="2658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H</a:t>
                      </a:r>
                      <a:r>
                        <a:rPr lang="en-US" altLang="zh-TW" sz="1800" baseline="-25000" dirty="0"/>
                        <a:t>2</a:t>
                      </a:r>
                      <a:r>
                        <a:rPr lang="en-US" altLang="zh-TW" sz="1800" baseline="0" dirty="0"/>
                        <a:t>O</a:t>
                      </a:r>
                      <a:endParaRPr lang="zh-TW" altLang="en-US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1672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1812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7292032"/>
                  </a:ext>
                </a:extLst>
              </a:tr>
              <a:tr h="2658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GLY</a:t>
                      </a:r>
                      <a:endParaRPr lang="zh-TW" altLang="en-US" sz="18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B050"/>
                          </a:solidFill>
                        </a:rPr>
                        <a:t>78.7</a:t>
                      </a:r>
                      <a:endParaRPr lang="zh-TW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5.25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483476"/>
                  </a:ext>
                </a:extLst>
              </a:tr>
              <a:tr h="2658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cat.</a:t>
                      </a:r>
                      <a:endParaRPr lang="zh-TW" altLang="en-US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241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470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785844"/>
                  </a:ext>
                </a:extLst>
              </a:tr>
              <a:tr h="2658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1-MCH</a:t>
                      </a:r>
                      <a:endParaRPr lang="zh-TW" altLang="en-US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563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285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01818"/>
                  </a:ext>
                </a:extLst>
              </a:tr>
              <a:tr h="2658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1,3-DCH</a:t>
                      </a:r>
                      <a:endParaRPr lang="zh-TW" altLang="en-US" sz="18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B050"/>
                          </a:solidFill>
                        </a:rPr>
                        <a:t>760</a:t>
                      </a:r>
                      <a:endParaRPr lang="zh-TW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1107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807971"/>
                  </a:ext>
                </a:extLst>
              </a:tr>
            </a:tbl>
          </a:graphicData>
        </a:graphic>
      </p:graphicFrame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26073E7C-B792-41A9-92EB-39C8AF73C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/47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729DC32-75D8-4238-9974-BAEB152E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9C24-7C66-4323-88B7-218B97194733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39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7" grpId="0" animBg="1"/>
      <p:bldP spid="6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矩形 204">
            <a:extLst>
              <a:ext uri="{FF2B5EF4-FFF2-40B4-BE49-F238E27FC236}">
                <a16:creationId xmlns:a16="http://schemas.microsoft.com/office/drawing/2014/main" id="{D432694A-3EB8-4998-8BE5-415C87CFD99D}"/>
              </a:ext>
            </a:extLst>
          </p:cNvPr>
          <p:cNvSpPr/>
          <p:nvPr/>
        </p:nvSpPr>
        <p:spPr>
          <a:xfrm>
            <a:off x="908" y="-9330"/>
            <a:ext cx="3392242" cy="3437489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8B390AA4-8214-4CF0-A955-81C4558A8EB8}"/>
              </a:ext>
            </a:extLst>
          </p:cNvPr>
          <p:cNvSpPr/>
          <p:nvPr/>
        </p:nvSpPr>
        <p:spPr>
          <a:xfrm>
            <a:off x="4962851" y="3418921"/>
            <a:ext cx="4177048" cy="3438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43A3DCBA-AB35-43FA-AE91-965C0B34396C}"/>
              </a:ext>
            </a:extLst>
          </p:cNvPr>
          <p:cNvSpPr/>
          <p:nvPr/>
        </p:nvSpPr>
        <p:spPr>
          <a:xfrm>
            <a:off x="3393783" y="-17825"/>
            <a:ext cx="5750215" cy="3445984"/>
          </a:xfrm>
          <a:prstGeom prst="rect">
            <a:avLst/>
          </a:prstGeom>
          <a:solidFill>
            <a:srgbClr val="B3E3C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F0DF251B-86DE-457B-AD87-4FBCEBA1CD19}"/>
              </a:ext>
            </a:extLst>
          </p:cNvPr>
          <p:cNvSpPr/>
          <p:nvPr/>
        </p:nvSpPr>
        <p:spPr>
          <a:xfrm>
            <a:off x="0" y="3417309"/>
            <a:ext cx="4962851" cy="3440691"/>
          </a:xfrm>
          <a:prstGeom prst="rect">
            <a:avLst/>
          </a:prstGeom>
          <a:solidFill>
            <a:srgbClr val="D7D4F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5" name="圖片 104">
            <a:extLst>
              <a:ext uri="{FF2B5EF4-FFF2-40B4-BE49-F238E27FC236}">
                <a16:creationId xmlns:a16="http://schemas.microsoft.com/office/drawing/2014/main" id="{477B8F2D-6A59-42C7-8F13-90B79B1C2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562" y="681543"/>
            <a:ext cx="1000823" cy="1477899"/>
          </a:xfrm>
          <a:prstGeom prst="rect">
            <a:avLst/>
          </a:prstGeom>
        </p:spPr>
      </p:pic>
      <p:pic>
        <p:nvPicPr>
          <p:cNvPr id="108" name="圖片 107">
            <a:extLst>
              <a:ext uri="{FF2B5EF4-FFF2-40B4-BE49-F238E27FC236}">
                <a16:creationId xmlns:a16="http://schemas.microsoft.com/office/drawing/2014/main" id="{92DBC446-E44A-46B1-BC9F-FC4F5626B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514" y="4022771"/>
            <a:ext cx="1121817" cy="1656570"/>
          </a:xfrm>
          <a:prstGeom prst="rect">
            <a:avLst/>
          </a:prstGeom>
        </p:spPr>
      </p:pic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5823E6C5-C35F-48EB-BE07-A2829BA7AD52}"/>
              </a:ext>
            </a:extLst>
          </p:cNvPr>
          <p:cNvCxnSpPr/>
          <p:nvPr/>
        </p:nvCxnSpPr>
        <p:spPr>
          <a:xfrm>
            <a:off x="391727" y="1499922"/>
            <a:ext cx="1352691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83053DEC-A179-4E30-A832-395CFC65002B}"/>
              </a:ext>
            </a:extLst>
          </p:cNvPr>
          <p:cNvSpPr txBox="1"/>
          <p:nvPr/>
        </p:nvSpPr>
        <p:spPr>
          <a:xfrm>
            <a:off x="501399" y="792762"/>
            <a:ext cx="1153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Glycerol</a:t>
            </a:r>
          </a:p>
          <a:p>
            <a:r>
              <a:rPr lang="en-US" altLang="zh-TW" dirty="0"/>
              <a:t>Methanol</a:t>
            </a:r>
            <a:endParaRPr lang="zh-TW" altLang="en-US" dirty="0"/>
          </a:p>
        </p:txBody>
      </p:sp>
      <p:grpSp>
        <p:nvGrpSpPr>
          <p:cNvPr id="120" name="群組 119">
            <a:extLst>
              <a:ext uri="{FF2B5EF4-FFF2-40B4-BE49-F238E27FC236}">
                <a16:creationId xmlns:a16="http://schemas.microsoft.com/office/drawing/2014/main" id="{0FB4AFFB-F4B4-4099-A2E7-1CC6C43DC886}"/>
              </a:ext>
            </a:extLst>
          </p:cNvPr>
          <p:cNvGrpSpPr/>
          <p:nvPr/>
        </p:nvGrpSpPr>
        <p:grpSpPr>
          <a:xfrm>
            <a:off x="1771999" y="52179"/>
            <a:ext cx="2182670" cy="2930449"/>
            <a:chOff x="2716044" y="145351"/>
            <a:chExt cx="2182670" cy="2930449"/>
          </a:xfrm>
        </p:grpSpPr>
        <p:pic>
          <p:nvPicPr>
            <p:cNvPr id="70" name="圖片 69">
              <a:extLst>
                <a:ext uri="{FF2B5EF4-FFF2-40B4-BE49-F238E27FC236}">
                  <a16:creationId xmlns:a16="http://schemas.microsoft.com/office/drawing/2014/main" id="{D9D21094-CDCF-4D84-9EF7-47D67FB66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75347" y="423604"/>
              <a:ext cx="1386363" cy="2030978"/>
            </a:xfrm>
            <a:prstGeom prst="rect">
              <a:avLst/>
            </a:prstGeom>
          </p:spPr>
        </p:pic>
        <p:sp>
          <p:nvSpPr>
            <p:cNvPr id="113" name="文字方塊 112">
              <a:extLst>
                <a:ext uri="{FF2B5EF4-FFF2-40B4-BE49-F238E27FC236}">
                  <a16:creationId xmlns:a16="http://schemas.microsoft.com/office/drawing/2014/main" id="{C70C0241-B6F2-475E-9576-BD77A0B77453}"/>
                </a:ext>
              </a:extLst>
            </p:cNvPr>
            <p:cNvSpPr txBox="1"/>
            <p:nvPr/>
          </p:nvSpPr>
          <p:spPr>
            <a:xfrm flipH="1">
              <a:off x="3363396" y="145351"/>
              <a:ext cx="973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solidFill>
                    <a:srgbClr val="FF0000"/>
                  </a:solidFill>
                </a:rPr>
                <a:t>MeOH</a:t>
              </a:r>
              <a:endParaRPr lang="zh-TW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14" name="文字方塊 113">
              <a:extLst>
                <a:ext uri="{FF2B5EF4-FFF2-40B4-BE49-F238E27FC236}">
                  <a16:creationId xmlns:a16="http://schemas.microsoft.com/office/drawing/2014/main" id="{DFDB717A-2E21-4E13-8F30-E31FC9D69B45}"/>
                </a:ext>
              </a:extLst>
            </p:cNvPr>
            <p:cNvSpPr txBox="1"/>
            <p:nvPr/>
          </p:nvSpPr>
          <p:spPr>
            <a:xfrm>
              <a:off x="3900338" y="1878413"/>
              <a:ext cx="998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glycerol</a:t>
              </a:r>
              <a:endParaRPr lang="zh-TW" altLang="en-US" dirty="0"/>
            </a:p>
          </p:txBody>
        </p:sp>
        <p:sp>
          <p:nvSpPr>
            <p:cNvPr id="115" name="文字方塊 114">
              <a:extLst>
                <a:ext uri="{FF2B5EF4-FFF2-40B4-BE49-F238E27FC236}">
                  <a16:creationId xmlns:a16="http://schemas.microsoft.com/office/drawing/2014/main" id="{6CC4B03A-0365-48F7-882C-00E9EC09D742}"/>
                </a:ext>
              </a:extLst>
            </p:cNvPr>
            <p:cNvSpPr txBox="1"/>
            <p:nvPr/>
          </p:nvSpPr>
          <p:spPr>
            <a:xfrm>
              <a:off x="2716044" y="2706468"/>
              <a:ext cx="970964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0.1 atm</a:t>
              </a:r>
              <a:endParaRPr lang="zh-TW" altLang="en-US" dirty="0"/>
            </a:p>
          </p:txBody>
        </p:sp>
      </p:grpSp>
      <p:sp>
        <p:nvSpPr>
          <p:cNvPr id="121" name="矩形: 圓角 120">
            <a:extLst>
              <a:ext uri="{FF2B5EF4-FFF2-40B4-BE49-F238E27FC236}">
                <a16:creationId xmlns:a16="http://schemas.microsoft.com/office/drawing/2014/main" id="{7250DDE0-AA98-4162-AA9E-0E9A698F888A}"/>
              </a:ext>
            </a:extLst>
          </p:cNvPr>
          <p:cNvSpPr/>
          <p:nvPr/>
        </p:nvSpPr>
        <p:spPr>
          <a:xfrm>
            <a:off x="83976" y="67755"/>
            <a:ext cx="1692572" cy="5107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ysClr val="windowText" lastClr="000000"/>
                </a:solidFill>
              </a:rPr>
              <a:t>甘油純化</a:t>
            </a:r>
          </a:p>
        </p:txBody>
      </p: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DB1F4BD7-2B27-4AEB-83D3-83B7E8A092FB}"/>
              </a:ext>
            </a:extLst>
          </p:cNvPr>
          <p:cNvCxnSpPr/>
          <p:nvPr/>
        </p:nvCxnSpPr>
        <p:spPr>
          <a:xfrm>
            <a:off x="3220455" y="2229696"/>
            <a:ext cx="54317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22B4C414-F3D4-4238-BE63-59E29FBC794E}"/>
              </a:ext>
            </a:extLst>
          </p:cNvPr>
          <p:cNvCxnSpPr/>
          <p:nvPr/>
        </p:nvCxnSpPr>
        <p:spPr>
          <a:xfrm>
            <a:off x="3694090" y="421045"/>
            <a:ext cx="657247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>
            <a:extLst>
              <a:ext uri="{FF2B5EF4-FFF2-40B4-BE49-F238E27FC236}">
                <a16:creationId xmlns:a16="http://schemas.microsoft.com/office/drawing/2014/main" id="{FF9C999E-61B0-420C-B82B-7ECA957321A2}"/>
              </a:ext>
            </a:extLst>
          </p:cNvPr>
          <p:cNvCxnSpPr/>
          <p:nvPr/>
        </p:nvCxnSpPr>
        <p:spPr>
          <a:xfrm>
            <a:off x="4397262" y="413761"/>
            <a:ext cx="44865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>
            <a:extLst>
              <a:ext uri="{FF2B5EF4-FFF2-40B4-BE49-F238E27FC236}">
                <a16:creationId xmlns:a16="http://schemas.microsoft.com/office/drawing/2014/main" id="{08AF4570-7344-45F0-9D60-4E5C1E86FF9B}"/>
              </a:ext>
            </a:extLst>
          </p:cNvPr>
          <p:cNvCxnSpPr>
            <a:cxnSpLocks/>
          </p:cNvCxnSpPr>
          <p:nvPr/>
        </p:nvCxnSpPr>
        <p:spPr>
          <a:xfrm>
            <a:off x="4829817" y="402186"/>
            <a:ext cx="0" cy="50997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>
            <a:extLst>
              <a:ext uri="{FF2B5EF4-FFF2-40B4-BE49-F238E27FC236}">
                <a16:creationId xmlns:a16="http://schemas.microsoft.com/office/drawing/2014/main" id="{B2CE54A6-7BA5-40FA-A27A-0B45E868366B}"/>
              </a:ext>
            </a:extLst>
          </p:cNvPr>
          <p:cNvCxnSpPr/>
          <p:nvPr/>
        </p:nvCxnSpPr>
        <p:spPr>
          <a:xfrm>
            <a:off x="3857888" y="2229696"/>
            <a:ext cx="44865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73D2B107-F9BC-4228-9CC2-D9C9FF92D961}"/>
              </a:ext>
            </a:extLst>
          </p:cNvPr>
          <p:cNvCxnSpPr/>
          <p:nvPr/>
        </p:nvCxnSpPr>
        <p:spPr>
          <a:xfrm>
            <a:off x="4282741" y="1175700"/>
            <a:ext cx="0" cy="103533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55C6D121-8F21-4696-B4D0-F191C68FC9D8}"/>
              </a:ext>
            </a:extLst>
          </p:cNvPr>
          <p:cNvCxnSpPr>
            <a:cxnSpLocks/>
          </p:cNvCxnSpPr>
          <p:nvPr/>
        </p:nvCxnSpPr>
        <p:spPr>
          <a:xfrm>
            <a:off x="4282741" y="1194362"/>
            <a:ext cx="243416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字方塊 152">
            <a:extLst>
              <a:ext uri="{FF2B5EF4-FFF2-40B4-BE49-F238E27FC236}">
                <a16:creationId xmlns:a16="http://schemas.microsoft.com/office/drawing/2014/main" id="{9932450A-D8C3-4636-B392-89D6858AC289}"/>
              </a:ext>
            </a:extLst>
          </p:cNvPr>
          <p:cNvSpPr txBox="1"/>
          <p:nvPr/>
        </p:nvSpPr>
        <p:spPr>
          <a:xfrm>
            <a:off x="3630484" y="67568"/>
            <a:ext cx="147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HCl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HA/AA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34CE221D-7570-4338-9A2C-5222A329F154}"/>
                  </a:ext>
                </a:extLst>
              </p:cNvPr>
              <p:cNvSpPr txBox="1"/>
              <p:nvPr/>
            </p:nvSpPr>
            <p:spPr>
              <a:xfrm>
                <a:off x="4585549" y="2257532"/>
                <a:ext cx="1591881" cy="64633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4 atm, 122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zh-TW" dirty="0"/>
                  <a:t>C</a:t>
                </a:r>
              </a:p>
              <a:p>
                <a:pPr algn="ctr"/>
                <a:r>
                  <a:rPr lang="en-US" altLang="zh-TW" dirty="0"/>
                  <a:t>20m</a:t>
                </a:r>
                <a:r>
                  <a:rPr lang="en-US" altLang="zh-TW" baseline="30000" dirty="0"/>
                  <a:t>3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34CE221D-7570-4338-9A2C-5222A329F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549" y="2257532"/>
                <a:ext cx="1591881" cy="646331"/>
              </a:xfrm>
              <a:prstGeom prst="rect">
                <a:avLst/>
              </a:prstGeom>
              <a:blipFill>
                <a:blip r:embed="rId4"/>
                <a:stretch>
                  <a:fillRect t="-4717" r="-383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AA62C7CA-A990-438C-B60E-05C2396FC255}"/>
              </a:ext>
            </a:extLst>
          </p:cNvPr>
          <p:cNvCxnSpPr/>
          <p:nvPr/>
        </p:nvCxnSpPr>
        <p:spPr>
          <a:xfrm>
            <a:off x="5623622" y="1498432"/>
            <a:ext cx="92380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5" name="圖片 184">
            <a:extLst>
              <a:ext uri="{FF2B5EF4-FFF2-40B4-BE49-F238E27FC236}">
                <a16:creationId xmlns:a16="http://schemas.microsoft.com/office/drawing/2014/main" id="{7A236748-7DA1-43F9-BFCA-974270700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595" y="744330"/>
            <a:ext cx="1452825" cy="2041246"/>
          </a:xfrm>
          <a:prstGeom prst="rect">
            <a:avLst/>
          </a:prstGeom>
        </p:spPr>
      </p:pic>
      <p:sp>
        <p:nvSpPr>
          <p:cNvPr id="189" name="矩形: 圓角 188">
            <a:extLst>
              <a:ext uri="{FF2B5EF4-FFF2-40B4-BE49-F238E27FC236}">
                <a16:creationId xmlns:a16="http://schemas.microsoft.com/office/drawing/2014/main" id="{6701F762-02F5-4624-9435-A1927FC886E1}"/>
              </a:ext>
            </a:extLst>
          </p:cNvPr>
          <p:cNvSpPr/>
          <p:nvPr/>
        </p:nvSpPr>
        <p:spPr>
          <a:xfrm>
            <a:off x="7310626" y="64261"/>
            <a:ext cx="1692572" cy="5107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ysClr val="windowText" lastClr="000000"/>
                </a:solidFill>
              </a:rPr>
              <a:t>甘油氯化</a:t>
            </a:r>
          </a:p>
        </p:txBody>
      </p:sp>
      <p:cxnSp>
        <p:nvCxnSpPr>
          <p:cNvPr id="192" name="直線單箭頭接點 191">
            <a:extLst>
              <a:ext uri="{FF2B5EF4-FFF2-40B4-BE49-F238E27FC236}">
                <a16:creationId xmlns:a16="http://schemas.microsoft.com/office/drawing/2014/main" id="{5147D81D-375A-4936-A34F-16943BB570F1}"/>
              </a:ext>
            </a:extLst>
          </p:cNvPr>
          <p:cNvCxnSpPr>
            <a:cxnSpLocks/>
          </p:cNvCxnSpPr>
          <p:nvPr/>
        </p:nvCxnSpPr>
        <p:spPr>
          <a:xfrm flipH="1">
            <a:off x="7389060" y="5132358"/>
            <a:ext cx="73492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單箭頭接點 196">
            <a:extLst>
              <a:ext uri="{FF2B5EF4-FFF2-40B4-BE49-F238E27FC236}">
                <a16:creationId xmlns:a16="http://schemas.microsoft.com/office/drawing/2014/main" id="{AE97F2A1-DB1D-4557-9764-C69887ECC00D}"/>
              </a:ext>
            </a:extLst>
          </p:cNvPr>
          <p:cNvCxnSpPr>
            <a:cxnSpLocks/>
          </p:cNvCxnSpPr>
          <p:nvPr/>
        </p:nvCxnSpPr>
        <p:spPr>
          <a:xfrm flipH="1">
            <a:off x="7373056" y="4643753"/>
            <a:ext cx="1556614" cy="1520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文字方塊 197">
            <a:extLst>
              <a:ext uri="{FF2B5EF4-FFF2-40B4-BE49-F238E27FC236}">
                <a16:creationId xmlns:a16="http://schemas.microsoft.com/office/drawing/2014/main" id="{33D2CD1B-A900-471E-98F3-BF0DB35080BF}"/>
              </a:ext>
            </a:extLst>
          </p:cNvPr>
          <p:cNvSpPr txBox="1"/>
          <p:nvPr/>
        </p:nvSpPr>
        <p:spPr>
          <a:xfrm>
            <a:off x="8133175" y="4927866"/>
            <a:ext cx="82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NaOH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字方塊 198">
                <a:extLst>
                  <a:ext uri="{FF2B5EF4-FFF2-40B4-BE49-F238E27FC236}">
                    <a16:creationId xmlns:a16="http://schemas.microsoft.com/office/drawing/2014/main" id="{35039118-7812-42CE-ABF5-A1E582183D8E}"/>
                  </a:ext>
                </a:extLst>
              </p:cNvPr>
              <p:cNvSpPr txBox="1"/>
              <p:nvPr/>
            </p:nvSpPr>
            <p:spPr>
              <a:xfrm>
                <a:off x="5865143" y="5775433"/>
                <a:ext cx="1402557" cy="64633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1 atm, 50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zh-TW" dirty="0"/>
                  <a:t>C</a:t>
                </a:r>
              </a:p>
              <a:p>
                <a:pPr algn="ctr"/>
                <a:r>
                  <a:rPr lang="en-US" altLang="zh-TW" dirty="0"/>
                  <a:t>20m</a:t>
                </a:r>
                <a:r>
                  <a:rPr lang="en-US" altLang="zh-TW" baseline="30000" dirty="0"/>
                  <a:t>3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99" name="文字方塊 198">
                <a:extLst>
                  <a:ext uri="{FF2B5EF4-FFF2-40B4-BE49-F238E27FC236}">
                    <a16:creationId xmlns:a16="http://schemas.microsoft.com/office/drawing/2014/main" id="{35039118-7812-42CE-ABF5-A1E582183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143" y="5775433"/>
                <a:ext cx="1402557" cy="646331"/>
              </a:xfrm>
              <a:prstGeom prst="rect">
                <a:avLst/>
              </a:prstGeom>
              <a:blipFill>
                <a:blip r:embed="rId7"/>
                <a:stretch>
                  <a:fillRect l="-2174" t="-4717" r="-2609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1" name="直線單箭頭接點 200">
            <a:extLst>
              <a:ext uri="{FF2B5EF4-FFF2-40B4-BE49-F238E27FC236}">
                <a16:creationId xmlns:a16="http://schemas.microsoft.com/office/drawing/2014/main" id="{818F16BC-4811-4A21-B66C-698DC8AFA1E4}"/>
              </a:ext>
            </a:extLst>
          </p:cNvPr>
          <p:cNvCxnSpPr>
            <a:cxnSpLocks/>
          </p:cNvCxnSpPr>
          <p:nvPr/>
        </p:nvCxnSpPr>
        <p:spPr>
          <a:xfrm flipH="1">
            <a:off x="4794815" y="5092903"/>
            <a:ext cx="980075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矩形: 圓角 203">
            <a:extLst>
              <a:ext uri="{FF2B5EF4-FFF2-40B4-BE49-F238E27FC236}">
                <a16:creationId xmlns:a16="http://schemas.microsoft.com/office/drawing/2014/main" id="{9FD6F7F8-3316-4837-A43A-B8D71E8B4BBF}"/>
              </a:ext>
            </a:extLst>
          </p:cNvPr>
          <p:cNvSpPr/>
          <p:nvPr/>
        </p:nvSpPr>
        <p:spPr>
          <a:xfrm>
            <a:off x="7336008" y="6180793"/>
            <a:ext cx="1692572" cy="5107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ysClr val="windowText" lastClr="000000"/>
                </a:solidFill>
              </a:rPr>
              <a:t>DCH</a:t>
            </a:r>
            <a:r>
              <a:rPr lang="zh-TW" altLang="en-US" sz="2000" b="1" dirty="0">
                <a:solidFill>
                  <a:sysClr val="windowText" lastClr="000000"/>
                </a:solidFill>
              </a:rPr>
              <a:t> 環氧化</a:t>
            </a:r>
          </a:p>
        </p:txBody>
      </p:sp>
      <p:sp>
        <p:nvSpPr>
          <p:cNvPr id="206" name="矩形: 圓角 205">
            <a:extLst>
              <a:ext uri="{FF2B5EF4-FFF2-40B4-BE49-F238E27FC236}">
                <a16:creationId xmlns:a16="http://schemas.microsoft.com/office/drawing/2014/main" id="{1668CEC4-88F9-483D-9988-FB9FA46C06F9}"/>
              </a:ext>
            </a:extLst>
          </p:cNvPr>
          <p:cNvSpPr/>
          <p:nvPr/>
        </p:nvSpPr>
        <p:spPr>
          <a:xfrm>
            <a:off x="83976" y="6199424"/>
            <a:ext cx="1692572" cy="51071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659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ysClr val="windowText" lastClr="000000"/>
                </a:solidFill>
              </a:rPr>
              <a:t>ECH</a:t>
            </a:r>
            <a:r>
              <a:rPr lang="zh-TW" altLang="en-US" sz="2000" b="1" dirty="0">
                <a:solidFill>
                  <a:sysClr val="windowText" lastClr="000000"/>
                </a:solidFill>
              </a:rPr>
              <a:t>純化</a:t>
            </a:r>
          </a:p>
        </p:txBody>
      </p:sp>
      <p:pic>
        <p:nvPicPr>
          <p:cNvPr id="209" name="圖片 208">
            <a:extLst>
              <a:ext uri="{FF2B5EF4-FFF2-40B4-BE49-F238E27FC236}">
                <a16:creationId xmlns:a16="http://schemas.microsoft.com/office/drawing/2014/main" id="{B27F7FCE-4681-4D6B-8D42-03E5DEBEC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398429" y="4202196"/>
            <a:ext cx="1267299" cy="1780580"/>
          </a:xfrm>
          <a:prstGeom prst="rect">
            <a:avLst/>
          </a:prstGeom>
        </p:spPr>
      </p:pic>
      <p:sp>
        <p:nvSpPr>
          <p:cNvPr id="211" name="文字方塊 210">
            <a:extLst>
              <a:ext uri="{FF2B5EF4-FFF2-40B4-BE49-F238E27FC236}">
                <a16:creationId xmlns:a16="http://schemas.microsoft.com/office/drawing/2014/main" id="{94CAB4B4-5494-4DD7-AFFB-9B8EEAD9CA05}"/>
              </a:ext>
            </a:extLst>
          </p:cNvPr>
          <p:cNvSpPr txBox="1"/>
          <p:nvPr/>
        </p:nvSpPr>
        <p:spPr>
          <a:xfrm>
            <a:off x="7584849" y="4320587"/>
            <a:ext cx="679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DCH</a:t>
            </a:r>
          </a:p>
          <a:p>
            <a:r>
              <a:rPr lang="en-US" altLang="zh-TW" dirty="0"/>
              <a:t>H</a:t>
            </a:r>
            <a:r>
              <a:rPr lang="en-US" altLang="zh-TW" baseline="-25000" dirty="0"/>
              <a:t>2</a:t>
            </a:r>
            <a:r>
              <a:rPr lang="en-US" altLang="zh-TW" dirty="0"/>
              <a:t>O</a:t>
            </a:r>
            <a:endParaRPr lang="zh-TW" altLang="en-US" dirty="0"/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19E71DD8-C6B3-4617-BF05-C5EC5A40DEEF}"/>
              </a:ext>
            </a:extLst>
          </p:cNvPr>
          <p:cNvCxnSpPr>
            <a:cxnSpLocks/>
          </p:cNvCxnSpPr>
          <p:nvPr/>
        </p:nvCxnSpPr>
        <p:spPr>
          <a:xfrm>
            <a:off x="8917216" y="924143"/>
            <a:ext cx="0" cy="373562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AF9C77DF-1EE7-4DA9-AFED-1AE3E8B8F5E1}"/>
              </a:ext>
            </a:extLst>
          </p:cNvPr>
          <p:cNvCxnSpPr>
            <a:cxnSpLocks/>
          </p:cNvCxnSpPr>
          <p:nvPr/>
        </p:nvCxnSpPr>
        <p:spPr>
          <a:xfrm>
            <a:off x="8084205" y="912156"/>
            <a:ext cx="854796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ACBF71A-56B4-488C-B556-70CAAC3B5060}"/>
              </a:ext>
            </a:extLst>
          </p:cNvPr>
          <p:cNvSpPr txBox="1"/>
          <p:nvPr/>
        </p:nvSpPr>
        <p:spPr>
          <a:xfrm>
            <a:off x="8123982" y="579707"/>
            <a:ext cx="603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DCH</a:t>
            </a:r>
          </a:p>
          <a:p>
            <a:r>
              <a:rPr lang="en-US" altLang="zh-TW" dirty="0"/>
              <a:t>H</a:t>
            </a:r>
            <a:r>
              <a:rPr lang="en-US" altLang="zh-TW" baseline="-25000" dirty="0"/>
              <a:t>2</a:t>
            </a:r>
            <a:r>
              <a:rPr lang="en-US" altLang="zh-TW" dirty="0"/>
              <a:t>O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6759C3E-0347-4EEC-BE31-DF5662F287DD}"/>
              </a:ext>
            </a:extLst>
          </p:cNvPr>
          <p:cNvSpPr txBox="1"/>
          <p:nvPr/>
        </p:nvSpPr>
        <p:spPr>
          <a:xfrm>
            <a:off x="180246" y="4936989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ECH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9931CB5-8AD1-4133-BDB1-35AFFA0FF8CF}"/>
              </a:ext>
            </a:extLst>
          </p:cNvPr>
          <p:cNvSpPr txBox="1"/>
          <p:nvPr/>
        </p:nvSpPr>
        <p:spPr>
          <a:xfrm>
            <a:off x="1315034" y="526353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</a:t>
            </a:r>
            <a:r>
              <a:rPr lang="en-US" altLang="zh-TW" baseline="-25000" dirty="0"/>
              <a:t>2</a:t>
            </a:r>
            <a:r>
              <a:rPr lang="en-US" altLang="zh-TW" dirty="0"/>
              <a:t>O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5F6E241-0B41-419B-B828-711C4485A107}"/>
              </a:ext>
            </a:extLst>
          </p:cNvPr>
          <p:cNvSpPr txBox="1"/>
          <p:nvPr/>
        </p:nvSpPr>
        <p:spPr>
          <a:xfrm>
            <a:off x="3865676" y="6116056"/>
            <a:ext cx="719873" cy="378413"/>
          </a:xfrm>
          <a:prstGeom prst="rect">
            <a:avLst/>
          </a:prstGeom>
          <a:solidFill>
            <a:srgbClr val="AD9BE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 atm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3E2C948-A21D-4FD8-8418-E8D6F904CE19}"/>
                  </a:ext>
                </a:extLst>
              </p:cNvPr>
              <p:cNvSpPr/>
              <p:nvPr/>
            </p:nvSpPr>
            <p:spPr>
              <a:xfrm>
                <a:off x="881518" y="1512541"/>
                <a:ext cx="6639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solidFill>
                      <a:srgbClr val="996633"/>
                    </a:solidFill>
                  </a:rPr>
                  <a:t>90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996633"/>
                        </a:solidFill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zh-TW" dirty="0">
                    <a:solidFill>
                      <a:srgbClr val="996633"/>
                    </a:solidFill>
                  </a:rPr>
                  <a:t>C</a:t>
                </a:r>
                <a:endParaRPr lang="zh-TW" altLang="en-US" dirty="0">
                  <a:solidFill>
                    <a:srgbClr val="996633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3E2C948-A21D-4FD8-8418-E8D6F904CE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18" y="1512541"/>
                <a:ext cx="663964" cy="369332"/>
              </a:xfrm>
              <a:prstGeom prst="rect">
                <a:avLst/>
              </a:prstGeom>
              <a:blipFill>
                <a:blip r:embed="rId10"/>
                <a:stretch>
                  <a:fillRect l="-8257" t="-8197" r="-7339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5A3294B-B379-4C4B-89C3-34FE9D41FA73}"/>
                  </a:ext>
                </a:extLst>
              </p:cNvPr>
              <p:cNvSpPr/>
              <p:nvPr/>
            </p:nvSpPr>
            <p:spPr>
              <a:xfrm>
                <a:off x="2807041" y="442358"/>
                <a:ext cx="6639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solidFill>
                      <a:srgbClr val="996633"/>
                    </a:solidFill>
                  </a:rPr>
                  <a:t>65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996633"/>
                        </a:solidFill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zh-TW" dirty="0">
                    <a:solidFill>
                      <a:srgbClr val="996633"/>
                    </a:solidFill>
                  </a:rPr>
                  <a:t>C</a:t>
                </a:r>
                <a:endParaRPr lang="zh-TW" altLang="en-US" dirty="0">
                  <a:solidFill>
                    <a:srgbClr val="996633"/>
                  </a:solidFill>
                </a:endParaRPr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5A3294B-B379-4C4B-89C3-34FE9D41FA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041" y="442358"/>
                <a:ext cx="663964" cy="369332"/>
              </a:xfrm>
              <a:prstGeom prst="rect">
                <a:avLst/>
              </a:prstGeom>
              <a:blipFill>
                <a:blip r:embed="rId11"/>
                <a:stretch>
                  <a:fillRect l="-7339" t="-10000" r="-8257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592CA03-0B6B-4898-983A-AF1138F06FA7}"/>
                  </a:ext>
                </a:extLst>
              </p:cNvPr>
              <p:cNvSpPr/>
              <p:nvPr/>
            </p:nvSpPr>
            <p:spPr>
              <a:xfrm>
                <a:off x="2741497" y="2245424"/>
                <a:ext cx="7906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solidFill>
                      <a:srgbClr val="996633"/>
                    </a:solidFill>
                  </a:rPr>
                  <a:t>290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996633"/>
                        </a:solidFill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zh-TW" dirty="0">
                    <a:solidFill>
                      <a:srgbClr val="996633"/>
                    </a:solidFill>
                  </a:rPr>
                  <a:t>C</a:t>
                </a:r>
                <a:endParaRPr lang="zh-TW" altLang="en-US" dirty="0">
                  <a:solidFill>
                    <a:srgbClr val="996633"/>
                  </a:solidFill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592CA03-0B6B-4898-983A-AF1138F06F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497" y="2245424"/>
                <a:ext cx="790601" cy="369332"/>
              </a:xfrm>
              <a:prstGeom prst="rect">
                <a:avLst/>
              </a:prstGeom>
              <a:blipFill>
                <a:blip r:embed="rId12"/>
                <a:stretch>
                  <a:fillRect l="-6977" t="-8197" r="-697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字方塊 54">
            <a:extLst>
              <a:ext uri="{FF2B5EF4-FFF2-40B4-BE49-F238E27FC236}">
                <a16:creationId xmlns:a16="http://schemas.microsoft.com/office/drawing/2014/main" id="{FC6AD8FD-037B-4ABB-A5D2-8DB40F0FB627}"/>
              </a:ext>
            </a:extLst>
          </p:cNvPr>
          <p:cNvSpPr txBox="1"/>
          <p:nvPr/>
        </p:nvSpPr>
        <p:spPr>
          <a:xfrm>
            <a:off x="6765769" y="2868251"/>
            <a:ext cx="95582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 atm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3CE2703B-EBF5-4558-9093-05B9202A829C}"/>
                  </a:ext>
                </a:extLst>
              </p:cNvPr>
              <p:cNvSpPr txBox="1"/>
              <p:nvPr/>
            </p:nvSpPr>
            <p:spPr>
              <a:xfrm flipH="1">
                <a:off x="4958752" y="3608533"/>
                <a:ext cx="34888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DCH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+ </a:t>
                </a:r>
                <a:r>
                  <a:rPr lang="en-US" altLang="zh-TW" sz="2000" dirty="0">
                    <a:highlight>
                      <a:srgbClr val="FFFF00"/>
                    </a:highlight>
                  </a:rPr>
                  <a:t>NaOH</a:t>
                </a:r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/>
                  <a:t>ECH + +NaCl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3CE2703B-EBF5-4558-9093-05B9202A8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58752" y="3608533"/>
                <a:ext cx="3488835" cy="400110"/>
              </a:xfrm>
              <a:prstGeom prst="rect">
                <a:avLst/>
              </a:prstGeom>
              <a:blipFill>
                <a:blip r:embed="rId14"/>
                <a:stretch>
                  <a:fillRect l="-1745" t="-9091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群組 6">
            <a:extLst>
              <a:ext uri="{FF2B5EF4-FFF2-40B4-BE49-F238E27FC236}">
                <a16:creationId xmlns:a16="http://schemas.microsoft.com/office/drawing/2014/main" id="{AD8C67EC-8BF3-4122-99AB-EDD645CDBD42}"/>
              </a:ext>
            </a:extLst>
          </p:cNvPr>
          <p:cNvGrpSpPr/>
          <p:nvPr/>
        </p:nvGrpSpPr>
        <p:grpSpPr>
          <a:xfrm>
            <a:off x="958754" y="3964019"/>
            <a:ext cx="923090" cy="458724"/>
            <a:chOff x="-2057978" y="3956182"/>
            <a:chExt cx="923090" cy="458724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5A485349-F09F-4EAE-A9C5-550DC5029628}"/>
                </a:ext>
              </a:extLst>
            </p:cNvPr>
            <p:cNvSpPr/>
            <p:nvPr/>
          </p:nvSpPr>
          <p:spPr>
            <a:xfrm>
              <a:off x="-1834518" y="3956182"/>
              <a:ext cx="465888" cy="458723"/>
            </a:xfrm>
            <a:prstGeom prst="round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F4FD71F2-63D5-464F-92C2-9AC5D3CD338C}"/>
                </a:ext>
              </a:extLst>
            </p:cNvPr>
            <p:cNvSpPr/>
            <p:nvPr/>
          </p:nvSpPr>
          <p:spPr>
            <a:xfrm>
              <a:off x="-2057978" y="3956183"/>
              <a:ext cx="458723" cy="458723"/>
            </a:xfrm>
            <a:prstGeom prst="ellipse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751CF26E-136E-4E2D-BE82-06A33197C700}"/>
                </a:ext>
              </a:extLst>
            </p:cNvPr>
            <p:cNvSpPr/>
            <p:nvPr/>
          </p:nvSpPr>
          <p:spPr>
            <a:xfrm>
              <a:off x="-1593611" y="3956182"/>
              <a:ext cx="458723" cy="458723"/>
            </a:xfrm>
            <a:prstGeom prst="ellipse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91BC5D1C-3617-4CEE-A66D-EE30202DD4F2}"/>
              </a:ext>
            </a:extLst>
          </p:cNvPr>
          <p:cNvCxnSpPr>
            <a:cxnSpLocks/>
          </p:cNvCxnSpPr>
          <p:nvPr/>
        </p:nvCxnSpPr>
        <p:spPr>
          <a:xfrm flipH="1">
            <a:off x="1979101" y="4192419"/>
            <a:ext cx="381700" cy="372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C7B45C76-8EB2-4809-9365-AD9367D6698E}"/>
              </a:ext>
            </a:extLst>
          </p:cNvPr>
          <p:cNvCxnSpPr>
            <a:cxnSpLocks/>
          </p:cNvCxnSpPr>
          <p:nvPr/>
        </p:nvCxnSpPr>
        <p:spPr>
          <a:xfrm>
            <a:off x="2348347" y="3740467"/>
            <a:ext cx="0" cy="46796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AD495359-BD89-4DF1-9B33-6B92CFA25542}"/>
              </a:ext>
            </a:extLst>
          </p:cNvPr>
          <p:cNvCxnSpPr>
            <a:cxnSpLocks/>
          </p:cNvCxnSpPr>
          <p:nvPr/>
        </p:nvCxnSpPr>
        <p:spPr>
          <a:xfrm>
            <a:off x="1613193" y="4433087"/>
            <a:ext cx="8258" cy="79923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5848E683-C95A-4AC3-93C9-7CC719C5DC3D}"/>
              </a:ext>
            </a:extLst>
          </p:cNvPr>
          <p:cNvCxnSpPr>
            <a:cxnSpLocks/>
          </p:cNvCxnSpPr>
          <p:nvPr/>
        </p:nvCxnSpPr>
        <p:spPr>
          <a:xfrm flipH="1">
            <a:off x="856037" y="5167822"/>
            <a:ext cx="381700" cy="372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EDF26AB4-8B07-40D0-A167-3BE66232B56E}"/>
              </a:ext>
            </a:extLst>
          </p:cNvPr>
          <p:cNvCxnSpPr>
            <a:cxnSpLocks/>
          </p:cNvCxnSpPr>
          <p:nvPr/>
        </p:nvCxnSpPr>
        <p:spPr>
          <a:xfrm>
            <a:off x="1225283" y="4443708"/>
            <a:ext cx="0" cy="74012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06E3501-6B65-46EB-9AE0-207B90739A04}"/>
              </a:ext>
            </a:extLst>
          </p:cNvPr>
          <p:cNvSpPr txBox="1"/>
          <p:nvPr/>
        </p:nvSpPr>
        <p:spPr>
          <a:xfrm>
            <a:off x="2590346" y="5160809"/>
            <a:ext cx="719873" cy="378413"/>
          </a:xfrm>
          <a:prstGeom prst="rect">
            <a:avLst/>
          </a:prstGeom>
          <a:solidFill>
            <a:srgbClr val="AD9BE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 atm</a:t>
            </a:r>
            <a:endParaRPr lang="zh-TW" altLang="en-US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B20D08A-AD0C-49F7-83CA-0312538ADC54}"/>
              </a:ext>
            </a:extLst>
          </p:cNvPr>
          <p:cNvSpPr txBox="1"/>
          <p:nvPr/>
        </p:nvSpPr>
        <p:spPr>
          <a:xfrm>
            <a:off x="231170" y="3592983"/>
            <a:ext cx="719873" cy="378413"/>
          </a:xfrm>
          <a:prstGeom prst="rect">
            <a:avLst/>
          </a:prstGeom>
          <a:solidFill>
            <a:srgbClr val="AD9BE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 atm</a:t>
            </a:r>
            <a:endParaRPr lang="zh-TW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6FEF6F1-32A4-4B27-8BD1-5A1958754515}"/>
              </a:ext>
            </a:extLst>
          </p:cNvPr>
          <p:cNvSpPr/>
          <p:nvPr/>
        </p:nvSpPr>
        <p:spPr>
          <a:xfrm>
            <a:off x="15" y="-11332"/>
            <a:ext cx="9143999" cy="3437489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65" name="圖片 64">
            <a:extLst>
              <a:ext uri="{FF2B5EF4-FFF2-40B4-BE49-F238E27FC236}">
                <a16:creationId xmlns:a16="http://schemas.microsoft.com/office/drawing/2014/main" id="{0AB59D73-C3A3-4C57-B102-ACA9E98673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288449" y="3540085"/>
            <a:ext cx="1097527" cy="1542047"/>
          </a:xfrm>
          <a:prstGeom prst="rect">
            <a:avLst/>
          </a:prstGeom>
        </p:spPr>
      </p:pic>
      <p:sp>
        <p:nvSpPr>
          <p:cNvPr id="62" name="矩形 61">
            <a:extLst>
              <a:ext uri="{FF2B5EF4-FFF2-40B4-BE49-F238E27FC236}">
                <a16:creationId xmlns:a16="http://schemas.microsoft.com/office/drawing/2014/main" id="{D534BFEB-EAB5-4538-AB24-07C1E2DD3D83}"/>
              </a:ext>
            </a:extLst>
          </p:cNvPr>
          <p:cNvSpPr/>
          <p:nvPr/>
        </p:nvSpPr>
        <p:spPr>
          <a:xfrm>
            <a:off x="4101" y="3418921"/>
            <a:ext cx="4962847" cy="3445983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992B825F-A12C-4ABC-92B9-7B2286B7BE2C}"/>
              </a:ext>
            </a:extLst>
          </p:cNvPr>
          <p:cNvSpPr txBox="1"/>
          <p:nvPr/>
        </p:nvSpPr>
        <p:spPr>
          <a:xfrm>
            <a:off x="5004018" y="4768122"/>
            <a:ext cx="679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ECH</a:t>
            </a:r>
          </a:p>
          <a:p>
            <a:r>
              <a:rPr lang="en-US" altLang="zh-TW" dirty="0"/>
              <a:t>H</a:t>
            </a:r>
            <a:r>
              <a:rPr lang="en-US" altLang="zh-TW" baseline="-25000" dirty="0"/>
              <a:t>2</a:t>
            </a:r>
            <a:r>
              <a:rPr lang="en-US" altLang="zh-TW" dirty="0"/>
              <a:t>O</a:t>
            </a:r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029ADFC-9944-4429-8774-32C89A145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/47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E8DECF-7DD0-443E-901D-00D179D3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9C24-7C66-4323-88B7-218B97194733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208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9F9A31A5-F37A-43AD-9781-6828C60AD6B4}"/>
              </a:ext>
            </a:extLst>
          </p:cNvPr>
          <p:cNvSpPr/>
          <p:nvPr/>
        </p:nvSpPr>
        <p:spPr>
          <a:xfrm>
            <a:off x="240368" y="256185"/>
            <a:ext cx="1944858" cy="7137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DCH</a:t>
            </a:r>
            <a:r>
              <a:rPr lang="zh-TW" altLang="en-US" sz="2400" b="1" dirty="0">
                <a:solidFill>
                  <a:sysClr val="windowText" lastClr="000000"/>
                </a:solidFill>
              </a:rPr>
              <a:t> 環氧化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FCEB1E9-C076-49BE-A70F-B66089F1AF46}"/>
              </a:ext>
            </a:extLst>
          </p:cNvPr>
          <p:cNvSpPr/>
          <p:nvPr/>
        </p:nvSpPr>
        <p:spPr>
          <a:xfrm>
            <a:off x="5839169" y="3490992"/>
            <a:ext cx="2281954" cy="3535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5" name="圖片 104">
            <a:extLst>
              <a:ext uri="{FF2B5EF4-FFF2-40B4-BE49-F238E27FC236}">
                <a16:creationId xmlns:a16="http://schemas.microsoft.com/office/drawing/2014/main" id="{477B8F2D-6A59-42C7-8F13-90B79B1C2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892" y="3284511"/>
            <a:ext cx="1257222" cy="18565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34CE221D-7570-4338-9A2C-5222A329F154}"/>
                  </a:ext>
                </a:extLst>
              </p:cNvPr>
              <p:cNvSpPr txBox="1"/>
              <p:nvPr/>
            </p:nvSpPr>
            <p:spPr>
              <a:xfrm>
                <a:off x="4275562" y="5308433"/>
                <a:ext cx="1591881" cy="92333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b="1" dirty="0"/>
                  <a:t>CSTR</a:t>
                </a:r>
              </a:p>
              <a:p>
                <a:pPr algn="ctr"/>
                <a:r>
                  <a:rPr lang="en-US" altLang="zh-TW" dirty="0"/>
                  <a:t>1 atm, 50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zh-TW" dirty="0"/>
                  <a:t>C</a:t>
                </a:r>
              </a:p>
              <a:p>
                <a:pPr algn="ctr"/>
                <a:r>
                  <a:rPr lang="en-US" altLang="zh-TW" dirty="0"/>
                  <a:t>V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20m</a:t>
                </a:r>
                <a:r>
                  <a:rPr lang="en-US" altLang="zh-TW" baseline="30000" dirty="0"/>
                  <a:t>3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34CE221D-7570-4338-9A2C-5222A329F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62" y="5308433"/>
                <a:ext cx="1591881" cy="923330"/>
              </a:xfrm>
              <a:prstGeom prst="rect">
                <a:avLst/>
              </a:prstGeom>
              <a:blipFill>
                <a:blip r:embed="rId4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AA62C7CA-A990-438C-B60E-05C2396FC255}"/>
              </a:ext>
            </a:extLst>
          </p:cNvPr>
          <p:cNvCxnSpPr/>
          <p:nvPr/>
        </p:nvCxnSpPr>
        <p:spPr>
          <a:xfrm>
            <a:off x="5753133" y="4073679"/>
            <a:ext cx="2468711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>
            <a:extLst>
              <a:ext uri="{FF2B5EF4-FFF2-40B4-BE49-F238E27FC236}">
                <a16:creationId xmlns:a16="http://schemas.microsoft.com/office/drawing/2014/main" id="{B2CE54A6-7BA5-40FA-A27A-0B45E868366B}"/>
              </a:ext>
            </a:extLst>
          </p:cNvPr>
          <p:cNvCxnSpPr/>
          <p:nvPr/>
        </p:nvCxnSpPr>
        <p:spPr>
          <a:xfrm>
            <a:off x="3246248" y="4935573"/>
            <a:ext cx="79482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73D2B107-F9BC-4228-9CC2-D9C9FF92D961}"/>
              </a:ext>
            </a:extLst>
          </p:cNvPr>
          <p:cNvCxnSpPr>
            <a:cxnSpLocks/>
          </p:cNvCxnSpPr>
          <p:nvPr/>
        </p:nvCxnSpPr>
        <p:spPr>
          <a:xfrm>
            <a:off x="4030803" y="4143047"/>
            <a:ext cx="0" cy="79252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55C6D121-8F21-4696-B4D0-F191C68FC9D8}"/>
              </a:ext>
            </a:extLst>
          </p:cNvPr>
          <p:cNvCxnSpPr>
            <a:cxnSpLocks/>
          </p:cNvCxnSpPr>
          <p:nvPr/>
        </p:nvCxnSpPr>
        <p:spPr>
          <a:xfrm>
            <a:off x="4037171" y="4161499"/>
            <a:ext cx="323987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圖片 79">
            <a:extLst>
              <a:ext uri="{FF2B5EF4-FFF2-40B4-BE49-F238E27FC236}">
                <a16:creationId xmlns:a16="http://schemas.microsoft.com/office/drawing/2014/main" id="{B67E1950-7059-4C9E-B9D4-ABECC4F0AE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9929" y="4688963"/>
            <a:ext cx="650211" cy="509970"/>
          </a:xfrm>
          <a:prstGeom prst="rect">
            <a:avLst/>
          </a:prstGeom>
        </p:spPr>
      </p:pic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71F53831-C82D-4CE4-982C-9C588D47CEAB}"/>
              </a:ext>
            </a:extLst>
          </p:cNvPr>
          <p:cNvCxnSpPr/>
          <p:nvPr/>
        </p:nvCxnSpPr>
        <p:spPr>
          <a:xfrm>
            <a:off x="1936567" y="4935586"/>
            <a:ext cx="657247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D104E719-4D81-41B4-A7D4-2DE87AAB4FDB}"/>
              </a:ext>
            </a:extLst>
          </p:cNvPr>
          <p:cNvGrpSpPr/>
          <p:nvPr/>
        </p:nvGrpSpPr>
        <p:grpSpPr>
          <a:xfrm>
            <a:off x="3299327" y="5020130"/>
            <a:ext cx="821236" cy="671718"/>
            <a:chOff x="3482193" y="4413645"/>
            <a:chExt cx="821236" cy="6717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DB84A998-0FEF-453C-B806-263FA4D0C51E}"/>
                    </a:ext>
                  </a:extLst>
                </p:cNvPr>
                <p:cNvSpPr/>
                <p:nvPr/>
              </p:nvSpPr>
              <p:spPr>
                <a:xfrm>
                  <a:off x="3482193" y="4716031"/>
                  <a:ext cx="821236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996633"/>
                      </a:solidFill>
                    </a:rPr>
                    <a:t>50</a:t>
                  </a:r>
                  <a14:m>
                    <m:oMath xmlns:m="http://schemas.openxmlformats.org/officeDocument/2006/math">
                      <m:r>
                        <a:rPr lang="en-US" altLang="zh-TW" i="1">
                          <a:solidFill>
                            <a:srgbClr val="996633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</m:oMath>
                  </a14:m>
                  <a:r>
                    <a:rPr lang="en-US" altLang="zh-TW" dirty="0">
                      <a:solidFill>
                        <a:srgbClr val="996633"/>
                      </a:solidFill>
                    </a:rPr>
                    <a:t>C</a:t>
                  </a:r>
                  <a:endParaRPr lang="zh-TW" altLang="en-US" dirty="0">
                    <a:solidFill>
                      <a:srgbClr val="996633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DB84A998-0FEF-453C-B806-263FA4D0C5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2193" y="4716031"/>
                  <a:ext cx="821236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6716" t="-8197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819C3EC-F0E4-41F2-AD35-F98F597937BC}"/>
                </a:ext>
              </a:extLst>
            </p:cNvPr>
            <p:cNvSpPr txBox="1"/>
            <p:nvPr/>
          </p:nvSpPr>
          <p:spPr>
            <a:xfrm>
              <a:off x="3487389" y="4413645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r>
                <a:rPr lang="zh-TW" alt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altLang="zh-TW" dirty="0">
                  <a:solidFill>
                    <a:schemeClr val="accent6">
                      <a:lumMod val="75000"/>
                    </a:schemeClr>
                  </a:solidFill>
                </a:rPr>
                <a:t>atm</a:t>
              </a:r>
              <a:endParaRPr lang="zh-TW" alt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pic>
        <p:nvPicPr>
          <p:cNvPr id="46" name="圖片 45">
            <a:extLst>
              <a:ext uri="{FF2B5EF4-FFF2-40B4-BE49-F238E27FC236}">
                <a16:creationId xmlns:a16="http://schemas.microsoft.com/office/drawing/2014/main" id="{08EA4FAA-D16E-474C-90F7-81446AB51F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2186677" y="2113322"/>
            <a:ext cx="843250" cy="665734"/>
          </a:xfrm>
          <a:prstGeom prst="rect">
            <a:avLst/>
          </a:prstGeom>
        </p:spPr>
      </p:pic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22B4C414-F3D4-4238-BE63-59E29FBC794E}"/>
              </a:ext>
            </a:extLst>
          </p:cNvPr>
          <p:cNvCxnSpPr/>
          <p:nvPr/>
        </p:nvCxnSpPr>
        <p:spPr>
          <a:xfrm>
            <a:off x="1786459" y="2446290"/>
            <a:ext cx="657247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>
            <a:extLst>
              <a:ext uri="{FF2B5EF4-FFF2-40B4-BE49-F238E27FC236}">
                <a16:creationId xmlns:a16="http://schemas.microsoft.com/office/drawing/2014/main" id="{08AF4570-7344-45F0-9D60-4E5C1E86FF9B}"/>
              </a:ext>
            </a:extLst>
          </p:cNvPr>
          <p:cNvCxnSpPr>
            <a:cxnSpLocks/>
          </p:cNvCxnSpPr>
          <p:nvPr/>
        </p:nvCxnSpPr>
        <p:spPr>
          <a:xfrm>
            <a:off x="4857802" y="2446279"/>
            <a:ext cx="0" cy="99378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>
            <a:extLst>
              <a:ext uri="{FF2B5EF4-FFF2-40B4-BE49-F238E27FC236}">
                <a16:creationId xmlns:a16="http://schemas.microsoft.com/office/drawing/2014/main" id="{2BE69BC4-37D8-4F7E-80A8-863A86096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7883" y="2199667"/>
            <a:ext cx="699444" cy="509970"/>
          </a:xfrm>
          <a:prstGeom prst="rect">
            <a:avLst/>
          </a:prstGeom>
        </p:spPr>
      </p:pic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BAF9BFB2-66C4-4D73-8C86-F0B23F75DE7F}"/>
              </a:ext>
            </a:extLst>
          </p:cNvPr>
          <p:cNvCxnSpPr>
            <a:cxnSpLocks/>
          </p:cNvCxnSpPr>
          <p:nvPr/>
        </p:nvCxnSpPr>
        <p:spPr>
          <a:xfrm>
            <a:off x="3099782" y="2446290"/>
            <a:ext cx="39909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E36FC573-1E9E-4B30-A76F-028C387F5155}"/>
              </a:ext>
            </a:extLst>
          </p:cNvPr>
          <p:cNvCxnSpPr/>
          <p:nvPr/>
        </p:nvCxnSpPr>
        <p:spPr>
          <a:xfrm>
            <a:off x="4212440" y="2446290"/>
            <a:ext cx="670457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04FEC52B-26CB-4D64-9340-4A47EBFFC9C0}"/>
              </a:ext>
            </a:extLst>
          </p:cNvPr>
          <p:cNvGrpSpPr/>
          <p:nvPr/>
        </p:nvGrpSpPr>
        <p:grpSpPr>
          <a:xfrm>
            <a:off x="4091377" y="2467801"/>
            <a:ext cx="856595" cy="673125"/>
            <a:chOff x="4287327" y="1861316"/>
            <a:chExt cx="856595" cy="6731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AB6CB2C6-2798-44DE-9736-4B4F3475BF08}"/>
                    </a:ext>
                  </a:extLst>
                </p:cNvPr>
                <p:cNvSpPr/>
                <p:nvPr/>
              </p:nvSpPr>
              <p:spPr>
                <a:xfrm>
                  <a:off x="4287327" y="2165109"/>
                  <a:ext cx="85659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996633"/>
                      </a:solidFill>
                    </a:rPr>
                    <a:t>50</a:t>
                  </a:r>
                  <a14:m>
                    <m:oMath xmlns:m="http://schemas.openxmlformats.org/officeDocument/2006/math">
                      <m:r>
                        <a:rPr lang="en-US" altLang="zh-TW" i="1">
                          <a:solidFill>
                            <a:srgbClr val="996633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</m:oMath>
                  </a14:m>
                  <a:r>
                    <a:rPr lang="en-US" altLang="zh-TW" dirty="0">
                      <a:solidFill>
                        <a:srgbClr val="996633"/>
                      </a:solidFill>
                    </a:rPr>
                    <a:t>C</a:t>
                  </a:r>
                  <a:endParaRPr lang="zh-TW" altLang="en-US" dirty="0">
                    <a:solidFill>
                      <a:srgbClr val="996633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AB6CB2C6-2798-44DE-9736-4B4F3475BF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7327" y="2165109"/>
                  <a:ext cx="856595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5674" t="-10000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8126D564-6CDF-4EDC-A0BF-23F2A03DC83A}"/>
                </a:ext>
              </a:extLst>
            </p:cNvPr>
            <p:cNvSpPr txBox="1"/>
            <p:nvPr/>
          </p:nvSpPr>
          <p:spPr>
            <a:xfrm>
              <a:off x="4317394" y="1861316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r>
                <a:rPr lang="zh-TW" alt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altLang="zh-TW" dirty="0">
                  <a:solidFill>
                    <a:schemeClr val="accent6">
                      <a:lumMod val="75000"/>
                    </a:schemeClr>
                  </a:solidFill>
                </a:rPr>
                <a:t>atm</a:t>
              </a:r>
              <a:endParaRPr lang="zh-TW" alt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630F253-AA0D-4389-9D2B-F034B6651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327584"/>
              </p:ext>
            </p:extLst>
          </p:nvPr>
        </p:nvGraphicFramePr>
        <p:xfrm>
          <a:off x="404322" y="5064455"/>
          <a:ext cx="140252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2561">
                  <a:extLst>
                    <a:ext uri="{9D8B030D-6E8A-4147-A177-3AD203B41FA5}">
                      <a16:colId xmlns:a16="http://schemas.microsoft.com/office/drawing/2014/main" val="3942981601"/>
                    </a:ext>
                  </a:extLst>
                </a:gridCol>
                <a:gridCol w="619960">
                  <a:extLst>
                    <a:ext uri="{9D8B030D-6E8A-4147-A177-3AD203B41FA5}">
                      <a16:colId xmlns:a16="http://schemas.microsoft.com/office/drawing/2014/main" val="3087020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dirty="0"/>
                        <a:t>NaOH</a:t>
                      </a:r>
                      <a:endParaRPr lang="zh-TW" altLang="en-US" sz="18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dirty="0"/>
                        <a:t>368</a:t>
                      </a:r>
                      <a:endParaRPr lang="zh-TW" altLang="en-US" sz="18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578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/>
                        <a:t>H</a:t>
                      </a:r>
                      <a:r>
                        <a:rPr lang="en-US" altLang="zh-TW" sz="1800" baseline="-25000" dirty="0"/>
                        <a:t>2</a:t>
                      </a:r>
                      <a:r>
                        <a:rPr lang="en-US" altLang="zh-TW" sz="1800" baseline="0" dirty="0"/>
                        <a:t>O</a:t>
                      </a:r>
                      <a:endParaRPr lang="zh-TW" altLang="en-US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dirty="0"/>
                        <a:t>47.5</a:t>
                      </a:r>
                      <a:endParaRPr lang="zh-TW" altLang="en-US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6202850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403C1BE0-8315-435F-AFB8-A8B7C0458492}"/>
              </a:ext>
            </a:extLst>
          </p:cNvPr>
          <p:cNvSpPr txBox="1"/>
          <p:nvPr/>
        </p:nvSpPr>
        <p:spPr>
          <a:xfrm>
            <a:off x="2387610" y="285763"/>
            <a:ext cx="9861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反應</a:t>
            </a: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65000"/>
                  </a:schemeClr>
                </a:solidFill>
              </a:rPr>
              <a:t>分離</a:t>
            </a:r>
            <a:endParaRPr lang="en-US" altLang="zh-TW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AC8B95EE-6FEB-4716-90EB-7BC95683AF40}"/>
              </a:ext>
            </a:extLst>
          </p:cNvPr>
          <p:cNvSpPr/>
          <p:nvPr/>
        </p:nvSpPr>
        <p:spPr>
          <a:xfrm>
            <a:off x="304947" y="2168043"/>
            <a:ext cx="1326327" cy="5554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ysClr val="windowText" lastClr="000000"/>
                </a:solidFill>
              </a:rPr>
              <a:t>甘油氯化</a:t>
            </a: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CEECCE73-B449-4DCC-8452-EB3F689FFCF3}"/>
              </a:ext>
            </a:extLst>
          </p:cNvPr>
          <p:cNvSpPr txBox="1"/>
          <p:nvPr/>
        </p:nvSpPr>
        <p:spPr>
          <a:xfrm>
            <a:off x="304947" y="1023513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unit: kg/</a:t>
            </a:r>
            <a:r>
              <a:rPr lang="en-US" altLang="zh-TW" sz="2000" dirty="0" err="1"/>
              <a:t>hr</a:t>
            </a:r>
            <a:endParaRPr lang="zh-TW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C88E3602-1CC2-4A7D-9EAC-2832571214AA}"/>
                  </a:ext>
                </a:extLst>
              </p:cNvPr>
              <p:cNvSpPr/>
              <p:nvPr/>
            </p:nvSpPr>
            <p:spPr>
              <a:xfrm>
                <a:off x="7051489" y="4118186"/>
                <a:ext cx="82123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>
                    <a:solidFill>
                      <a:srgbClr val="996633"/>
                    </a:solidFill>
                  </a:rPr>
                  <a:t>50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996633"/>
                        </a:solidFill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zh-TW" dirty="0">
                    <a:solidFill>
                      <a:srgbClr val="996633"/>
                    </a:solidFill>
                  </a:rPr>
                  <a:t>C</a:t>
                </a:r>
                <a:endParaRPr lang="zh-TW" altLang="en-US" dirty="0">
                  <a:solidFill>
                    <a:srgbClr val="996633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C88E3602-1CC2-4A7D-9EAC-2832571214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489" y="4118186"/>
                <a:ext cx="821236" cy="369332"/>
              </a:xfrm>
              <a:prstGeom prst="rect">
                <a:avLst/>
              </a:prstGeom>
              <a:blipFill>
                <a:blip r:embed="rId9"/>
                <a:stretch>
                  <a:fillRect l="-6716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字方塊 69">
            <a:extLst>
              <a:ext uri="{FF2B5EF4-FFF2-40B4-BE49-F238E27FC236}">
                <a16:creationId xmlns:a16="http://schemas.microsoft.com/office/drawing/2014/main" id="{6C860150-6968-4989-A118-6ADF4B951ACE}"/>
              </a:ext>
            </a:extLst>
          </p:cNvPr>
          <p:cNvSpPr txBox="1"/>
          <p:nvPr/>
        </p:nvSpPr>
        <p:spPr>
          <a:xfrm>
            <a:off x="6333023" y="4118186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atm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A31FF97E-5410-40DC-8B79-D54565AAABF2}"/>
                  </a:ext>
                </a:extLst>
              </p:cNvPr>
              <p:cNvSpPr/>
              <p:nvPr/>
            </p:nvSpPr>
            <p:spPr>
              <a:xfrm>
                <a:off x="1678612" y="2066982"/>
                <a:ext cx="82123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>
                    <a:solidFill>
                      <a:srgbClr val="996633"/>
                    </a:solidFill>
                  </a:rPr>
                  <a:t>142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996633"/>
                        </a:solidFill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zh-TW" dirty="0">
                    <a:solidFill>
                      <a:srgbClr val="996633"/>
                    </a:solidFill>
                  </a:rPr>
                  <a:t>C</a:t>
                </a:r>
                <a:endParaRPr lang="zh-TW" altLang="en-US" dirty="0">
                  <a:solidFill>
                    <a:srgbClr val="996633"/>
                  </a:solidFill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A31FF97E-5410-40DC-8B79-D54565AAAB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612" y="2066982"/>
                <a:ext cx="821236" cy="369332"/>
              </a:xfrm>
              <a:prstGeom prst="rect">
                <a:avLst/>
              </a:prstGeom>
              <a:blipFill>
                <a:blip r:embed="rId10"/>
                <a:stretch>
                  <a:fillRect l="-5926" t="-8197" r="-296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文字方塊 51">
            <a:extLst>
              <a:ext uri="{FF2B5EF4-FFF2-40B4-BE49-F238E27FC236}">
                <a16:creationId xmlns:a16="http://schemas.microsoft.com/office/drawing/2014/main" id="{92869862-CC9E-4F86-B595-124BD7A2968C}"/>
              </a:ext>
            </a:extLst>
          </p:cNvPr>
          <p:cNvSpPr txBox="1"/>
          <p:nvPr/>
        </p:nvSpPr>
        <p:spPr>
          <a:xfrm>
            <a:off x="1678005" y="178719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atm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B16595AF-FD90-4AD2-9CD9-5574CB55DDE8}"/>
              </a:ext>
            </a:extLst>
          </p:cNvPr>
          <p:cNvCxnSpPr>
            <a:cxnSpLocks/>
          </p:cNvCxnSpPr>
          <p:nvPr/>
        </p:nvCxnSpPr>
        <p:spPr>
          <a:xfrm>
            <a:off x="1945898" y="4927582"/>
            <a:ext cx="0" cy="95895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CEF0DAD-A674-4395-84AD-FDCF7EE5C2B4}"/>
              </a:ext>
            </a:extLst>
          </p:cNvPr>
          <p:cNvGrpSpPr/>
          <p:nvPr/>
        </p:nvGrpSpPr>
        <p:grpSpPr>
          <a:xfrm>
            <a:off x="1978576" y="5020130"/>
            <a:ext cx="829540" cy="671893"/>
            <a:chOff x="3440550" y="4413645"/>
            <a:chExt cx="829540" cy="6718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BA950663-642E-4407-8A1F-4BC7B36874F4}"/>
                    </a:ext>
                  </a:extLst>
                </p:cNvPr>
                <p:cNvSpPr/>
                <p:nvPr/>
              </p:nvSpPr>
              <p:spPr>
                <a:xfrm>
                  <a:off x="3448854" y="4716206"/>
                  <a:ext cx="821236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996633"/>
                      </a:solidFill>
                    </a:rPr>
                    <a:t>25</a:t>
                  </a:r>
                  <a14:m>
                    <m:oMath xmlns:m="http://schemas.openxmlformats.org/officeDocument/2006/math">
                      <m:r>
                        <a:rPr lang="en-US" altLang="zh-TW" i="1">
                          <a:solidFill>
                            <a:srgbClr val="996633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</m:oMath>
                  </a14:m>
                  <a:r>
                    <a:rPr lang="en-US" altLang="zh-TW" dirty="0">
                      <a:solidFill>
                        <a:srgbClr val="996633"/>
                      </a:solidFill>
                    </a:rPr>
                    <a:t>C</a:t>
                  </a:r>
                  <a:endParaRPr lang="zh-TW" altLang="en-US" dirty="0">
                    <a:solidFill>
                      <a:srgbClr val="996633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BA950663-642E-4407-8A1F-4BC7B36874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854" y="4716206"/>
                  <a:ext cx="821236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6667" t="-8197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08BF0916-D2D7-40CE-A5FA-AC79F6EA4979}"/>
                </a:ext>
              </a:extLst>
            </p:cNvPr>
            <p:cNvSpPr txBox="1"/>
            <p:nvPr/>
          </p:nvSpPr>
          <p:spPr>
            <a:xfrm>
              <a:off x="3440550" y="4413645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r>
                <a:rPr lang="zh-TW" alt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altLang="zh-TW" dirty="0">
                  <a:solidFill>
                    <a:schemeClr val="accent6">
                      <a:lumMod val="75000"/>
                    </a:schemeClr>
                  </a:solidFill>
                </a:rPr>
                <a:t>atm</a:t>
              </a:r>
              <a:endParaRPr lang="zh-TW" alt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0497913C-7B15-4A07-B12F-1728D58DCABD}"/>
                  </a:ext>
                </a:extLst>
              </p:cNvPr>
              <p:cNvSpPr txBox="1"/>
              <p:nvPr/>
            </p:nvSpPr>
            <p:spPr>
              <a:xfrm flipH="1">
                <a:off x="4205855" y="300294"/>
                <a:ext cx="4589094" cy="873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/>
                  <a:t>DCH</a:t>
                </a:r>
                <a:r>
                  <a:rPr lang="zh-TW" altLang="en-US" sz="2400" b="1" dirty="0"/>
                  <a:t> </a:t>
                </a:r>
                <a:r>
                  <a:rPr lang="en-US" altLang="zh-TW" sz="2400" b="1" dirty="0"/>
                  <a:t>+ </a:t>
                </a:r>
                <a:r>
                  <a:rPr lang="en-US" altLang="zh-TW" sz="2400" b="1" dirty="0">
                    <a:highlight>
                      <a:srgbClr val="FFFF00"/>
                    </a:highlight>
                  </a:rPr>
                  <a:t>NaOH</a:t>
                </a:r>
                <a:r>
                  <a:rPr lang="en-US" altLang="zh-TW" sz="2400" b="1" baseline="-25000" dirty="0"/>
                  <a:t>(</a:t>
                </a:r>
                <a:r>
                  <a:rPr lang="en-US" altLang="zh-TW" sz="2400" b="1" baseline="-25000" dirty="0" err="1"/>
                  <a:t>aq</a:t>
                </a:r>
                <a:r>
                  <a:rPr lang="en-US" altLang="zh-TW" sz="2400" b="1" baseline="-25000" dirty="0"/>
                  <a:t>)</a:t>
                </a:r>
                <a:r>
                  <a:rPr lang="en-US" altLang="zh-TW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sz="2400" b="1" dirty="0"/>
                  <a:t> </a:t>
                </a:r>
                <a:r>
                  <a:rPr lang="en-US" altLang="zh-TW" sz="2400" b="1" dirty="0"/>
                  <a:t>ECH + +NaCl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TW" sz="2000" dirty="0"/>
                  <a:t>NaOH: 20 </a:t>
                </a:r>
                <a:r>
                  <a:rPr lang="en-US" altLang="zh-TW" sz="2000" dirty="0" err="1"/>
                  <a:t>wt</a:t>
                </a:r>
                <a:r>
                  <a:rPr lang="en-US" altLang="zh-TW" sz="2000" dirty="0"/>
                  <a:t>%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0497913C-7B15-4A07-B12F-1728D58DC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205855" y="300294"/>
                <a:ext cx="4589094" cy="873765"/>
              </a:xfrm>
              <a:prstGeom prst="rect">
                <a:avLst/>
              </a:prstGeom>
              <a:blipFill>
                <a:blip r:embed="rId12"/>
                <a:stretch>
                  <a:fillRect l="-2125" t="-5556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3F91E95B-6568-4874-8657-4BEA5477B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27678"/>
              </p:ext>
            </p:extLst>
          </p:nvPr>
        </p:nvGraphicFramePr>
        <p:xfrm>
          <a:off x="5836864" y="2756560"/>
          <a:ext cx="2281953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361">
                  <a:extLst>
                    <a:ext uri="{9D8B030D-6E8A-4147-A177-3AD203B41FA5}">
                      <a16:colId xmlns:a16="http://schemas.microsoft.com/office/drawing/2014/main" val="3270256623"/>
                    </a:ext>
                  </a:extLst>
                </a:gridCol>
                <a:gridCol w="727788">
                  <a:extLst>
                    <a:ext uri="{9D8B030D-6E8A-4147-A177-3AD203B41FA5}">
                      <a16:colId xmlns:a16="http://schemas.microsoft.com/office/drawing/2014/main" val="1074361822"/>
                    </a:ext>
                  </a:extLst>
                </a:gridCol>
                <a:gridCol w="840804">
                  <a:extLst>
                    <a:ext uri="{9D8B030D-6E8A-4147-A177-3AD203B41FA5}">
                      <a16:colId xmlns:a16="http://schemas.microsoft.com/office/drawing/2014/main" val="1435509759"/>
                    </a:ext>
                  </a:extLst>
                </a:gridCol>
              </a:tblGrid>
              <a:tr h="265803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00B050"/>
                          </a:solidFill>
                        </a:rPr>
                        <a:t>AA</a:t>
                      </a:r>
                      <a:endParaRPr lang="zh-TW" alt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0000"/>
                          </a:solidFill>
                        </a:rPr>
                        <a:t>HA</a:t>
                      </a:r>
                      <a:endParaRPr lang="zh-TW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180303"/>
                  </a:ext>
                </a:extLst>
              </a:tr>
              <a:tr h="2658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H</a:t>
                      </a:r>
                      <a:r>
                        <a:rPr lang="en-US" altLang="zh-TW" sz="1800" baseline="-25000" dirty="0"/>
                        <a:t>2</a:t>
                      </a:r>
                      <a:r>
                        <a:rPr lang="en-US" altLang="zh-TW" sz="1800" baseline="0" dirty="0"/>
                        <a:t>O</a:t>
                      </a:r>
                      <a:endParaRPr lang="zh-TW" altLang="en-US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1578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2098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7292032"/>
                  </a:ext>
                </a:extLst>
              </a:tr>
              <a:tr h="2658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ECH</a:t>
                      </a:r>
                      <a:endParaRPr lang="zh-TW" altLang="en-US" sz="18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00B050"/>
                          </a:solidFill>
                        </a:rPr>
                        <a:t>541</a:t>
                      </a:r>
                      <a:endParaRPr lang="zh-TW" alt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0000"/>
                          </a:solidFill>
                        </a:rPr>
                        <a:t>717</a:t>
                      </a:r>
                      <a:endParaRPr lang="zh-TW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807971"/>
                  </a:ext>
                </a:extLst>
              </a:tr>
            </a:tbl>
          </a:graphicData>
        </a:graphic>
      </p:graphicFrame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E40A5944-AB66-4BDA-9BAE-E4501DD09DDD}"/>
              </a:ext>
            </a:extLst>
          </p:cNvPr>
          <p:cNvSpPr/>
          <p:nvPr/>
        </p:nvSpPr>
        <p:spPr>
          <a:xfrm>
            <a:off x="8255567" y="3713555"/>
            <a:ext cx="821236" cy="720247"/>
          </a:xfrm>
          <a:prstGeom prst="roundRect">
            <a:avLst/>
          </a:prstGeom>
          <a:solidFill>
            <a:srgbClr val="D7D4FA"/>
          </a:solidFill>
          <a:ln w="28575">
            <a:solidFill>
              <a:srgbClr val="7659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ysClr val="windowText" lastClr="000000"/>
                </a:solidFill>
              </a:rPr>
              <a:t>ECH</a:t>
            </a:r>
            <a:r>
              <a:rPr lang="zh-TW" altLang="en-US" sz="2000" b="1" dirty="0">
                <a:solidFill>
                  <a:sysClr val="windowText" lastClr="000000"/>
                </a:solidFill>
              </a:rPr>
              <a:t>純化</a:t>
            </a:r>
          </a:p>
        </p:txBody>
      </p: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3EAA7C98-0B65-40B4-8EC4-F277193E7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832616"/>
              </p:ext>
            </p:extLst>
          </p:nvPr>
        </p:nvGraphicFramePr>
        <p:xfrm>
          <a:off x="93021" y="2772799"/>
          <a:ext cx="2660451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5782">
                  <a:extLst>
                    <a:ext uri="{9D8B030D-6E8A-4147-A177-3AD203B41FA5}">
                      <a16:colId xmlns:a16="http://schemas.microsoft.com/office/drawing/2014/main" val="3270256623"/>
                    </a:ext>
                  </a:extLst>
                </a:gridCol>
                <a:gridCol w="895739">
                  <a:extLst>
                    <a:ext uri="{9D8B030D-6E8A-4147-A177-3AD203B41FA5}">
                      <a16:colId xmlns:a16="http://schemas.microsoft.com/office/drawing/2014/main" val="1074361822"/>
                    </a:ext>
                  </a:extLst>
                </a:gridCol>
                <a:gridCol w="748930">
                  <a:extLst>
                    <a:ext uri="{9D8B030D-6E8A-4147-A177-3AD203B41FA5}">
                      <a16:colId xmlns:a16="http://schemas.microsoft.com/office/drawing/2014/main" val="1435509759"/>
                    </a:ext>
                  </a:extLst>
                </a:gridCol>
              </a:tblGrid>
              <a:tr h="175475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00B050"/>
                          </a:solidFill>
                        </a:rPr>
                        <a:t>AA</a:t>
                      </a:r>
                      <a:endParaRPr lang="zh-TW" alt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0000"/>
                          </a:solidFill>
                        </a:rPr>
                        <a:t>HA</a:t>
                      </a:r>
                      <a:endParaRPr lang="zh-TW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180303"/>
                  </a:ext>
                </a:extLst>
              </a:tr>
              <a:tr h="2658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H</a:t>
                      </a:r>
                      <a:r>
                        <a:rPr lang="en-US" altLang="zh-TW" sz="1800" baseline="-25000" dirty="0"/>
                        <a:t>2</a:t>
                      </a:r>
                      <a:r>
                        <a:rPr lang="en-US" altLang="zh-TW" sz="1800" baseline="0" dirty="0"/>
                        <a:t>O</a:t>
                      </a:r>
                      <a:endParaRPr lang="zh-TW" altLang="en-US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1425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1354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7292032"/>
                  </a:ext>
                </a:extLst>
              </a:tr>
              <a:tr h="2658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1,3-DCH</a:t>
                      </a:r>
                      <a:endParaRPr lang="zh-TW" altLang="en-US" sz="18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00B050"/>
                          </a:solidFill>
                        </a:rPr>
                        <a:t>754</a:t>
                      </a:r>
                      <a:endParaRPr lang="zh-TW" alt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0000"/>
                          </a:solidFill>
                        </a:rPr>
                        <a:t>998</a:t>
                      </a:r>
                      <a:endParaRPr lang="zh-TW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807971"/>
                  </a:ext>
                </a:extLst>
              </a:tr>
            </a:tbl>
          </a:graphicData>
        </a:graphic>
      </p:graphicFrame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D1B4AA27-D1E3-48EA-B44D-3A34DF51A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/47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66399A8-ABBC-49C4-86B8-266CD0866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9C24-7C66-4323-88B7-218B97194733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84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4" grpId="0" animBg="1"/>
      <p:bldP spid="69" grpId="0"/>
      <p:bldP spid="70" grpId="0"/>
      <p:bldP spid="6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CC83575-1E77-4C08-9EA1-E224AF72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5E4E4B5F-2624-4224-A890-64638579E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03069" y="6400311"/>
            <a:ext cx="3086100" cy="365125"/>
          </a:xfrm>
        </p:spPr>
        <p:txBody>
          <a:bodyPr/>
          <a:lstStyle/>
          <a:p>
            <a:r>
              <a:rPr lang="en-US" altLang="zh-TW"/>
              <a:t>/47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EB64B1A-9A6A-40F0-A846-49208032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9C24-7C66-4323-88B7-218B97194733}" type="slidenum">
              <a:rPr lang="zh-TW" altLang="en-US" smtClean="0"/>
              <a:t>3</a:t>
            </a:fld>
            <a:endParaRPr lang="zh-TW" altLang="en-US"/>
          </a:p>
        </p:txBody>
      </p: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DADB0A57-C56D-4DDA-8A4E-F689A2FDE6F7}"/>
              </a:ext>
            </a:extLst>
          </p:cNvPr>
          <p:cNvCxnSpPr>
            <a:cxnSpLocks/>
          </p:cNvCxnSpPr>
          <p:nvPr/>
        </p:nvCxnSpPr>
        <p:spPr>
          <a:xfrm flipV="1">
            <a:off x="815001" y="3692479"/>
            <a:ext cx="7513999" cy="2444"/>
          </a:xfrm>
          <a:prstGeom prst="line">
            <a:avLst/>
          </a:prstGeom>
          <a:ln w="762000" cap="rnd">
            <a:solidFill>
              <a:srgbClr val="CAE3DC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904611AC-3C56-4692-A05E-DB8B66599EFC}"/>
              </a:ext>
            </a:extLst>
          </p:cNvPr>
          <p:cNvCxnSpPr>
            <a:cxnSpLocks/>
          </p:cNvCxnSpPr>
          <p:nvPr/>
        </p:nvCxnSpPr>
        <p:spPr>
          <a:xfrm flipV="1">
            <a:off x="777046" y="3692479"/>
            <a:ext cx="7513999" cy="2444"/>
          </a:xfrm>
          <a:prstGeom prst="line">
            <a:avLst/>
          </a:prstGeom>
          <a:ln w="635000" cap="rnd">
            <a:solidFill>
              <a:srgbClr val="166D88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橢圓 82">
            <a:extLst>
              <a:ext uri="{FF2B5EF4-FFF2-40B4-BE49-F238E27FC236}">
                <a16:creationId xmlns:a16="http://schemas.microsoft.com/office/drawing/2014/main" id="{DD6C2088-DACF-44C4-9519-99665F3DBA98}"/>
              </a:ext>
            </a:extLst>
          </p:cNvPr>
          <p:cNvSpPr>
            <a:spLocks noChangeAspect="1"/>
          </p:cNvSpPr>
          <p:nvPr/>
        </p:nvSpPr>
        <p:spPr>
          <a:xfrm>
            <a:off x="577770" y="3422479"/>
            <a:ext cx="540000" cy="54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62177F61-3716-47CE-996D-18CD3155321B}"/>
              </a:ext>
            </a:extLst>
          </p:cNvPr>
          <p:cNvSpPr/>
          <p:nvPr/>
        </p:nvSpPr>
        <p:spPr>
          <a:xfrm>
            <a:off x="2465371" y="3429000"/>
            <a:ext cx="540000" cy="540000"/>
          </a:xfrm>
          <a:prstGeom prst="ellipse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>
            <a:extLst>
              <a:ext uri="{FF2B5EF4-FFF2-40B4-BE49-F238E27FC236}">
                <a16:creationId xmlns:a16="http://schemas.microsoft.com/office/drawing/2014/main" id="{853D6E5F-ABF5-43F1-BB11-B54322C9E1EB}"/>
              </a:ext>
            </a:extLst>
          </p:cNvPr>
          <p:cNvSpPr/>
          <p:nvPr/>
        </p:nvSpPr>
        <p:spPr>
          <a:xfrm>
            <a:off x="4352973" y="3422479"/>
            <a:ext cx="540000" cy="540000"/>
          </a:xfrm>
          <a:prstGeom prst="ellipse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3C2DCE0E-9CFA-4EBA-84F1-9264994800ED}"/>
              </a:ext>
            </a:extLst>
          </p:cNvPr>
          <p:cNvSpPr/>
          <p:nvPr/>
        </p:nvSpPr>
        <p:spPr>
          <a:xfrm>
            <a:off x="6189602" y="3429000"/>
            <a:ext cx="540000" cy="540000"/>
          </a:xfrm>
          <a:prstGeom prst="ellipse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橢圓 86">
            <a:extLst>
              <a:ext uri="{FF2B5EF4-FFF2-40B4-BE49-F238E27FC236}">
                <a16:creationId xmlns:a16="http://schemas.microsoft.com/office/drawing/2014/main" id="{BCB1B469-7BDA-4973-9273-35F70E0BDAA8}"/>
              </a:ext>
            </a:extLst>
          </p:cNvPr>
          <p:cNvSpPr/>
          <p:nvPr/>
        </p:nvSpPr>
        <p:spPr>
          <a:xfrm>
            <a:off x="8026231" y="3422479"/>
            <a:ext cx="540000" cy="540000"/>
          </a:xfrm>
          <a:prstGeom prst="ellipse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8" name="그룹 273">
            <a:extLst>
              <a:ext uri="{FF2B5EF4-FFF2-40B4-BE49-F238E27FC236}">
                <a16:creationId xmlns:a16="http://schemas.microsoft.com/office/drawing/2014/main" id="{10B8D64E-0B13-4B88-9547-4ADAD0479627}"/>
              </a:ext>
            </a:extLst>
          </p:cNvPr>
          <p:cNvGrpSpPr/>
          <p:nvPr/>
        </p:nvGrpSpPr>
        <p:grpSpPr>
          <a:xfrm>
            <a:off x="2553450" y="3506513"/>
            <a:ext cx="346424" cy="390525"/>
            <a:chOff x="773707" y="897064"/>
            <a:chExt cx="346424" cy="390525"/>
          </a:xfrm>
          <a:solidFill>
            <a:srgbClr val="002060"/>
          </a:solidFill>
        </p:grpSpPr>
        <p:sp>
          <p:nvSpPr>
            <p:cNvPr id="112" name="자유형: 도형 274">
              <a:extLst>
                <a:ext uri="{FF2B5EF4-FFF2-40B4-BE49-F238E27FC236}">
                  <a16:creationId xmlns:a16="http://schemas.microsoft.com/office/drawing/2014/main" id="{5BEF3DDA-07FD-4978-8DCF-D5AA8DBCEF5B}"/>
                </a:ext>
              </a:extLst>
            </p:cNvPr>
            <p:cNvSpPr/>
            <p:nvPr/>
          </p:nvSpPr>
          <p:spPr>
            <a:xfrm>
              <a:off x="929917" y="964692"/>
              <a:ext cx="76200" cy="76200"/>
            </a:xfrm>
            <a:custGeom>
              <a:avLst/>
              <a:gdLst>
                <a:gd name="connsiteX0" fmla="*/ 40577 w 76200"/>
                <a:gd name="connsiteY0" fmla="*/ 74009 h 76200"/>
                <a:gd name="connsiteX1" fmla="*/ 74009 w 76200"/>
                <a:gd name="connsiteY1" fmla="*/ 40576 h 76200"/>
                <a:gd name="connsiteX2" fmla="*/ 40577 w 76200"/>
                <a:gd name="connsiteY2" fmla="*/ 7144 h 76200"/>
                <a:gd name="connsiteX3" fmla="*/ 7144 w 76200"/>
                <a:gd name="connsiteY3" fmla="*/ 40576 h 76200"/>
                <a:gd name="connsiteX4" fmla="*/ 40577 w 76200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0577" y="74009"/>
                  </a:moveTo>
                  <a:cubicBezTo>
                    <a:pt x="59055" y="74009"/>
                    <a:pt x="74009" y="59055"/>
                    <a:pt x="74009" y="40576"/>
                  </a:cubicBezTo>
                  <a:cubicBezTo>
                    <a:pt x="74009" y="22098"/>
                    <a:pt x="59055" y="7144"/>
                    <a:pt x="40577" y="7144"/>
                  </a:cubicBezTo>
                  <a:cubicBezTo>
                    <a:pt x="22098" y="7144"/>
                    <a:pt x="7144" y="22098"/>
                    <a:pt x="7144" y="40576"/>
                  </a:cubicBezTo>
                  <a:cubicBezTo>
                    <a:pt x="7144" y="59055"/>
                    <a:pt x="22098" y="74009"/>
                    <a:pt x="40577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275">
              <a:extLst>
                <a:ext uri="{FF2B5EF4-FFF2-40B4-BE49-F238E27FC236}">
                  <a16:creationId xmlns:a16="http://schemas.microsoft.com/office/drawing/2014/main" id="{B2DF0830-2496-4C03-809C-1408D86301D8}"/>
                </a:ext>
              </a:extLst>
            </p:cNvPr>
            <p:cNvSpPr/>
            <p:nvPr/>
          </p:nvSpPr>
          <p:spPr>
            <a:xfrm>
              <a:off x="834381" y="897064"/>
              <a:ext cx="285750" cy="390525"/>
            </a:xfrm>
            <a:custGeom>
              <a:avLst/>
              <a:gdLst>
                <a:gd name="connsiteX0" fmla="*/ 269653 w 285750"/>
                <a:gd name="connsiteY0" fmla="*/ 7144 h 390525"/>
                <a:gd name="connsiteX1" fmla="*/ 24479 w 285750"/>
                <a:gd name="connsiteY1" fmla="*/ 7144 h 390525"/>
                <a:gd name="connsiteX2" fmla="*/ 13335 w 285750"/>
                <a:gd name="connsiteY2" fmla="*/ 18288 h 390525"/>
                <a:gd name="connsiteX3" fmla="*/ 13335 w 285750"/>
                <a:gd name="connsiteY3" fmla="*/ 365284 h 390525"/>
                <a:gd name="connsiteX4" fmla="*/ 7144 w 285750"/>
                <a:gd name="connsiteY4" fmla="*/ 387572 h 390525"/>
                <a:gd name="connsiteX5" fmla="*/ 225076 w 285750"/>
                <a:gd name="connsiteY5" fmla="*/ 387572 h 390525"/>
                <a:gd name="connsiteX6" fmla="*/ 280797 w 285750"/>
                <a:gd name="connsiteY6" fmla="*/ 331851 h 390525"/>
                <a:gd name="connsiteX7" fmla="*/ 280797 w 285750"/>
                <a:gd name="connsiteY7" fmla="*/ 18288 h 390525"/>
                <a:gd name="connsiteX8" fmla="*/ 269653 w 285750"/>
                <a:gd name="connsiteY8" fmla="*/ 7144 h 390525"/>
                <a:gd name="connsiteX9" fmla="*/ 136112 w 285750"/>
                <a:gd name="connsiteY9" fmla="*/ 52483 h 390525"/>
                <a:gd name="connsiteX10" fmla="*/ 191834 w 285750"/>
                <a:gd name="connsiteY10" fmla="*/ 108204 h 390525"/>
                <a:gd name="connsiteX11" fmla="*/ 177641 w 285750"/>
                <a:gd name="connsiteY11" fmla="*/ 144971 h 390525"/>
                <a:gd name="connsiteX12" fmla="*/ 211931 w 285750"/>
                <a:gd name="connsiteY12" fmla="*/ 190691 h 390525"/>
                <a:gd name="connsiteX13" fmla="*/ 209741 w 285750"/>
                <a:gd name="connsiteY13" fmla="*/ 206312 h 390525"/>
                <a:gd name="connsiteX14" fmla="*/ 194120 w 285750"/>
                <a:gd name="connsiteY14" fmla="*/ 204121 h 390525"/>
                <a:gd name="connsiteX15" fmla="*/ 159925 w 285750"/>
                <a:gd name="connsiteY15" fmla="*/ 158496 h 390525"/>
                <a:gd name="connsiteX16" fmla="*/ 136208 w 285750"/>
                <a:gd name="connsiteY16" fmla="*/ 164021 h 390525"/>
                <a:gd name="connsiteX17" fmla="*/ 80486 w 285750"/>
                <a:gd name="connsiteY17" fmla="*/ 108299 h 390525"/>
                <a:gd name="connsiteX18" fmla="*/ 136112 w 285750"/>
                <a:gd name="connsiteY18" fmla="*/ 52483 h 390525"/>
                <a:gd name="connsiteX19" fmla="*/ 225266 w 285750"/>
                <a:gd name="connsiteY19" fmla="*/ 342995 h 390525"/>
                <a:gd name="connsiteX20" fmla="*/ 69247 w 285750"/>
                <a:gd name="connsiteY20" fmla="*/ 342995 h 390525"/>
                <a:gd name="connsiteX21" fmla="*/ 58103 w 285750"/>
                <a:gd name="connsiteY21" fmla="*/ 331851 h 390525"/>
                <a:gd name="connsiteX22" fmla="*/ 69247 w 285750"/>
                <a:gd name="connsiteY22" fmla="*/ 320707 h 390525"/>
                <a:gd name="connsiteX23" fmla="*/ 225266 w 285750"/>
                <a:gd name="connsiteY23" fmla="*/ 320707 h 390525"/>
                <a:gd name="connsiteX24" fmla="*/ 236411 w 285750"/>
                <a:gd name="connsiteY24" fmla="*/ 331851 h 390525"/>
                <a:gd name="connsiteX25" fmla="*/ 225266 w 285750"/>
                <a:gd name="connsiteY25" fmla="*/ 342995 h 390525"/>
                <a:gd name="connsiteX26" fmla="*/ 225266 w 285750"/>
                <a:gd name="connsiteY26" fmla="*/ 298418 h 390525"/>
                <a:gd name="connsiteX27" fmla="*/ 69247 w 285750"/>
                <a:gd name="connsiteY27" fmla="*/ 298418 h 390525"/>
                <a:gd name="connsiteX28" fmla="*/ 58103 w 285750"/>
                <a:gd name="connsiteY28" fmla="*/ 287274 h 390525"/>
                <a:gd name="connsiteX29" fmla="*/ 69247 w 285750"/>
                <a:gd name="connsiteY29" fmla="*/ 276130 h 390525"/>
                <a:gd name="connsiteX30" fmla="*/ 225266 w 285750"/>
                <a:gd name="connsiteY30" fmla="*/ 276130 h 390525"/>
                <a:gd name="connsiteX31" fmla="*/ 236411 w 285750"/>
                <a:gd name="connsiteY31" fmla="*/ 287274 h 390525"/>
                <a:gd name="connsiteX32" fmla="*/ 225266 w 285750"/>
                <a:gd name="connsiteY32" fmla="*/ 298418 h 390525"/>
                <a:gd name="connsiteX33" fmla="*/ 225266 w 285750"/>
                <a:gd name="connsiteY33" fmla="*/ 253841 h 390525"/>
                <a:gd name="connsiteX34" fmla="*/ 69247 w 285750"/>
                <a:gd name="connsiteY34" fmla="*/ 253841 h 390525"/>
                <a:gd name="connsiteX35" fmla="*/ 58103 w 285750"/>
                <a:gd name="connsiteY35" fmla="*/ 242697 h 390525"/>
                <a:gd name="connsiteX36" fmla="*/ 69247 w 285750"/>
                <a:gd name="connsiteY36" fmla="*/ 231553 h 390525"/>
                <a:gd name="connsiteX37" fmla="*/ 225266 w 285750"/>
                <a:gd name="connsiteY37" fmla="*/ 231553 h 390525"/>
                <a:gd name="connsiteX38" fmla="*/ 236411 w 285750"/>
                <a:gd name="connsiteY38" fmla="*/ 242697 h 390525"/>
                <a:gd name="connsiteX39" fmla="*/ 225266 w 285750"/>
                <a:gd name="connsiteY39" fmla="*/ 253841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85750" h="390525">
                  <a:moveTo>
                    <a:pt x="269653" y="7144"/>
                  </a:moveTo>
                  <a:lnTo>
                    <a:pt x="24479" y="7144"/>
                  </a:lnTo>
                  <a:cubicBezTo>
                    <a:pt x="18288" y="7144"/>
                    <a:pt x="13335" y="12097"/>
                    <a:pt x="13335" y="18288"/>
                  </a:cubicBezTo>
                  <a:lnTo>
                    <a:pt x="13335" y="365284"/>
                  </a:lnTo>
                  <a:cubicBezTo>
                    <a:pt x="13335" y="373475"/>
                    <a:pt x="10954" y="381000"/>
                    <a:pt x="7144" y="387572"/>
                  </a:cubicBezTo>
                  <a:lnTo>
                    <a:pt x="225076" y="387572"/>
                  </a:lnTo>
                  <a:cubicBezTo>
                    <a:pt x="255842" y="387572"/>
                    <a:pt x="280797" y="362617"/>
                    <a:pt x="280797" y="331851"/>
                  </a:cubicBezTo>
                  <a:lnTo>
                    <a:pt x="280797" y="18288"/>
                  </a:lnTo>
                  <a:cubicBezTo>
                    <a:pt x="280797" y="12097"/>
                    <a:pt x="275749" y="7144"/>
                    <a:pt x="269653" y="7144"/>
                  </a:cubicBezTo>
                  <a:close/>
                  <a:moveTo>
                    <a:pt x="136112" y="52483"/>
                  </a:moveTo>
                  <a:cubicBezTo>
                    <a:pt x="166878" y="52483"/>
                    <a:pt x="191834" y="77438"/>
                    <a:pt x="191834" y="108204"/>
                  </a:cubicBezTo>
                  <a:cubicBezTo>
                    <a:pt x="191834" y="122396"/>
                    <a:pt x="186404" y="135160"/>
                    <a:pt x="177641" y="144971"/>
                  </a:cubicBezTo>
                  <a:lnTo>
                    <a:pt x="211931" y="190691"/>
                  </a:lnTo>
                  <a:cubicBezTo>
                    <a:pt x="215646" y="195644"/>
                    <a:pt x="214598" y="202597"/>
                    <a:pt x="209741" y="206312"/>
                  </a:cubicBezTo>
                  <a:cubicBezTo>
                    <a:pt x="204788" y="210026"/>
                    <a:pt x="197834" y="208979"/>
                    <a:pt x="194120" y="204121"/>
                  </a:cubicBezTo>
                  <a:lnTo>
                    <a:pt x="159925" y="158496"/>
                  </a:lnTo>
                  <a:cubicBezTo>
                    <a:pt x="152686" y="161925"/>
                    <a:pt x="144685" y="164021"/>
                    <a:pt x="136208" y="164021"/>
                  </a:cubicBezTo>
                  <a:cubicBezTo>
                    <a:pt x="105442" y="164021"/>
                    <a:pt x="80486" y="139065"/>
                    <a:pt x="80486" y="108299"/>
                  </a:cubicBezTo>
                  <a:cubicBezTo>
                    <a:pt x="80486" y="77534"/>
                    <a:pt x="105347" y="52483"/>
                    <a:pt x="136112" y="52483"/>
                  </a:cubicBezTo>
                  <a:close/>
                  <a:moveTo>
                    <a:pt x="225266" y="342995"/>
                  </a:moveTo>
                  <a:lnTo>
                    <a:pt x="69247" y="342995"/>
                  </a:lnTo>
                  <a:cubicBezTo>
                    <a:pt x="63056" y="342995"/>
                    <a:pt x="58103" y="338042"/>
                    <a:pt x="58103" y="331851"/>
                  </a:cubicBezTo>
                  <a:cubicBezTo>
                    <a:pt x="58103" y="325660"/>
                    <a:pt x="63056" y="320707"/>
                    <a:pt x="69247" y="320707"/>
                  </a:cubicBezTo>
                  <a:lnTo>
                    <a:pt x="225266" y="320707"/>
                  </a:lnTo>
                  <a:cubicBezTo>
                    <a:pt x="231458" y="320707"/>
                    <a:pt x="236411" y="325660"/>
                    <a:pt x="236411" y="331851"/>
                  </a:cubicBezTo>
                  <a:cubicBezTo>
                    <a:pt x="236411" y="338042"/>
                    <a:pt x="231362" y="342995"/>
                    <a:pt x="225266" y="342995"/>
                  </a:cubicBezTo>
                  <a:close/>
                  <a:moveTo>
                    <a:pt x="225266" y="298418"/>
                  </a:moveTo>
                  <a:lnTo>
                    <a:pt x="69247" y="298418"/>
                  </a:lnTo>
                  <a:cubicBezTo>
                    <a:pt x="63056" y="298418"/>
                    <a:pt x="58103" y="293465"/>
                    <a:pt x="58103" y="287274"/>
                  </a:cubicBezTo>
                  <a:cubicBezTo>
                    <a:pt x="58103" y="281083"/>
                    <a:pt x="63056" y="276130"/>
                    <a:pt x="69247" y="276130"/>
                  </a:cubicBezTo>
                  <a:lnTo>
                    <a:pt x="225266" y="276130"/>
                  </a:lnTo>
                  <a:cubicBezTo>
                    <a:pt x="231458" y="276130"/>
                    <a:pt x="236411" y="281083"/>
                    <a:pt x="236411" y="287274"/>
                  </a:cubicBezTo>
                  <a:cubicBezTo>
                    <a:pt x="236411" y="293370"/>
                    <a:pt x="231362" y="298418"/>
                    <a:pt x="225266" y="298418"/>
                  </a:cubicBezTo>
                  <a:close/>
                  <a:moveTo>
                    <a:pt x="225266" y="253841"/>
                  </a:moveTo>
                  <a:lnTo>
                    <a:pt x="69247" y="253841"/>
                  </a:lnTo>
                  <a:cubicBezTo>
                    <a:pt x="63056" y="253841"/>
                    <a:pt x="58103" y="248888"/>
                    <a:pt x="58103" y="242697"/>
                  </a:cubicBezTo>
                  <a:cubicBezTo>
                    <a:pt x="58103" y="236506"/>
                    <a:pt x="63056" y="231553"/>
                    <a:pt x="69247" y="231553"/>
                  </a:cubicBezTo>
                  <a:lnTo>
                    <a:pt x="225266" y="231553"/>
                  </a:lnTo>
                  <a:cubicBezTo>
                    <a:pt x="231458" y="231553"/>
                    <a:pt x="236411" y="236506"/>
                    <a:pt x="236411" y="242697"/>
                  </a:cubicBezTo>
                  <a:cubicBezTo>
                    <a:pt x="236411" y="248793"/>
                    <a:pt x="231362" y="253841"/>
                    <a:pt x="225266" y="2538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276">
              <a:extLst>
                <a:ext uri="{FF2B5EF4-FFF2-40B4-BE49-F238E27FC236}">
                  <a16:creationId xmlns:a16="http://schemas.microsoft.com/office/drawing/2014/main" id="{3B52E17E-5DEC-45FF-9E05-5AF0B387E6EE}"/>
                </a:ext>
              </a:extLst>
            </p:cNvPr>
            <p:cNvSpPr/>
            <p:nvPr/>
          </p:nvSpPr>
          <p:spPr>
            <a:xfrm>
              <a:off x="773707" y="1076134"/>
              <a:ext cx="57150" cy="209550"/>
            </a:xfrm>
            <a:custGeom>
              <a:avLst/>
              <a:gdLst>
                <a:gd name="connsiteX0" fmla="*/ 7144 w 57150"/>
                <a:gd name="connsiteY0" fmla="*/ 18288 h 209550"/>
                <a:gd name="connsiteX1" fmla="*/ 7144 w 57150"/>
                <a:gd name="connsiteY1" fmla="*/ 185738 h 209550"/>
                <a:gd name="connsiteX2" fmla="*/ 27813 w 57150"/>
                <a:gd name="connsiteY2" fmla="*/ 208407 h 209550"/>
                <a:gd name="connsiteX3" fmla="*/ 51721 w 57150"/>
                <a:gd name="connsiteY3" fmla="*/ 186214 h 209550"/>
                <a:gd name="connsiteX4" fmla="*/ 51721 w 57150"/>
                <a:gd name="connsiteY4" fmla="*/ 7144 h 209550"/>
                <a:gd name="connsiteX5" fmla="*/ 18288 w 57150"/>
                <a:gd name="connsiteY5" fmla="*/ 7144 h 209550"/>
                <a:gd name="connsiteX6" fmla="*/ 7144 w 57150"/>
                <a:gd name="connsiteY6" fmla="*/ 1828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09550">
                  <a:moveTo>
                    <a:pt x="7144" y="18288"/>
                  </a:moveTo>
                  <a:lnTo>
                    <a:pt x="7144" y="185738"/>
                  </a:lnTo>
                  <a:cubicBezTo>
                    <a:pt x="7144" y="197453"/>
                    <a:pt x="16097" y="207550"/>
                    <a:pt x="27813" y="208407"/>
                  </a:cubicBezTo>
                  <a:cubicBezTo>
                    <a:pt x="40862" y="209360"/>
                    <a:pt x="51721" y="199073"/>
                    <a:pt x="51721" y="186214"/>
                  </a:cubicBezTo>
                  <a:lnTo>
                    <a:pt x="51721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9" name="그룹 205">
            <a:extLst>
              <a:ext uri="{FF2B5EF4-FFF2-40B4-BE49-F238E27FC236}">
                <a16:creationId xmlns:a16="http://schemas.microsoft.com/office/drawing/2014/main" id="{54D7DAE2-6A9E-4FFB-82C5-42DEE552B050}"/>
              </a:ext>
            </a:extLst>
          </p:cNvPr>
          <p:cNvGrpSpPr/>
          <p:nvPr/>
        </p:nvGrpSpPr>
        <p:grpSpPr>
          <a:xfrm>
            <a:off x="4430949" y="3543365"/>
            <a:ext cx="384048" cy="298228"/>
            <a:chOff x="4112600" y="931068"/>
            <a:chExt cx="384048" cy="298228"/>
          </a:xfrm>
          <a:solidFill>
            <a:srgbClr val="002060"/>
          </a:solidFill>
        </p:grpSpPr>
        <p:sp>
          <p:nvSpPr>
            <p:cNvPr id="106" name="자유형: 도형 206">
              <a:extLst>
                <a:ext uri="{FF2B5EF4-FFF2-40B4-BE49-F238E27FC236}">
                  <a16:creationId xmlns:a16="http://schemas.microsoft.com/office/drawing/2014/main" id="{8D44ECB4-8FC2-4221-BFA6-F455CBF4B06E}"/>
                </a:ext>
              </a:extLst>
            </p:cNvPr>
            <p:cNvSpPr/>
            <p:nvPr/>
          </p:nvSpPr>
          <p:spPr>
            <a:xfrm>
              <a:off x="4201373" y="931068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207">
              <a:extLst>
                <a:ext uri="{FF2B5EF4-FFF2-40B4-BE49-F238E27FC236}">
                  <a16:creationId xmlns:a16="http://schemas.microsoft.com/office/drawing/2014/main" id="{9353D96D-21E9-4D07-94B9-AC5205988C82}"/>
                </a:ext>
              </a:extLst>
            </p:cNvPr>
            <p:cNvSpPr/>
            <p:nvPr/>
          </p:nvSpPr>
          <p:spPr>
            <a:xfrm>
              <a:off x="4201373" y="1042130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208">
              <a:extLst>
                <a:ext uri="{FF2B5EF4-FFF2-40B4-BE49-F238E27FC236}">
                  <a16:creationId xmlns:a16="http://schemas.microsoft.com/office/drawing/2014/main" id="{D1515517-8D0E-470A-8253-08CE614FE705}"/>
                </a:ext>
              </a:extLst>
            </p:cNvPr>
            <p:cNvSpPr/>
            <p:nvPr/>
          </p:nvSpPr>
          <p:spPr>
            <a:xfrm>
              <a:off x="4201373" y="1153096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209">
              <a:extLst>
                <a:ext uri="{FF2B5EF4-FFF2-40B4-BE49-F238E27FC236}">
                  <a16:creationId xmlns:a16="http://schemas.microsoft.com/office/drawing/2014/main" id="{C27E6337-3C7B-4989-8C6B-791638BB9054}"/>
                </a:ext>
              </a:extLst>
            </p:cNvPr>
            <p:cNvSpPr/>
            <p:nvPr/>
          </p:nvSpPr>
          <p:spPr>
            <a:xfrm>
              <a:off x="4112600" y="931068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210">
              <a:extLst>
                <a:ext uri="{FF2B5EF4-FFF2-40B4-BE49-F238E27FC236}">
                  <a16:creationId xmlns:a16="http://schemas.microsoft.com/office/drawing/2014/main" id="{4F15C3FF-BC1A-4210-9F55-2D705B4BB0AB}"/>
                </a:ext>
              </a:extLst>
            </p:cNvPr>
            <p:cNvSpPr/>
            <p:nvPr/>
          </p:nvSpPr>
          <p:spPr>
            <a:xfrm>
              <a:off x="4112600" y="1042130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211">
              <a:extLst>
                <a:ext uri="{FF2B5EF4-FFF2-40B4-BE49-F238E27FC236}">
                  <a16:creationId xmlns:a16="http://schemas.microsoft.com/office/drawing/2014/main" id="{A273D981-E1A1-4E83-B5C0-2896EC51991F}"/>
                </a:ext>
              </a:extLst>
            </p:cNvPr>
            <p:cNvSpPr/>
            <p:nvPr/>
          </p:nvSpPr>
          <p:spPr>
            <a:xfrm>
              <a:off x="4112600" y="1153096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90" name="그룹 394">
            <a:extLst>
              <a:ext uri="{FF2B5EF4-FFF2-40B4-BE49-F238E27FC236}">
                <a16:creationId xmlns:a16="http://schemas.microsoft.com/office/drawing/2014/main" id="{85E38F76-F336-4461-A0B4-B9B359EBC119}"/>
              </a:ext>
            </a:extLst>
          </p:cNvPr>
          <p:cNvGrpSpPr/>
          <p:nvPr/>
        </p:nvGrpSpPr>
        <p:grpSpPr>
          <a:xfrm>
            <a:off x="6265565" y="3495794"/>
            <a:ext cx="391001" cy="392620"/>
            <a:chOff x="4821927" y="2905696"/>
            <a:chExt cx="391001" cy="392620"/>
          </a:xfrm>
          <a:solidFill>
            <a:srgbClr val="002060"/>
          </a:solidFill>
        </p:grpSpPr>
        <p:sp>
          <p:nvSpPr>
            <p:cNvPr id="102" name="자유형: 도형 395">
              <a:extLst>
                <a:ext uri="{FF2B5EF4-FFF2-40B4-BE49-F238E27FC236}">
                  <a16:creationId xmlns:a16="http://schemas.microsoft.com/office/drawing/2014/main" id="{372F00A0-00DB-4849-BC31-B2A68B9E6CCC}"/>
                </a:ext>
              </a:extLst>
            </p:cNvPr>
            <p:cNvSpPr/>
            <p:nvPr/>
          </p:nvSpPr>
          <p:spPr>
            <a:xfrm>
              <a:off x="5022523" y="2905696"/>
              <a:ext cx="161925" cy="180975"/>
            </a:xfrm>
            <a:custGeom>
              <a:avLst/>
              <a:gdLst>
                <a:gd name="connsiteX0" fmla="*/ 162306 w 161925"/>
                <a:gd name="connsiteY0" fmla="*/ 102203 h 180975"/>
                <a:gd name="connsiteX1" fmla="*/ 152305 w 161925"/>
                <a:gd name="connsiteY1" fmla="*/ 95917 h 180975"/>
                <a:gd name="connsiteX2" fmla="*/ 140589 w 161925"/>
                <a:gd name="connsiteY2" fmla="*/ 95917 h 180975"/>
                <a:gd name="connsiteX3" fmla="*/ 41243 w 161925"/>
                <a:gd name="connsiteY3" fmla="*/ 7144 h 180975"/>
                <a:gd name="connsiteX4" fmla="*/ 18288 w 161925"/>
                <a:gd name="connsiteY4" fmla="*/ 7144 h 180975"/>
                <a:gd name="connsiteX5" fmla="*/ 7144 w 161925"/>
                <a:gd name="connsiteY5" fmla="*/ 18288 h 180975"/>
                <a:gd name="connsiteX6" fmla="*/ 18288 w 161925"/>
                <a:gd name="connsiteY6" fmla="*/ 29432 h 180975"/>
                <a:gd name="connsiteX7" fmla="*/ 74200 w 161925"/>
                <a:gd name="connsiteY7" fmla="*/ 96012 h 180975"/>
                <a:gd name="connsiteX8" fmla="*/ 63437 w 161925"/>
                <a:gd name="connsiteY8" fmla="*/ 96012 h 180975"/>
                <a:gd name="connsiteX9" fmla="*/ 53435 w 161925"/>
                <a:gd name="connsiteY9" fmla="*/ 102299 h 180975"/>
                <a:gd name="connsiteX10" fmla="*/ 54674 w 161925"/>
                <a:gd name="connsiteY10" fmla="*/ 114014 h 180975"/>
                <a:gd name="connsiteX11" fmla="*/ 99060 w 161925"/>
                <a:gd name="connsiteY11" fmla="*/ 170307 h 180975"/>
                <a:gd name="connsiteX12" fmla="*/ 107728 w 161925"/>
                <a:gd name="connsiteY12" fmla="*/ 174498 h 180975"/>
                <a:gd name="connsiteX13" fmla="*/ 116396 w 161925"/>
                <a:gd name="connsiteY13" fmla="*/ 170307 h 180975"/>
                <a:gd name="connsiteX14" fmla="*/ 160782 w 161925"/>
                <a:gd name="connsiteY14" fmla="*/ 114014 h 180975"/>
                <a:gd name="connsiteX15" fmla="*/ 162306 w 161925"/>
                <a:gd name="connsiteY15" fmla="*/ 102203 h 180975"/>
                <a:gd name="connsiteX16" fmla="*/ 107823 w 161925"/>
                <a:gd name="connsiteY16" fmla="*/ 145352 h 180975"/>
                <a:gd name="connsiteX17" fmla="*/ 86296 w 161925"/>
                <a:gd name="connsiteY17" fmla="*/ 118110 h 180975"/>
                <a:gd name="connsiteX18" fmla="*/ 96679 w 161925"/>
                <a:gd name="connsiteY18" fmla="*/ 107061 h 180975"/>
                <a:gd name="connsiteX19" fmla="*/ 80963 w 161925"/>
                <a:gd name="connsiteY19" fmla="*/ 40291 h 180975"/>
                <a:gd name="connsiteX20" fmla="*/ 118872 w 161925"/>
                <a:gd name="connsiteY20" fmla="*/ 107061 h 180975"/>
                <a:gd name="connsiteX21" fmla="*/ 129254 w 161925"/>
                <a:gd name="connsiteY21" fmla="*/ 118110 h 180975"/>
                <a:gd name="connsiteX22" fmla="*/ 107823 w 161925"/>
                <a:gd name="connsiteY22" fmla="*/ 145352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1925" h="180975">
                  <a:moveTo>
                    <a:pt x="162306" y="102203"/>
                  </a:moveTo>
                  <a:cubicBezTo>
                    <a:pt x="160496" y="98393"/>
                    <a:pt x="156591" y="95917"/>
                    <a:pt x="152305" y="95917"/>
                  </a:cubicBezTo>
                  <a:lnTo>
                    <a:pt x="140589" y="95917"/>
                  </a:lnTo>
                  <a:cubicBezTo>
                    <a:pt x="135064" y="46006"/>
                    <a:pt x="92583" y="7144"/>
                    <a:pt x="41243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cubicBezTo>
                    <a:pt x="60008" y="29432"/>
                    <a:pt x="72104" y="63437"/>
                    <a:pt x="74200" y="96012"/>
                  </a:cubicBezTo>
                  <a:lnTo>
                    <a:pt x="63437" y="96012"/>
                  </a:lnTo>
                  <a:cubicBezTo>
                    <a:pt x="59150" y="96012"/>
                    <a:pt x="55340" y="98488"/>
                    <a:pt x="53435" y="102299"/>
                  </a:cubicBezTo>
                  <a:cubicBezTo>
                    <a:pt x="51626" y="106108"/>
                    <a:pt x="52102" y="110680"/>
                    <a:pt x="54674" y="114014"/>
                  </a:cubicBezTo>
                  <a:lnTo>
                    <a:pt x="99060" y="170307"/>
                  </a:lnTo>
                  <a:cubicBezTo>
                    <a:pt x="101155" y="172974"/>
                    <a:pt x="104394" y="174498"/>
                    <a:pt x="107728" y="174498"/>
                  </a:cubicBezTo>
                  <a:cubicBezTo>
                    <a:pt x="111062" y="174498"/>
                    <a:pt x="114300" y="172974"/>
                    <a:pt x="116396" y="170307"/>
                  </a:cubicBezTo>
                  <a:lnTo>
                    <a:pt x="160782" y="114014"/>
                  </a:lnTo>
                  <a:cubicBezTo>
                    <a:pt x="163639" y="110585"/>
                    <a:pt x="164116" y="106013"/>
                    <a:pt x="162306" y="102203"/>
                  </a:cubicBezTo>
                  <a:close/>
                  <a:moveTo>
                    <a:pt x="107823" y="145352"/>
                  </a:moveTo>
                  <a:lnTo>
                    <a:pt x="86296" y="118110"/>
                  </a:lnTo>
                  <a:cubicBezTo>
                    <a:pt x="92107" y="117729"/>
                    <a:pt x="96679" y="112967"/>
                    <a:pt x="96679" y="107061"/>
                  </a:cubicBezTo>
                  <a:cubicBezTo>
                    <a:pt x="96679" y="79629"/>
                    <a:pt x="91440" y="57150"/>
                    <a:pt x="80963" y="40291"/>
                  </a:cubicBezTo>
                  <a:cubicBezTo>
                    <a:pt x="103632" y="53912"/>
                    <a:pt x="118872" y="78677"/>
                    <a:pt x="118872" y="107061"/>
                  </a:cubicBezTo>
                  <a:cubicBezTo>
                    <a:pt x="118872" y="112967"/>
                    <a:pt x="123444" y="117824"/>
                    <a:pt x="129254" y="118110"/>
                  </a:cubicBezTo>
                  <a:lnTo>
                    <a:pt x="107823" y="145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396">
              <a:extLst>
                <a:ext uri="{FF2B5EF4-FFF2-40B4-BE49-F238E27FC236}">
                  <a16:creationId xmlns:a16="http://schemas.microsoft.com/office/drawing/2014/main" id="{CAD2203B-8BB2-42C5-8715-4AF140ED3D9F}"/>
                </a:ext>
              </a:extLst>
            </p:cNvPr>
            <p:cNvSpPr/>
            <p:nvPr/>
          </p:nvSpPr>
          <p:spPr>
            <a:xfrm>
              <a:off x="4844278" y="3117341"/>
              <a:ext cx="161925" cy="180975"/>
            </a:xfrm>
            <a:custGeom>
              <a:avLst/>
              <a:gdLst>
                <a:gd name="connsiteX0" fmla="*/ 152147 w 161925"/>
                <a:gd name="connsiteY0" fmla="*/ 152209 h 180975"/>
                <a:gd name="connsiteX1" fmla="*/ 96235 w 161925"/>
                <a:gd name="connsiteY1" fmla="*/ 84868 h 180975"/>
                <a:gd name="connsiteX2" fmla="*/ 106999 w 161925"/>
                <a:gd name="connsiteY2" fmla="*/ 84868 h 180975"/>
                <a:gd name="connsiteX3" fmla="*/ 117000 w 161925"/>
                <a:gd name="connsiteY3" fmla="*/ 78581 h 180975"/>
                <a:gd name="connsiteX4" fmla="*/ 115666 w 161925"/>
                <a:gd name="connsiteY4" fmla="*/ 66866 h 180975"/>
                <a:gd name="connsiteX5" fmla="*/ 71280 w 161925"/>
                <a:gd name="connsiteY5" fmla="*/ 11335 h 180975"/>
                <a:gd name="connsiteX6" fmla="*/ 62612 w 161925"/>
                <a:gd name="connsiteY6" fmla="*/ 7144 h 180975"/>
                <a:gd name="connsiteX7" fmla="*/ 53944 w 161925"/>
                <a:gd name="connsiteY7" fmla="*/ 11335 h 180975"/>
                <a:gd name="connsiteX8" fmla="*/ 9558 w 161925"/>
                <a:gd name="connsiteY8" fmla="*/ 66866 h 180975"/>
                <a:gd name="connsiteX9" fmla="*/ 8224 w 161925"/>
                <a:gd name="connsiteY9" fmla="*/ 78581 h 180975"/>
                <a:gd name="connsiteX10" fmla="*/ 18226 w 161925"/>
                <a:gd name="connsiteY10" fmla="*/ 84868 h 180975"/>
                <a:gd name="connsiteX11" fmla="*/ 29941 w 161925"/>
                <a:gd name="connsiteY11" fmla="*/ 84868 h 180975"/>
                <a:gd name="connsiteX12" fmla="*/ 129954 w 161925"/>
                <a:gd name="connsiteY12" fmla="*/ 174403 h 180975"/>
                <a:gd name="connsiteX13" fmla="*/ 152147 w 161925"/>
                <a:gd name="connsiteY13" fmla="*/ 174403 h 180975"/>
                <a:gd name="connsiteX14" fmla="*/ 163291 w 161925"/>
                <a:gd name="connsiteY14" fmla="*/ 163259 h 180975"/>
                <a:gd name="connsiteX15" fmla="*/ 152147 w 161925"/>
                <a:gd name="connsiteY15" fmla="*/ 152209 h 180975"/>
                <a:gd name="connsiteX16" fmla="*/ 51468 w 161925"/>
                <a:gd name="connsiteY16" fmla="*/ 73819 h 180975"/>
                <a:gd name="connsiteX17" fmla="*/ 41276 w 161925"/>
                <a:gd name="connsiteY17" fmla="*/ 62770 h 180975"/>
                <a:gd name="connsiteX18" fmla="*/ 62612 w 161925"/>
                <a:gd name="connsiteY18" fmla="*/ 36100 h 180975"/>
                <a:gd name="connsiteX19" fmla="*/ 83948 w 161925"/>
                <a:gd name="connsiteY19" fmla="*/ 62770 h 180975"/>
                <a:gd name="connsiteX20" fmla="*/ 73756 w 161925"/>
                <a:gd name="connsiteY20" fmla="*/ 73819 h 180975"/>
                <a:gd name="connsiteX21" fmla="*/ 89568 w 161925"/>
                <a:gd name="connsiteY21" fmla="*/ 140970 h 180975"/>
                <a:gd name="connsiteX22" fmla="*/ 51468 w 161925"/>
                <a:gd name="connsiteY22" fmla="*/ 7381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1925" h="180975">
                  <a:moveTo>
                    <a:pt x="152147" y="152209"/>
                  </a:moveTo>
                  <a:cubicBezTo>
                    <a:pt x="113857" y="152209"/>
                    <a:pt x="98712" y="123063"/>
                    <a:pt x="96235" y="84868"/>
                  </a:cubicBezTo>
                  <a:lnTo>
                    <a:pt x="106999" y="84868"/>
                  </a:lnTo>
                  <a:cubicBezTo>
                    <a:pt x="111285" y="84868"/>
                    <a:pt x="115190" y="82391"/>
                    <a:pt x="117000" y="78581"/>
                  </a:cubicBezTo>
                  <a:cubicBezTo>
                    <a:pt x="118810" y="74771"/>
                    <a:pt x="118333" y="70199"/>
                    <a:pt x="115666" y="66866"/>
                  </a:cubicBezTo>
                  <a:lnTo>
                    <a:pt x="71280" y="11335"/>
                  </a:lnTo>
                  <a:cubicBezTo>
                    <a:pt x="69184" y="8668"/>
                    <a:pt x="65946" y="7144"/>
                    <a:pt x="62612" y="7144"/>
                  </a:cubicBezTo>
                  <a:cubicBezTo>
                    <a:pt x="59278" y="7144"/>
                    <a:pt x="56040" y="8668"/>
                    <a:pt x="53944" y="11335"/>
                  </a:cubicBezTo>
                  <a:lnTo>
                    <a:pt x="9558" y="66866"/>
                  </a:lnTo>
                  <a:cubicBezTo>
                    <a:pt x="6891" y="70199"/>
                    <a:pt x="6415" y="74771"/>
                    <a:pt x="8224" y="78581"/>
                  </a:cubicBezTo>
                  <a:cubicBezTo>
                    <a:pt x="10034" y="82391"/>
                    <a:pt x="13939" y="84868"/>
                    <a:pt x="18226" y="84868"/>
                  </a:cubicBezTo>
                  <a:lnTo>
                    <a:pt x="29941" y="84868"/>
                  </a:lnTo>
                  <a:cubicBezTo>
                    <a:pt x="35466" y="134493"/>
                    <a:pt x="78138" y="174403"/>
                    <a:pt x="129954" y="174403"/>
                  </a:cubicBezTo>
                  <a:lnTo>
                    <a:pt x="152147" y="174403"/>
                  </a:lnTo>
                  <a:cubicBezTo>
                    <a:pt x="158243" y="174403"/>
                    <a:pt x="163291" y="169450"/>
                    <a:pt x="163291" y="163259"/>
                  </a:cubicBezTo>
                  <a:cubicBezTo>
                    <a:pt x="163291" y="157067"/>
                    <a:pt x="158243" y="152209"/>
                    <a:pt x="152147" y="152209"/>
                  </a:cubicBezTo>
                  <a:close/>
                  <a:moveTo>
                    <a:pt x="51468" y="73819"/>
                  </a:moveTo>
                  <a:cubicBezTo>
                    <a:pt x="51468" y="68008"/>
                    <a:pt x="46991" y="63151"/>
                    <a:pt x="41276" y="62770"/>
                  </a:cubicBezTo>
                  <a:lnTo>
                    <a:pt x="62612" y="36100"/>
                  </a:lnTo>
                  <a:lnTo>
                    <a:pt x="83948" y="62770"/>
                  </a:lnTo>
                  <a:cubicBezTo>
                    <a:pt x="78233" y="63246"/>
                    <a:pt x="73756" y="68008"/>
                    <a:pt x="73756" y="73819"/>
                  </a:cubicBezTo>
                  <a:cubicBezTo>
                    <a:pt x="73756" y="101441"/>
                    <a:pt x="79090" y="124016"/>
                    <a:pt x="89568" y="140970"/>
                  </a:cubicBezTo>
                  <a:cubicBezTo>
                    <a:pt x="66708" y="127254"/>
                    <a:pt x="51468" y="102203"/>
                    <a:pt x="51468" y="73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397">
              <a:extLst>
                <a:ext uri="{FF2B5EF4-FFF2-40B4-BE49-F238E27FC236}">
                  <a16:creationId xmlns:a16="http://schemas.microsoft.com/office/drawing/2014/main" id="{26FD54C7-3DC5-489E-AD33-57D3DB9BE36A}"/>
                </a:ext>
              </a:extLst>
            </p:cNvPr>
            <p:cNvSpPr/>
            <p:nvPr/>
          </p:nvSpPr>
          <p:spPr>
            <a:xfrm>
              <a:off x="5022428" y="3084004"/>
              <a:ext cx="190500" cy="209550"/>
            </a:xfrm>
            <a:custGeom>
              <a:avLst/>
              <a:gdLst>
                <a:gd name="connsiteX0" fmla="*/ 182308 w 190500"/>
                <a:gd name="connsiteY0" fmla="*/ 77057 h 209550"/>
                <a:gd name="connsiteX1" fmla="*/ 182308 w 190500"/>
                <a:gd name="connsiteY1" fmla="*/ 77057 h 209550"/>
                <a:gd name="connsiteX2" fmla="*/ 115729 w 190500"/>
                <a:gd name="connsiteY2" fmla="*/ 10478 h 209550"/>
                <a:gd name="connsiteX3" fmla="*/ 115633 w 190500"/>
                <a:gd name="connsiteY3" fmla="*/ 10382 h 209550"/>
                <a:gd name="connsiteX4" fmla="*/ 107823 w 190500"/>
                <a:gd name="connsiteY4" fmla="*/ 7144 h 209550"/>
                <a:gd name="connsiteX5" fmla="*/ 18288 w 190500"/>
                <a:gd name="connsiteY5" fmla="*/ 7144 h 209550"/>
                <a:gd name="connsiteX6" fmla="*/ 7144 w 190500"/>
                <a:gd name="connsiteY6" fmla="*/ 18288 h 209550"/>
                <a:gd name="connsiteX7" fmla="*/ 7144 w 190500"/>
                <a:gd name="connsiteY7" fmla="*/ 196691 h 209550"/>
                <a:gd name="connsiteX8" fmla="*/ 18288 w 190500"/>
                <a:gd name="connsiteY8" fmla="*/ 207836 h 209550"/>
                <a:gd name="connsiteX9" fmla="*/ 174403 w 190500"/>
                <a:gd name="connsiteY9" fmla="*/ 207836 h 209550"/>
                <a:gd name="connsiteX10" fmla="*/ 185547 w 190500"/>
                <a:gd name="connsiteY10" fmla="*/ 196691 h 209550"/>
                <a:gd name="connsiteX11" fmla="*/ 185547 w 190500"/>
                <a:gd name="connsiteY11" fmla="*/ 84963 h 209550"/>
                <a:gd name="connsiteX12" fmla="*/ 182308 w 190500"/>
                <a:gd name="connsiteY12" fmla="*/ 77057 h 209550"/>
                <a:gd name="connsiteX13" fmla="*/ 118967 w 190500"/>
                <a:gd name="connsiteY13" fmla="*/ 45053 h 209550"/>
                <a:gd name="connsiteX14" fmla="*/ 147638 w 190500"/>
                <a:gd name="connsiteY14" fmla="*/ 73724 h 209550"/>
                <a:gd name="connsiteX15" fmla="*/ 118967 w 190500"/>
                <a:gd name="connsiteY15" fmla="*/ 73724 h 209550"/>
                <a:gd name="connsiteX16" fmla="*/ 118967 w 190500"/>
                <a:gd name="connsiteY16" fmla="*/ 45053 h 209550"/>
                <a:gd name="connsiteX17" fmla="*/ 163354 w 190500"/>
                <a:gd name="connsiteY17" fmla="*/ 185547 h 209550"/>
                <a:gd name="connsiteX18" fmla="*/ 29432 w 190500"/>
                <a:gd name="connsiteY18" fmla="*/ 185547 h 209550"/>
                <a:gd name="connsiteX19" fmla="*/ 29432 w 190500"/>
                <a:gd name="connsiteY19" fmla="*/ 29432 h 209550"/>
                <a:gd name="connsiteX20" fmla="*/ 96774 w 190500"/>
                <a:gd name="connsiteY20" fmla="*/ 29432 h 209550"/>
                <a:gd name="connsiteX21" fmla="*/ 96774 w 190500"/>
                <a:gd name="connsiteY21" fmla="*/ 84963 h 209550"/>
                <a:gd name="connsiteX22" fmla="*/ 107918 w 190500"/>
                <a:gd name="connsiteY22" fmla="*/ 96107 h 209550"/>
                <a:gd name="connsiteX23" fmla="*/ 163449 w 190500"/>
                <a:gd name="connsiteY23" fmla="*/ 96107 h 209550"/>
                <a:gd name="connsiteX24" fmla="*/ 163449 w 190500"/>
                <a:gd name="connsiteY24" fmla="*/ 18554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500" h="209550">
                  <a:moveTo>
                    <a:pt x="182308" y="77057"/>
                  </a:moveTo>
                  <a:cubicBezTo>
                    <a:pt x="182308" y="77057"/>
                    <a:pt x="182308" y="77057"/>
                    <a:pt x="182308" y="77057"/>
                  </a:cubicBezTo>
                  <a:lnTo>
                    <a:pt x="115729" y="10478"/>
                  </a:lnTo>
                  <a:cubicBezTo>
                    <a:pt x="115729" y="10478"/>
                    <a:pt x="115729" y="10478"/>
                    <a:pt x="115633" y="10382"/>
                  </a:cubicBezTo>
                  <a:cubicBezTo>
                    <a:pt x="113538" y="8287"/>
                    <a:pt x="110680" y="7144"/>
                    <a:pt x="107823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96691"/>
                  </a:lnTo>
                  <a:cubicBezTo>
                    <a:pt x="7144" y="202787"/>
                    <a:pt x="12097" y="207836"/>
                    <a:pt x="18288" y="207836"/>
                  </a:cubicBezTo>
                  <a:lnTo>
                    <a:pt x="174403" y="207836"/>
                  </a:lnTo>
                  <a:cubicBezTo>
                    <a:pt x="180499" y="207836"/>
                    <a:pt x="185547" y="202883"/>
                    <a:pt x="185547" y="196691"/>
                  </a:cubicBezTo>
                  <a:lnTo>
                    <a:pt x="185547" y="84963"/>
                  </a:lnTo>
                  <a:cubicBezTo>
                    <a:pt x="185547" y="82010"/>
                    <a:pt x="184499" y="79153"/>
                    <a:pt x="182308" y="77057"/>
                  </a:cubicBezTo>
                  <a:close/>
                  <a:moveTo>
                    <a:pt x="118967" y="45053"/>
                  </a:moveTo>
                  <a:lnTo>
                    <a:pt x="147638" y="73724"/>
                  </a:lnTo>
                  <a:lnTo>
                    <a:pt x="118967" y="73724"/>
                  </a:lnTo>
                  <a:lnTo>
                    <a:pt x="118967" y="45053"/>
                  </a:lnTo>
                  <a:close/>
                  <a:moveTo>
                    <a:pt x="163354" y="185547"/>
                  </a:moveTo>
                  <a:lnTo>
                    <a:pt x="29432" y="185547"/>
                  </a:lnTo>
                  <a:lnTo>
                    <a:pt x="29432" y="29432"/>
                  </a:lnTo>
                  <a:lnTo>
                    <a:pt x="96774" y="29432"/>
                  </a:lnTo>
                  <a:lnTo>
                    <a:pt x="96774" y="84963"/>
                  </a:lnTo>
                  <a:cubicBezTo>
                    <a:pt x="96774" y="91059"/>
                    <a:pt x="101727" y="96107"/>
                    <a:pt x="107918" y="96107"/>
                  </a:cubicBezTo>
                  <a:lnTo>
                    <a:pt x="163449" y="96107"/>
                  </a:lnTo>
                  <a:lnTo>
                    <a:pt x="163449" y="1855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05" name="자유형: 도형 398">
              <a:extLst>
                <a:ext uri="{FF2B5EF4-FFF2-40B4-BE49-F238E27FC236}">
                  <a16:creationId xmlns:a16="http://schemas.microsoft.com/office/drawing/2014/main" id="{89FAFDB6-D384-4BF9-AE45-20508A6EAD06}"/>
                </a:ext>
              </a:extLst>
            </p:cNvPr>
            <p:cNvSpPr/>
            <p:nvPr/>
          </p:nvSpPr>
          <p:spPr>
            <a:xfrm>
              <a:off x="4821927" y="2905696"/>
              <a:ext cx="190500" cy="209550"/>
            </a:xfrm>
            <a:custGeom>
              <a:avLst/>
              <a:gdLst>
                <a:gd name="connsiteX0" fmla="*/ 182213 w 190500"/>
                <a:gd name="connsiteY0" fmla="*/ 76962 h 209550"/>
                <a:gd name="connsiteX1" fmla="*/ 114871 w 190500"/>
                <a:gd name="connsiteY1" fmla="*/ 10382 h 209550"/>
                <a:gd name="connsiteX2" fmla="*/ 114871 w 190500"/>
                <a:gd name="connsiteY2" fmla="*/ 10382 h 209550"/>
                <a:gd name="connsiteX3" fmla="*/ 114871 w 190500"/>
                <a:gd name="connsiteY3" fmla="*/ 10382 h 209550"/>
                <a:gd name="connsiteX4" fmla="*/ 107061 w 190500"/>
                <a:gd name="connsiteY4" fmla="*/ 7144 h 209550"/>
                <a:gd name="connsiteX5" fmla="*/ 18288 w 190500"/>
                <a:gd name="connsiteY5" fmla="*/ 7144 h 209550"/>
                <a:gd name="connsiteX6" fmla="*/ 7144 w 190500"/>
                <a:gd name="connsiteY6" fmla="*/ 18288 h 209550"/>
                <a:gd name="connsiteX7" fmla="*/ 7144 w 190500"/>
                <a:gd name="connsiteY7" fmla="*/ 196691 h 209550"/>
                <a:gd name="connsiteX8" fmla="*/ 18288 w 190500"/>
                <a:gd name="connsiteY8" fmla="*/ 207836 h 209550"/>
                <a:gd name="connsiteX9" fmla="*/ 174403 w 190500"/>
                <a:gd name="connsiteY9" fmla="*/ 207836 h 209550"/>
                <a:gd name="connsiteX10" fmla="*/ 185547 w 190500"/>
                <a:gd name="connsiteY10" fmla="*/ 196691 h 209550"/>
                <a:gd name="connsiteX11" fmla="*/ 185547 w 190500"/>
                <a:gd name="connsiteY11" fmla="*/ 84963 h 209550"/>
                <a:gd name="connsiteX12" fmla="*/ 182213 w 190500"/>
                <a:gd name="connsiteY12" fmla="*/ 76962 h 209550"/>
                <a:gd name="connsiteX13" fmla="*/ 118205 w 190500"/>
                <a:gd name="connsiteY13" fmla="*/ 44863 h 209550"/>
                <a:gd name="connsiteX14" fmla="*/ 147447 w 190500"/>
                <a:gd name="connsiteY14" fmla="*/ 73819 h 209550"/>
                <a:gd name="connsiteX15" fmla="*/ 118205 w 190500"/>
                <a:gd name="connsiteY15" fmla="*/ 73819 h 209550"/>
                <a:gd name="connsiteX16" fmla="*/ 118205 w 190500"/>
                <a:gd name="connsiteY16" fmla="*/ 44863 h 209550"/>
                <a:gd name="connsiteX17" fmla="*/ 163354 w 190500"/>
                <a:gd name="connsiteY17" fmla="*/ 185547 h 209550"/>
                <a:gd name="connsiteX18" fmla="*/ 29337 w 190500"/>
                <a:gd name="connsiteY18" fmla="*/ 185547 h 209550"/>
                <a:gd name="connsiteX19" fmla="*/ 29337 w 190500"/>
                <a:gd name="connsiteY19" fmla="*/ 29432 h 209550"/>
                <a:gd name="connsiteX20" fmla="*/ 95917 w 190500"/>
                <a:gd name="connsiteY20" fmla="*/ 29432 h 209550"/>
                <a:gd name="connsiteX21" fmla="*/ 95917 w 190500"/>
                <a:gd name="connsiteY21" fmla="*/ 84963 h 209550"/>
                <a:gd name="connsiteX22" fmla="*/ 107061 w 190500"/>
                <a:gd name="connsiteY22" fmla="*/ 96107 h 209550"/>
                <a:gd name="connsiteX23" fmla="*/ 163354 w 190500"/>
                <a:gd name="connsiteY23" fmla="*/ 96107 h 209550"/>
                <a:gd name="connsiteX24" fmla="*/ 163354 w 190500"/>
                <a:gd name="connsiteY24" fmla="*/ 18554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500" h="209550">
                  <a:moveTo>
                    <a:pt x="182213" y="76962"/>
                  </a:moveTo>
                  <a:lnTo>
                    <a:pt x="114871" y="10382"/>
                  </a:lnTo>
                  <a:cubicBezTo>
                    <a:pt x="114871" y="10382"/>
                    <a:pt x="114871" y="10382"/>
                    <a:pt x="114871" y="10382"/>
                  </a:cubicBezTo>
                  <a:lnTo>
                    <a:pt x="114871" y="10382"/>
                  </a:lnTo>
                  <a:cubicBezTo>
                    <a:pt x="112776" y="8287"/>
                    <a:pt x="109919" y="7144"/>
                    <a:pt x="107061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96691"/>
                  </a:lnTo>
                  <a:cubicBezTo>
                    <a:pt x="7144" y="202787"/>
                    <a:pt x="12097" y="207836"/>
                    <a:pt x="18288" y="207836"/>
                  </a:cubicBezTo>
                  <a:lnTo>
                    <a:pt x="174403" y="207836"/>
                  </a:lnTo>
                  <a:cubicBezTo>
                    <a:pt x="180499" y="207836"/>
                    <a:pt x="185547" y="202883"/>
                    <a:pt x="185547" y="196691"/>
                  </a:cubicBezTo>
                  <a:lnTo>
                    <a:pt x="185547" y="84963"/>
                  </a:lnTo>
                  <a:cubicBezTo>
                    <a:pt x="185547" y="82010"/>
                    <a:pt x="184404" y="79058"/>
                    <a:pt x="182213" y="76962"/>
                  </a:cubicBezTo>
                  <a:close/>
                  <a:moveTo>
                    <a:pt x="118205" y="44863"/>
                  </a:moveTo>
                  <a:lnTo>
                    <a:pt x="147447" y="73819"/>
                  </a:lnTo>
                  <a:lnTo>
                    <a:pt x="118205" y="73819"/>
                  </a:lnTo>
                  <a:lnTo>
                    <a:pt x="118205" y="44863"/>
                  </a:lnTo>
                  <a:close/>
                  <a:moveTo>
                    <a:pt x="163354" y="185547"/>
                  </a:moveTo>
                  <a:lnTo>
                    <a:pt x="29337" y="185547"/>
                  </a:lnTo>
                  <a:lnTo>
                    <a:pt x="29337" y="29432"/>
                  </a:lnTo>
                  <a:lnTo>
                    <a:pt x="95917" y="29432"/>
                  </a:lnTo>
                  <a:lnTo>
                    <a:pt x="95917" y="84963"/>
                  </a:lnTo>
                  <a:cubicBezTo>
                    <a:pt x="95917" y="91059"/>
                    <a:pt x="100870" y="96107"/>
                    <a:pt x="107061" y="96107"/>
                  </a:cubicBezTo>
                  <a:lnTo>
                    <a:pt x="163354" y="96107"/>
                  </a:lnTo>
                  <a:lnTo>
                    <a:pt x="163354" y="1855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91" name="그룹 328">
            <a:extLst>
              <a:ext uri="{FF2B5EF4-FFF2-40B4-BE49-F238E27FC236}">
                <a16:creationId xmlns:a16="http://schemas.microsoft.com/office/drawing/2014/main" id="{1FFDED0F-09AB-4ADB-AA32-25F9EA058604}"/>
              </a:ext>
            </a:extLst>
          </p:cNvPr>
          <p:cNvGrpSpPr>
            <a:grpSpLocks noChangeAspect="1"/>
          </p:cNvGrpSpPr>
          <p:nvPr/>
        </p:nvGrpSpPr>
        <p:grpSpPr>
          <a:xfrm>
            <a:off x="687012" y="3433287"/>
            <a:ext cx="315683" cy="493531"/>
            <a:chOff x="2176739" y="5552206"/>
            <a:chExt cx="257175" cy="402061"/>
          </a:xfrm>
          <a:solidFill>
            <a:srgbClr val="002060"/>
          </a:solidFill>
        </p:grpSpPr>
        <p:sp>
          <p:nvSpPr>
            <p:cNvPr id="98" name="자유형: 도형 329">
              <a:extLst>
                <a:ext uri="{FF2B5EF4-FFF2-40B4-BE49-F238E27FC236}">
                  <a16:creationId xmlns:a16="http://schemas.microsoft.com/office/drawing/2014/main" id="{BA5183AA-82B2-4BE2-8A12-6A2ADAF7737B}"/>
                </a:ext>
              </a:extLst>
            </p:cNvPr>
            <p:cNvSpPr/>
            <p:nvPr/>
          </p:nvSpPr>
          <p:spPr>
            <a:xfrm>
              <a:off x="2176739" y="5620892"/>
              <a:ext cx="257175" cy="333375"/>
            </a:xfrm>
            <a:custGeom>
              <a:avLst/>
              <a:gdLst>
                <a:gd name="connsiteX0" fmla="*/ 250603 w 257175"/>
                <a:gd name="connsiteY0" fmla="*/ 128873 h 333375"/>
                <a:gd name="connsiteX1" fmla="*/ 128873 w 257175"/>
                <a:gd name="connsiteY1" fmla="*/ 7144 h 333375"/>
                <a:gd name="connsiteX2" fmla="*/ 7144 w 257175"/>
                <a:gd name="connsiteY2" fmla="*/ 128873 h 333375"/>
                <a:gd name="connsiteX3" fmla="*/ 62389 w 257175"/>
                <a:gd name="connsiteY3" fmla="*/ 230886 h 333375"/>
                <a:gd name="connsiteX4" fmla="*/ 62389 w 257175"/>
                <a:gd name="connsiteY4" fmla="*/ 268319 h 333375"/>
                <a:gd name="connsiteX5" fmla="*/ 130016 w 257175"/>
                <a:gd name="connsiteY5" fmla="*/ 335661 h 333375"/>
                <a:gd name="connsiteX6" fmla="*/ 195263 w 257175"/>
                <a:gd name="connsiteY6" fmla="*/ 269272 h 333375"/>
                <a:gd name="connsiteX7" fmla="*/ 195263 w 257175"/>
                <a:gd name="connsiteY7" fmla="*/ 247745 h 333375"/>
                <a:gd name="connsiteX8" fmla="*/ 195263 w 257175"/>
                <a:gd name="connsiteY8" fmla="*/ 230981 h 333375"/>
                <a:gd name="connsiteX9" fmla="*/ 250603 w 257175"/>
                <a:gd name="connsiteY9" fmla="*/ 128873 h 333375"/>
                <a:gd name="connsiteX10" fmla="*/ 171926 w 257175"/>
                <a:gd name="connsiteY10" fmla="*/ 269748 h 333375"/>
                <a:gd name="connsiteX11" fmla="*/ 125254 w 257175"/>
                <a:gd name="connsiteY11" fmla="*/ 312706 h 333375"/>
                <a:gd name="connsiteX12" fmla="*/ 85630 w 257175"/>
                <a:gd name="connsiteY12" fmla="*/ 269177 h 333375"/>
                <a:gd name="connsiteX13" fmla="*/ 85630 w 257175"/>
                <a:gd name="connsiteY13" fmla="*/ 259937 h 333375"/>
                <a:gd name="connsiteX14" fmla="*/ 171926 w 257175"/>
                <a:gd name="connsiteY14" fmla="*/ 259937 h 333375"/>
                <a:gd name="connsiteX15" fmla="*/ 171926 w 257175"/>
                <a:gd name="connsiteY15" fmla="*/ 269748 h 333375"/>
                <a:gd name="connsiteX16" fmla="*/ 177927 w 257175"/>
                <a:gd name="connsiteY16" fmla="*/ 213932 h 333375"/>
                <a:gd name="connsiteX17" fmla="*/ 171926 w 257175"/>
                <a:gd name="connsiteY17" fmla="*/ 224124 h 333375"/>
                <a:gd name="connsiteX18" fmla="*/ 171926 w 257175"/>
                <a:gd name="connsiteY18" fmla="*/ 235839 h 333375"/>
                <a:gd name="connsiteX19" fmla="*/ 140017 w 257175"/>
                <a:gd name="connsiteY19" fmla="*/ 235839 h 333375"/>
                <a:gd name="connsiteX20" fmla="*/ 140017 w 257175"/>
                <a:gd name="connsiteY20" fmla="*/ 174974 h 333375"/>
                <a:gd name="connsiteX21" fmla="*/ 166116 w 257175"/>
                <a:gd name="connsiteY21" fmla="*/ 139065 h 333375"/>
                <a:gd name="connsiteX22" fmla="*/ 155448 w 257175"/>
                <a:gd name="connsiteY22" fmla="*/ 126968 h 333375"/>
                <a:gd name="connsiteX23" fmla="*/ 142780 w 257175"/>
                <a:gd name="connsiteY23" fmla="*/ 138684 h 333375"/>
                <a:gd name="connsiteX24" fmla="*/ 128302 w 257175"/>
                <a:gd name="connsiteY24" fmla="*/ 153257 h 333375"/>
                <a:gd name="connsiteX25" fmla="*/ 113824 w 257175"/>
                <a:gd name="connsiteY25" fmla="*/ 138684 h 333375"/>
                <a:gd name="connsiteX26" fmla="*/ 106489 w 257175"/>
                <a:gd name="connsiteY26" fmla="*/ 127730 h 333375"/>
                <a:gd name="connsiteX27" fmla="*/ 90583 w 257175"/>
                <a:gd name="connsiteY27" fmla="*/ 138684 h 333375"/>
                <a:gd name="connsiteX28" fmla="*/ 116681 w 257175"/>
                <a:gd name="connsiteY28" fmla="*/ 174974 h 333375"/>
                <a:gd name="connsiteX29" fmla="*/ 116681 w 257175"/>
                <a:gd name="connsiteY29" fmla="*/ 235839 h 333375"/>
                <a:gd name="connsiteX30" fmla="*/ 85630 w 257175"/>
                <a:gd name="connsiteY30" fmla="*/ 235839 h 333375"/>
                <a:gd name="connsiteX31" fmla="*/ 85630 w 257175"/>
                <a:gd name="connsiteY31" fmla="*/ 224124 h 333375"/>
                <a:gd name="connsiteX32" fmla="*/ 79629 w 257175"/>
                <a:gd name="connsiteY32" fmla="*/ 213932 h 333375"/>
                <a:gd name="connsiteX33" fmla="*/ 30099 w 257175"/>
                <a:gd name="connsiteY33" fmla="*/ 128492 h 333375"/>
                <a:gd name="connsiteX34" fmla="*/ 128683 w 257175"/>
                <a:gd name="connsiteY34" fmla="*/ 30004 h 333375"/>
                <a:gd name="connsiteX35" fmla="*/ 227267 w 257175"/>
                <a:gd name="connsiteY35" fmla="*/ 128492 h 333375"/>
                <a:gd name="connsiteX36" fmla="*/ 177927 w 257175"/>
                <a:gd name="connsiteY36" fmla="*/ 213932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57175" h="333375">
                  <a:moveTo>
                    <a:pt x="250603" y="128873"/>
                  </a:moveTo>
                  <a:cubicBezTo>
                    <a:pt x="250603" y="61722"/>
                    <a:pt x="196025" y="7144"/>
                    <a:pt x="128873" y="7144"/>
                  </a:cubicBezTo>
                  <a:cubicBezTo>
                    <a:pt x="61722" y="7144"/>
                    <a:pt x="7144" y="61722"/>
                    <a:pt x="7144" y="128873"/>
                  </a:cubicBezTo>
                  <a:cubicBezTo>
                    <a:pt x="7144" y="170021"/>
                    <a:pt x="28194" y="208502"/>
                    <a:pt x="62389" y="230886"/>
                  </a:cubicBezTo>
                  <a:lnTo>
                    <a:pt x="62389" y="268319"/>
                  </a:lnTo>
                  <a:cubicBezTo>
                    <a:pt x="62389" y="305658"/>
                    <a:pt x="92678" y="336328"/>
                    <a:pt x="130016" y="335661"/>
                  </a:cubicBezTo>
                  <a:cubicBezTo>
                    <a:pt x="166116" y="334994"/>
                    <a:pt x="195263" y="305467"/>
                    <a:pt x="195263" y="269272"/>
                  </a:cubicBezTo>
                  <a:lnTo>
                    <a:pt x="195263" y="247745"/>
                  </a:lnTo>
                  <a:cubicBezTo>
                    <a:pt x="195263" y="247745"/>
                    <a:pt x="195263" y="230981"/>
                    <a:pt x="195263" y="230981"/>
                  </a:cubicBezTo>
                  <a:cubicBezTo>
                    <a:pt x="229552" y="208502"/>
                    <a:pt x="250603" y="170021"/>
                    <a:pt x="250603" y="128873"/>
                  </a:cubicBezTo>
                  <a:close/>
                  <a:moveTo>
                    <a:pt x="171926" y="269748"/>
                  </a:moveTo>
                  <a:cubicBezTo>
                    <a:pt x="171926" y="294704"/>
                    <a:pt x="150685" y="314706"/>
                    <a:pt x="125254" y="312706"/>
                  </a:cubicBezTo>
                  <a:cubicBezTo>
                    <a:pt x="102775" y="310896"/>
                    <a:pt x="85630" y="291751"/>
                    <a:pt x="85630" y="269177"/>
                  </a:cubicBezTo>
                  <a:lnTo>
                    <a:pt x="85630" y="259937"/>
                  </a:lnTo>
                  <a:lnTo>
                    <a:pt x="171926" y="259937"/>
                  </a:lnTo>
                  <a:lnTo>
                    <a:pt x="171926" y="269748"/>
                  </a:lnTo>
                  <a:close/>
                  <a:moveTo>
                    <a:pt x="177927" y="213932"/>
                  </a:moveTo>
                  <a:cubicBezTo>
                    <a:pt x="174308" y="216027"/>
                    <a:pt x="171926" y="219933"/>
                    <a:pt x="171926" y="224124"/>
                  </a:cubicBezTo>
                  <a:lnTo>
                    <a:pt x="171926" y="235839"/>
                  </a:lnTo>
                  <a:lnTo>
                    <a:pt x="140017" y="235839"/>
                  </a:lnTo>
                  <a:lnTo>
                    <a:pt x="140017" y="174974"/>
                  </a:lnTo>
                  <a:cubicBezTo>
                    <a:pt x="155067" y="170021"/>
                    <a:pt x="166021" y="155829"/>
                    <a:pt x="166116" y="139065"/>
                  </a:cubicBezTo>
                  <a:cubicBezTo>
                    <a:pt x="166211" y="132874"/>
                    <a:pt x="161544" y="127540"/>
                    <a:pt x="155448" y="126968"/>
                  </a:cubicBezTo>
                  <a:cubicBezTo>
                    <a:pt x="148590" y="126397"/>
                    <a:pt x="142780" y="131826"/>
                    <a:pt x="142780" y="138684"/>
                  </a:cubicBezTo>
                  <a:cubicBezTo>
                    <a:pt x="142780" y="146685"/>
                    <a:pt x="136303" y="153257"/>
                    <a:pt x="128302" y="153257"/>
                  </a:cubicBezTo>
                  <a:cubicBezTo>
                    <a:pt x="120301" y="153257"/>
                    <a:pt x="113824" y="146685"/>
                    <a:pt x="113824" y="138684"/>
                  </a:cubicBezTo>
                  <a:cubicBezTo>
                    <a:pt x="113824" y="133826"/>
                    <a:pt x="110966" y="129350"/>
                    <a:pt x="106489" y="127730"/>
                  </a:cubicBezTo>
                  <a:cubicBezTo>
                    <a:pt x="98298" y="124778"/>
                    <a:pt x="90583" y="130778"/>
                    <a:pt x="90583" y="138684"/>
                  </a:cubicBezTo>
                  <a:cubicBezTo>
                    <a:pt x="90583" y="155638"/>
                    <a:pt x="101537" y="169926"/>
                    <a:pt x="116681" y="174974"/>
                  </a:cubicBezTo>
                  <a:lnTo>
                    <a:pt x="116681" y="235839"/>
                  </a:lnTo>
                  <a:lnTo>
                    <a:pt x="85630" y="235839"/>
                  </a:lnTo>
                  <a:lnTo>
                    <a:pt x="85630" y="224124"/>
                  </a:lnTo>
                  <a:cubicBezTo>
                    <a:pt x="85630" y="219933"/>
                    <a:pt x="83344" y="216027"/>
                    <a:pt x="79629" y="213932"/>
                  </a:cubicBezTo>
                  <a:cubicBezTo>
                    <a:pt x="49054" y="196405"/>
                    <a:pt x="30099" y="163639"/>
                    <a:pt x="30099" y="128492"/>
                  </a:cubicBezTo>
                  <a:cubicBezTo>
                    <a:pt x="30099" y="74200"/>
                    <a:pt x="74295" y="30004"/>
                    <a:pt x="128683" y="30004"/>
                  </a:cubicBezTo>
                  <a:cubicBezTo>
                    <a:pt x="183071" y="30004"/>
                    <a:pt x="227267" y="74200"/>
                    <a:pt x="227267" y="128492"/>
                  </a:cubicBezTo>
                  <a:cubicBezTo>
                    <a:pt x="227457" y="163639"/>
                    <a:pt x="208502" y="196405"/>
                    <a:pt x="177927" y="2139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330">
              <a:extLst>
                <a:ext uri="{FF2B5EF4-FFF2-40B4-BE49-F238E27FC236}">
                  <a16:creationId xmlns:a16="http://schemas.microsoft.com/office/drawing/2014/main" id="{3009076F-4BA5-49ED-AAAA-5061466EF600}"/>
                </a:ext>
              </a:extLst>
            </p:cNvPr>
            <p:cNvSpPr/>
            <p:nvPr/>
          </p:nvSpPr>
          <p:spPr>
            <a:xfrm>
              <a:off x="2286372" y="5552206"/>
              <a:ext cx="28575" cy="57150"/>
            </a:xfrm>
            <a:custGeom>
              <a:avLst/>
              <a:gdLst>
                <a:gd name="connsiteX0" fmla="*/ 7144 w 28575"/>
                <a:gd name="connsiteY0" fmla="*/ 19156 h 57150"/>
                <a:gd name="connsiteX1" fmla="*/ 7144 w 28575"/>
                <a:gd name="connsiteY1" fmla="*/ 38873 h 57150"/>
                <a:gd name="connsiteX2" fmla="*/ 18288 w 28575"/>
                <a:gd name="connsiteY2" fmla="*/ 50874 h 57150"/>
                <a:gd name="connsiteX3" fmla="*/ 30480 w 28575"/>
                <a:gd name="connsiteY3" fmla="*/ 39254 h 57150"/>
                <a:gd name="connsiteX4" fmla="*/ 30480 w 28575"/>
                <a:gd name="connsiteY4" fmla="*/ 18775 h 57150"/>
                <a:gd name="connsiteX5" fmla="*/ 18288 w 28575"/>
                <a:gd name="connsiteY5" fmla="*/ 7155 h 57150"/>
                <a:gd name="connsiteX6" fmla="*/ 7144 w 28575"/>
                <a:gd name="connsiteY6" fmla="*/ 1915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9156"/>
                  </a:moveTo>
                  <a:lnTo>
                    <a:pt x="7144" y="38873"/>
                  </a:lnTo>
                  <a:cubicBezTo>
                    <a:pt x="7144" y="45159"/>
                    <a:pt x="12001" y="50589"/>
                    <a:pt x="18288" y="50874"/>
                  </a:cubicBezTo>
                  <a:cubicBezTo>
                    <a:pt x="24955" y="51160"/>
                    <a:pt x="30480" y="45826"/>
                    <a:pt x="30480" y="39254"/>
                  </a:cubicBezTo>
                  <a:lnTo>
                    <a:pt x="30480" y="18775"/>
                  </a:lnTo>
                  <a:cubicBezTo>
                    <a:pt x="30480" y="12203"/>
                    <a:pt x="24955" y="6869"/>
                    <a:pt x="18288" y="7155"/>
                  </a:cubicBezTo>
                  <a:cubicBezTo>
                    <a:pt x="12001" y="7345"/>
                    <a:pt x="7144" y="12870"/>
                    <a:pt x="7144" y="19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331">
              <a:extLst>
                <a:ext uri="{FF2B5EF4-FFF2-40B4-BE49-F238E27FC236}">
                  <a16:creationId xmlns:a16="http://schemas.microsoft.com/office/drawing/2014/main" id="{B3A8D735-3496-453E-A56A-37454D49BECB}"/>
                </a:ext>
              </a:extLst>
            </p:cNvPr>
            <p:cNvSpPr/>
            <p:nvPr/>
          </p:nvSpPr>
          <p:spPr>
            <a:xfrm>
              <a:off x="2234940" y="5560412"/>
              <a:ext cx="38100" cy="47625"/>
            </a:xfrm>
            <a:custGeom>
              <a:avLst/>
              <a:gdLst>
                <a:gd name="connsiteX0" fmla="*/ 37240 w 38100"/>
                <a:gd name="connsiteY0" fmla="*/ 34097 h 47625"/>
                <a:gd name="connsiteX1" fmla="*/ 29906 w 38100"/>
                <a:gd name="connsiteY1" fmla="*/ 14761 h 47625"/>
                <a:gd name="connsiteX2" fmla="*/ 14761 w 38100"/>
                <a:gd name="connsiteY2" fmla="*/ 7903 h 47625"/>
                <a:gd name="connsiteX3" fmla="*/ 7903 w 38100"/>
                <a:gd name="connsiteY3" fmla="*/ 23048 h 47625"/>
                <a:gd name="connsiteX4" fmla="*/ 15237 w 38100"/>
                <a:gd name="connsiteY4" fmla="*/ 42383 h 47625"/>
                <a:gd name="connsiteX5" fmla="*/ 26286 w 38100"/>
                <a:gd name="connsiteY5" fmla="*/ 50003 h 47625"/>
                <a:gd name="connsiteX6" fmla="*/ 30477 w 38100"/>
                <a:gd name="connsiteY6" fmla="*/ 49241 h 47625"/>
                <a:gd name="connsiteX7" fmla="*/ 37240 w 38100"/>
                <a:gd name="connsiteY7" fmla="*/ 3409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7240" y="34097"/>
                  </a:moveTo>
                  <a:lnTo>
                    <a:pt x="29906" y="14761"/>
                  </a:lnTo>
                  <a:cubicBezTo>
                    <a:pt x="27619" y="8665"/>
                    <a:pt x="20857" y="5617"/>
                    <a:pt x="14761" y="7903"/>
                  </a:cubicBezTo>
                  <a:cubicBezTo>
                    <a:pt x="8665" y="10189"/>
                    <a:pt x="5617" y="16951"/>
                    <a:pt x="7903" y="23048"/>
                  </a:cubicBezTo>
                  <a:lnTo>
                    <a:pt x="15237" y="42383"/>
                  </a:lnTo>
                  <a:cubicBezTo>
                    <a:pt x="17047" y="47050"/>
                    <a:pt x="21523" y="50003"/>
                    <a:pt x="26286" y="50003"/>
                  </a:cubicBezTo>
                  <a:cubicBezTo>
                    <a:pt x="27715" y="50003"/>
                    <a:pt x="29048" y="49717"/>
                    <a:pt x="30477" y="49241"/>
                  </a:cubicBezTo>
                  <a:cubicBezTo>
                    <a:pt x="36478" y="46955"/>
                    <a:pt x="39526" y="40192"/>
                    <a:pt x="37240" y="34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332">
              <a:extLst>
                <a:ext uri="{FF2B5EF4-FFF2-40B4-BE49-F238E27FC236}">
                  <a16:creationId xmlns:a16="http://schemas.microsoft.com/office/drawing/2014/main" id="{FE0E0F51-EB38-4B19-9CA3-8F49B5E7F9DF}"/>
                </a:ext>
              </a:extLst>
            </p:cNvPr>
            <p:cNvSpPr/>
            <p:nvPr/>
          </p:nvSpPr>
          <p:spPr>
            <a:xfrm>
              <a:off x="2330381" y="5560507"/>
              <a:ext cx="38100" cy="47625"/>
            </a:xfrm>
            <a:custGeom>
              <a:avLst/>
              <a:gdLst>
                <a:gd name="connsiteX0" fmla="*/ 30382 w 38100"/>
                <a:gd name="connsiteY0" fmla="*/ 7903 h 47625"/>
                <a:gd name="connsiteX1" fmla="*/ 15237 w 38100"/>
                <a:gd name="connsiteY1" fmla="*/ 14761 h 47625"/>
                <a:gd name="connsiteX2" fmla="*/ 7903 w 38100"/>
                <a:gd name="connsiteY2" fmla="*/ 34096 h 47625"/>
                <a:gd name="connsiteX3" fmla="*/ 14761 w 38100"/>
                <a:gd name="connsiteY3" fmla="*/ 49241 h 47625"/>
                <a:gd name="connsiteX4" fmla="*/ 18952 w 38100"/>
                <a:gd name="connsiteY4" fmla="*/ 50003 h 47625"/>
                <a:gd name="connsiteX5" fmla="*/ 30001 w 38100"/>
                <a:gd name="connsiteY5" fmla="*/ 42383 h 47625"/>
                <a:gd name="connsiteX6" fmla="*/ 37335 w 38100"/>
                <a:gd name="connsiteY6" fmla="*/ 23048 h 47625"/>
                <a:gd name="connsiteX7" fmla="*/ 30382 w 38100"/>
                <a:gd name="connsiteY7" fmla="*/ 790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0382" y="7903"/>
                  </a:moveTo>
                  <a:cubicBezTo>
                    <a:pt x="24286" y="5617"/>
                    <a:pt x="17523" y="8665"/>
                    <a:pt x="15237" y="14761"/>
                  </a:cubicBezTo>
                  <a:lnTo>
                    <a:pt x="7903" y="34096"/>
                  </a:lnTo>
                  <a:cubicBezTo>
                    <a:pt x="5617" y="40193"/>
                    <a:pt x="8665" y="46955"/>
                    <a:pt x="14761" y="49241"/>
                  </a:cubicBezTo>
                  <a:cubicBezTo>
                    <a:pt x="16094" y="49718"/>
                    <a:pt x="17523" y="50003"/>
                    <a:pt x="18952" y="50003"/>
                  </a:cubicBezTo>
                  <a:cubicBezTo>
                    <a:pt x="23714" y="50003"/>
                    <a:pt x="28191" y="47146"/>
                    <a:pt x="30001" y="42383"/>
                  </a:cubicBezTo>
                  <a:lnTo>
                    <a:pt x="37335" y="23048"/>
                  </a:lnTo>
                  <a:cubicBezTo>
                    <a:pt x="39526" y="16952"/>
                    <a:pt x="36478" y="10189"/>
                    <a:pt x="30382" y="79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15" name="矩形 114">
            <a:extLst>
              <a:ext uri="{FF2B5EF4-FFF2-40B4-BE49-F238E27FC236}">
                <a16:creationId xmlns:a16="http://schemas.microsoft.com/office/drawing/2014/main" id="{9615A92F-6D84-4D27-A592-A1BD10494E34}"/>
              </a:ext>
            </a:extLst>
          </p:cNvPr>
          <p:cNvSpPr/>
          <p:nvPr/>
        </p:nvSpPr>
        <p:spPr>
          <a:xfrm>
            <a:off x="135165" y="2825813"/>
            <a:ext cx="159752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/>
              <a:t>製程動機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551B4D64-1D95-4D88-8AD6-06581D3E50F1}"/>
              </a:ext>
            </a:extLst>
          </p:cNvPr>
          <p:cNvSpPr/>
          <p:nvPr/>
        </p:nvSpPr>
        <p:spPr>
          <a:xfrm>
            <a:off x="3404673" y="2836804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dirty="0"/>
              <a:t>反應流程與結果</a:t>
            </a:r>
            <a:endParaRPr lang="en-US" altLang="zh-TW" sz="2400" b="1" dirty="0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EE4E2CE5-56C2-4CC3-A397-0101673BC0EA}"/>
              </a:ext>
            </a:extLst>
          </p:cNvPr>
          <p:cNvSpPr/>
          <p:nvPr/>
        </p:nvSpPr>
        <p:spPr>
          <a:xfrm>
            <a:off x="5707207" y="4143880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dirty="0"/>
              <a:t>跟原文獻</a:t>
            </a:r>
            <a:endParaRPr lang="en-US" altLang="zh-TW" sz="2400" b="1" dirty="0"/>
          </a:p>
          <a:p>
            <a:pPr algn="ctr"/>
            <a:r>
              <a:rPr lang="zh-TW" altLang="en-US" sz="2400" b="1" dirty="0"/>
              <a:t>的比較</a:t>
            </a:r>
            <a:endParaRPr lang="en-US" altLang="zh-TW" sz="2400" b="1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E1EC6F50-FA97-44B3-96F4-69050B03E764}"/>
              </a:ext>
            </a:extLst>
          </p:cNvPr>
          <p:cNvSpPr/>
          <p:nvPr/>
        </p:nvSpPr>
        <p:spPr>
          <a:xfrm>
            <a:off x="7561092" y="2823012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TW" altLang="en-US" sz="2400" b="1" dirty="0"/>
              <a:t>經濟評估</a:t>
            </a:r>
            <a:endParaRPr lang="en-US" altLang="zh-TW" sz="2400" b="1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B7FC47B8-B25A-47EB-8DC7-BFB9F173A137}"/>
              </a:ext>
            </a:extLst>
          </p:cNvPr>
          <p:cNvSpPr/>
          <p:nvPr/>
        </p:nvSpPr>
        <p:spPr>
          <a:xfrm>
            <a:off x="1988901" y="4143880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dirty="0"/>
              <a:t>參考文獻</a:t>
            </a:r>
            <a:endParaRPr lang="en-US" altLang="zh-TW" sz="2400" b="1" dirty="0"/>
          </a:p>
          <a:p>
            <a:pPr algn="ctr"/>
            <a:r>
              <a:rPr lang="zh-TW" altLang="en-US" sz="2400" b="1" dirty="0"/>
              <a:t>反應概念</a:t>
            </a:r>
            <a:endParaRPr lang="en-US" altLang="zh-TW" sz="2400" b="1" dirty="0"/>
          </a:p>
        </p:txBody>
      </p:sp>
      <p:grpSp>
        <p:nvGrpSpPr>
          <p:cNvPr id="120" name="그룹 219">
            <a:extLst>
              <a:ext uri="{FF2B5EF4-FFF2-40B4-BE49-F238E27FC236}">
                <a16:creationId xmlns:a16="http://schemas.microsoft.com/office/drawing/2014/main" id="{F7E3AB58-67E5-4237-B2F2-5A8141AE9640}"/>
              </a:ext>
            </a:extLst>
          </p:cNvPr>
          <p:cNvGrpSpPr/>
          <p:nvPr/>
        </p:nvGrpSpPr>
        <p:grpSpPr>
          <a:xfrm>
            <a:off x="8096412" y="3561564"/>
            <a:ext cx="390525" cy="266700"/>
            <a:chOff x="8143580" y="4941760"/>
            <a:chExt cx="390525" cy="266700"/>
          </a:xfrm>
          <a:solidFill>
            <a:srgbClr val="002060"/>
          </a:solidFill>
        </p:grpSpPr>
        <p:sp>
          <p:nvSpPr>
            <p:cNvPr id="121" name="자유형: 도형 220">
              <a:extLst>
                <a:ext uri="{FF2B5EF4-FFF2-40B4-BE49-F238E27FC236}">
                  <a16:creationId xmlns:a16="http://schemas.microsoft.com/office/drawing/2014/main" id="{A7D08B46-AA06-443E-8029-DE83FF945E88}"/>
                </a:ext>
              </a:extLst>
            </p:cNvPr>
            <p:cNvSpPr/>
            <p:nvPr/>
          </p:nvSpPr>
          <p:spPr>
            <a:xfrm>
              <a:off x="8143580" y="4941760"/>
              <a:ext cx="390525" cy="266700"/>
            </a:xfrm>
            <a:custGeom>
              <a:avLst/>
              <a:gdLst>
                <a:gd name="connsiteX0" fmla="*/ 375095 w 390525"/>
                <a:gd name="connsiteY0" fmla="*/ 7144 h 266700"/>
                <a:gd name="connsiteX1" fmla="*/ 98298 w 390525"/>
                <a:gd name="connsiteY1" fmla="*/ 7144 h 266700"/>
                <a:gd name="connsiteX2" fmla="*/ 87154 w 390525"/>
                <a:gd name="connsiteY2" fmla="*/ 18288 h 266700"/>
                <a:gd name="connsiteX3" fmla="*/ 87154 w 390525"/>
                <a:gd name="connsiteY3" fmla="*/ 47149 h 266700"/>
                <a:gd name="connsiteX4" fmla="*/ 58293 w 390525"/>
                <a:gd name="connsiteY4" fmla="*/ 47149 h 266700"/>
                <a:gd name="connsiteX5" fmla="*/ 47149 w 390525"/>
                <a:gd name="connsiteY5" fmla="*/ 58293 h 266700"/>
                <a:gd name="connsiteX6" fmla="*/ 47149 w 390525"/>
                <a:gd name="connsiteY6" fmla="*/ 87916 h 266700"/>
                <a:gd name="connsiteX7" fmla="*/ 18288 w 390525"/>
                <a:gd name="connsiteY7" fmla="*/ 87916 h 266700"/>
                <a:gd name="connsiteX8" fmla="*/ 7144 w 390525"/>
                <a:gd name="connsiteY8" fmla="*/ 99060 h 266700"/>
                <a:gd name="connsiteX9" fmla="*/ 7144 w 390525"/>
                <a:gd name="connsiteY9" fmla="*/ 249269 h 266700"/>
                <a:gd name="connsiteX10" fmla="*/ 18288 w 390525"/>
                <a:gd name="connsiteY10" fmla="*/ 260413 h 266700"/>
                <a:gd name="connsiteX11" fmla="*/ 295085 w 390525"/>
                <a:gd name="connsiteY11" fmla="*/ 260413 h 266700"/>
                <a:gd name="connsiteX12" fmla="*/ 306229 w 390525"/>
                <a:gd name="connsiteY12" fmla="*/ 249269 h 266700"/>
                <a:gd name="connsiteX13" fmla="*/ 306229 w 390525"/>
                <a:gd name="connsiteY13" fmla="*/ 220408 h 266700"/>
                <a:gd name="connsiteX14" fmla="*/ 335090 w 390525"/>
                <a:gd name="connsiteY14" fmla="*/ 220408 h 266700"/>
                <a:gd name="connsiteX15" fmla="*/ 346234 w 390525"/>
                <a:gd name="connsiteY15" fmla="*/ 209264 h 266700"/>
                <a:gd name="connsiteX16" fmla="*/ 346234 w 390525"/>
                <a:gd name="connsiteY16" fmla="*/ 179641 h 266700"/>
                <a:gd name="connsiteX17" fmla="*/ 375095 w 390525"/>
                <a:gd name="connsiteY17" fmla="*/ 179641 h 266700"/>
                <a:gd name="connsiteX18" fmla="*/ 386239 w 390525"/>
                <a:gd name="connsiteY18" fmla="*/ 168497 h 266700"/>
                <a:gd name="connsiteX19" fmla="*/ 386239 w 390525"/>
                <a:gd name="connsiteY19" fmla="*/ 18288 h 266700"/>
                <a:gd name="connsiteX20" fmla="*/ 375095 w 390525"/>
                <a:gd name="connsiteY20" fmla="*/ 7144 h 266700"/>
                <a:gd name="connsiteX21" fmla="*/ 363950 w 390525"/>
                <a:gd name="connsiteY21" fmla="*/ 157353 h 266700"/>
                <a:gd name="connsiteX22" fmla="*/ 346234 w 390525"/>
                <a:gd name="connsiteY22" fmla="*/ 157353 h 266700"/>
                <a:gd name="connsiteX23" fmla="*/ 346234 w 390525"/>
                <a:gd name="connsiteY23" fmla="*/ 58198 h 266700"/>
                <a:gd name="connsiteX24" fmla="*/ 335090 w 390525"/>
                <a:gd name="connsiteY24" fmla="*/ 47054 h 266700"/>
                <a:gd name="connsiteX25" fmla="*/ 110109 w 390525"/>
                <a:gd name="connsiteY25" fmla="*/ 47054 h 266700"/>
                <a:gd name="connsiteX26" fmla="*/ 110109 w 390525"/>
                <a:gd name="connsiteY26" fmla="*/ 29337 h 266700"/>
                <a:gd name="connsiteX27" fmla="*/ 363950 w 390525"/>
                <a:gd name="connsiteY27" fmla="*/ 29337 h 266700"/>
                <a:gd name="connsiteX28" fmla="*/ 363950 w 390525"/>
                <a:gd name="connsiteY28" fmla="*/ 157353 h 266700"/>
                <a:gd name="connsiteX29" fmla="*/ 29433 w 390525"/>
                <a:gd name="connsiteY29" fmla="*/ 238030 h 266700"/>
                <a:gd name="connsiteX30" fmla="*/ 29433 w 390525"/>
                <a:gd name="connsiteY30" fmla="*/ 110014 h 266700"/>
                <a:gd name="connsiteX31" fmla="*/ 283274 w 390525"/>
                <a:gd name="connsiteY31" fmla="*/ 110014 h 266700"/>
                <a:gd name="connsiteX32" fmla="*/ 283274 w 390525"/>
                <a:gd name="connsiteY32" fmla="*/ 238030 h 266700"/>
                <a:gd name="connsiteX33" fmla="*/ 29433 w 390525"/>
                <a:gd name="connsiteY33" fmla="*/ 238030 h 266700"/>
                <a:gd name="connsiteX34" fmla="*/ 306229 w 390525"/>
                <a:gd name="connsiteY34" fmla="*/ 98203 h 266700"/>
                <a:gd name="connsiteX35" fmla="*/ 295085 w 390525"/>
                <a:gd name="connsiteY35" fmla="*/ 87058 h 266700"/>
                <a:gd name="connsiteX36" fmla="*/ 70104 w 390525"/>
                <a:gd name="connsiteY36" fmla="*/ 87058 h 266700"/>
                <a:gd name="connsiteX37" fmla="*/ 70104 w 390525"/>
                <a:gd name="connsiteY37" fmla="*/ 69342 h 266700"/>
                <a:gd name="connsiteX38" fmla="*/ 323945 w 390525"/>
                <a:gd name="connsiteY38" fmla="*/ 69342 h 266700"/>
                <a:gd name="connsiteX39" fmla="*/ 323945 w 390525"/>
                <a:gd name="connsiteY39" fmla="*/ 198120 h 266700"/>
                <a:gd name="connsiteX40" fmla="*/ 306229 w 390525"/>
                <a:gd name="connsiteY40" fmla="*/ 198120 h 266700"/>
                <a:gd name="connsiteX41" fmla="*/ 306229 w 390525"/>
                <a:gd name="connsiteY41" fmla="*/ 98203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90525" h="266700">
                  <a:moveTo>
                    <a:pt x="375095" y="7144"/>
                  </a:moveTo>
                  <a:lnTo>
                    <a:pt x="98298" y="7144"/>
                  </a:lnTo>
                  <a:cubicBezTo>
                    <a:pt x="92203" y="7144"/>
                    <a:pt x="87154" y="12097"/>
                    <a:pt x="87154" y="18288"/>
                  </a:cubicBezTo>
                  <a:lnTo>
                    <a:pt x="87154" y="47149"/>
                  </a:lnTo>
                  <a:lnTo>
                    <a:pt x="58293" y="47149"/>
                  </a:lnTo>
                  <a:cubicBezTo>
                    <a:pt x="52197" y="47149"/>
                    <a:pt x="47149" y="52102"/>
                    <a:pt x="47149" y="58293"/>
                  </a:cubicBezTo>
                  <a:lnTo>
                    <a:pt x="47149" y="87916"/>
                  </a:lnTo>
                  <a:lnTo>
                    <a:pt x="18288" y="87916"/>
                  </a:lnTo>
                  <a:cubicBezTo>
                    <a:pt x="12192" y="87916"/>
                    <a:pt x="7144" y="92869"/>
                    <a:pt x="7144" y="99060"/>
                  </a:cubicBezTo>
                  <a:lnTo>
                    <a:pt x="7144" y="249269"/>
                  </a:lnTo>
                  <a:cubicBezTo>
                    <a:pt x="7144" y="255365"/>
                    <a:pt x="12097" y="260413"/>
                    <a:pt x="18288" y="260413"/>
                  </a:cubicBezTo>
                  <a:lnTo>
                    <a:pt x="295085" y="260413"/>
                  </a:lnTo>
                  <a:cubicBezTo>
                    <a:pt x="301180" y="260413"/>
                    <a:pt x="306229" y="255461"/>
                    <a:pt x="306229" y="249269"/>
                  </a:cubicBezTo>
                  <a:lnTo>
                    <a:pt x="306229" y="220408"/>
                  </a:lnTo>
                  <a:lnTo>
                    <a:pt x="335090" y="220408"/>
                  </a:lnTo>
                  <a:cubicBezTo>
                    <a:pt x="341186" y="220408"/>
                    <a:pt x="346234" y="215455"/>
                    <a:pt x="346234" y="209264"/>
                  </a:cubicBezTo>
                  <a:lnTo>
                    <a:pt x="346234" y="179641"/>
                  </a:lnTo>
                  <a:lnTo>
                    <a:pt x="375095" y="179641"/>
                  </a:lnTo>
                  <a:cubicBezTo>
                    <a:pt x="381191" y="179641"/>
                    <a:pt x="386239" y="174688"/>
                    <a:pt x="386239" y="168497"/>
                  </a:cubicBezTo>
                  <a:lnTo>
                    <a:pt x="386239" y="18288"/>
                  </a:lnTo>
                  <a:cubicBezTo>
                    <a:pt x="386239" y="12097"/>
                    <a:pt x="381191" y="7144"/>
                    <a:pt x="375095" y="7144"/>
                  </a:cubicBezTo>
                  <a:close/>
                  <a:moveTo>
                    <a:pt x="363950" y="157353"/>
                  </a:moveTo>
                  <a:lnTo>
                    <a:pt x="346234" y="157353"/>
                  </a:lnTo>
                  <a:lnTo>
                    <a:pt x="346234" y="58198"/>
                  </a:lnTo>
                  <a:cubicBezTo>
                    <a:pt x="346234" y="52102"/>
                    <a:pt x="341281" y="47054"/>
                    <a:pt x="335090" y="47054"/>
                  </a:cubicBezTo>
                  <a:lnTo>
                    <a:pt x="110109" y="47054"/>
                  </a:lnTo>
                  <a:lnTo>
                    <a:pt x="110109" y="29337"/>
                  </a:lnTo>
                  <a:lnTo>
                    <a:pt x="363950" y="29337"/>
                  </a:lnTo>
                  <a:lnTo>
                    <a:pt x="363950" y="157353"/>
                  </a:lnTo>
                  <a:close/>
                  <a:moveTo>
                    <a:pt x="29433" y="238030"/>
                  </a:moveTo>
                  <a:lnTo>
                    <a:pt x="29433" y="110014"/>
                  </a:lnTo>
                  <a:lnTo>
                    <a:pt x="283274" y="110014"/>
                  </a:lnTo>
                  <a:lnTo>
                    <a:pt x="283274" y="238030"/>
                  </a:lnTo>
                  <a:lnTo>
                    <a:pt x="29433" y="238030"/>
                  </a:lnTo>
                  <a:close/>
                  <a:moveTo>
                    <a:pt x="306229" y="98203"/>
                  </a:moveTo>
                  <a:cubicBezTo>
                    <a:pt x="306229" y="92107"/>
                    <a:pt x="301276" y="87058"/>
                    <a:pt x="295085" y="87058"/>
                  </a:cubicBezTo>
                  <a:lnTo>
                    <a:pt x="70104" y="87058"/>
                  </a:lnTo>
                  <a:lnTo>
                    <a:pt x="70104" y="69342"/>
                  </a:lnTo>
                  <a:lnTo>
                    <a:pt x="323945" y="69342"/>
                  </a:lnTo>
                  <a:lnTo>
                    <a:pt x="323945" y="198120"/>
                  </a:lnTo>
                  <a:lnTo>
                    <a:pt x="306229" y="198120"/>
                  </a:lnTo>
                  <a:lnTo>
                    <a:pt x="306229" y="9820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221">
              <a:extLst>
                <a:ext uri="{FF2B5EF4-FFF2-40B4-BE49-F238E27FC236}">
                  <a16:creationId xmlns:a16="http://schemas.microsoft.com/office/drawing/2014/main" id="{FD7CBF68-7AAC-4CF8-80CB-1E39C7A4243E}"/>
                </a:ext>
              </a:extLst>
            </p:cNvPr>
            <p:cNvSpPr/>
            <p:nvPr/>
          </p:nvSpPr>
          <p:spPr>
            <a:xfrm>
              <a:off x="8326365" y="5068061"/>
              <a:ext cx="95250" cy="95250"/>
            </a:xfrm>
            <a:custGeom>
              <a:avLst/>
              <a:gdLst>
                <a:gd name="connsiteX0" fmla="*/ 7144 w 95250"/>
                <a:gd name="connsiteY0" fmla="*/ 47625 h 95250"/>
                <a:gd name="connsiteX1" fmla="*/ 47625 w 95250"/>
                <a:gd name="connsiteY1" fmla="*/ 88106 h 95250"/>
                <a:gd name="connsiteX2" fmla="*/ 88106 w 95250"/>
                <a:gd name="connsiteY2" fmla="*/ 47625 h 95250"/>
                <a:gd name="connsiteX3" fmla="*/ 47625 w 95250"/>
                <a:gd name="connsiteY3" fmla="*/ 7144 h 95250"/>
                <a:gd name="connsiteX4" fmla="*/ 7144 w 95250"/>
                <a:gd name="connsiteY4" fmla="*/ 47625 h 95250"/>
                <a:gd name="connsiteX5" fmla="*/ 65818 w 95250"/>
                <a:gd name="connsiteY5" fmla="*/ 47625 h 95250"/>
                <a:gd name="connsiteX6" fmla="*/ 47530 w 95250"/>
                <a:gd name="connsiteY6" fmla="*/ 65913 h 95250"/>
                <a:gd name="connsiteX7" fmla="*/ 29242 w 95250"/>
                <a:gd name="connsiteY7" fmla="*/ 47625 h 95250"/>
                <a:gd name="connsiteX8" fmla="*/ 47530 w 95250"/>
                <a:gd name="connsiteY8" fmla="*/ 29337 h 95250"/>
                <a:gd name="connsiteX9" fmla="*/ 65818 w 95250"/>
                <a:gd name="connsiteY9" fmla="*/ 476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7144" y="47625"/>
                  </a:moveTo>
                  <a:cubicBezTo>
                    <a:pt x="7144" y="69914"/>
                    <a:pt x="25337" y="88106"/>
                    <a:pt x="47625" y="88106"/>
                  </a:cubicBezTo>
                  <a:cubicBezTo>
                    <a:pt x="69914" y="88106"/>
                    <a:pt x="88106" y="69914"/>
                    <a:pt x="88106" y="47625"/>
                  </a:cubicBezTo>
                  <a:cubicBezTo>
                    <a:pt x="88106" y="25337"/>
                    <a:pt x="69914" y="7144"/>
                    <a:pt x="47625" y="7144"/>
                  </a:cubicBezTo>
                  <a:cubicBezTo>
                    <a:pt x="25241" y="7144"/>
                    <a:pt x="7144" y="25241"/>
                    <a:pt x="7144" y="47625"/>
                  </a:cubicBezTo>
                  <a:close/>
                  <a:moveTo>
                    <a:pt x="65818" y="47625"/>
                  </a:moveTo>
                  <a:cubicBezTo>
                    <a:pt x="65818" y="57722"/>
                    <a:pt x="57627" y="65913"/>
                    <a:pt x="47530" y="65913"/>
                  </a:cubicBezTo>
                  <a:cubicBezTo>
                    <a:pt x="37433" y="65913"/>
                    <a:pt x="29242" y="57722"/>
                    <a:pt x="29242" y="47625"/>
                  </a:cubicBezTo>
                  <a:cubicBezTo>
                    <a:pt x="29242" y="37529"/>
                    <a:pt x="37433" y="29337"/>
                    <a:pt x="47530" y="29337"/>
                  </a:cubicBezTo>
                  <a:cubicBezTo>
                    <a:pt x="57627" y="29337"/>
                    <a:pt x="65818" y="37529"/>
                    <a:pt x="65818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222">
              <a:extLst>
                <a:ext uri="{FF2B5EF4-FFF2-40B4-BE49-F238E27FC236}">
                  <a16:creationId xmlns:a16="http://schemas.microsoft.com/office/drawing/2014/main" id="{058667B4-B253-491A-A3AF-4BD3E603AEB3}"/>
                </a:ext>
              </a:extLst>
            </p:cNvPr>
            <p:cNvSpPr/>
            <p:nvPr/>
          </p:nvSpPr>
          <p:spPr>
            <a:xfrm>
              <a:off x="8181457" y="5060441"/>
              <a:ext cx="66675" cy="104775"/>
            </a:xfrm>
            <a:custGeom>
              <a:avLst/>
              <a:gdLst>
                <a:gd name="connsiteX0" fmla="*/ 47849 w 66675"/>
                <a:gd name="connsiteY0" fmla="*/ 92773 h 104775"/>
                <a:gd name="connsiteX1" fmla="*/ 47849 w 66675"/>
                <a:gd name="connsiteY1" fmla="*/ 91630 h 104775"/>
                <a:gd name="connsiteX2" fmla="*/ 66327 w 66675"/>
                <a:gd name="connsiteY2" fmla="*/ 68009 h 104775"/>
                <a:gd name="connsiteX3" fmla="*/ 42038 w 66675"/>
                <a:gd name="connsiteY3" fmla="*/ 43910 h 104775"/>
                <a:gd name="connsiteX4" fmla="*/ 31561 w 66675"/>
                <a:gd name="connsiteY4" fmla="*/ 43910 h 104775"/>
                <a:gd name="connsiteX5" fmla="*/ 29465 w 66675"/>
                <a:gd name="connsiteY5" fmla="*/ 41624 h 104775"/>
                <a:gd name="connsiteX6" fmla="*/ 31561 w 66675"/>
                <a:gd name="connsiteY6" fmla="*/ 39529 h 104775"/>
                <a:gd name="connsiteX7" fmla="*/ 54897 w 66675"/>
                <a:gd name="connsiteY7" fmla="*/ 39529 h 104775"/>
                <a:gd name="connsiteX8" fmla="*/ 66232 w 66675"/>
                <a:gd name="connsiteY8" fmla="*/ 29718 h 104775"/>
                <a:gd name="connsiteX9" fmla="*/ 55183 w 66675"/>
                <a:gd name="connsiteY9" fmla="*/ 17336 h 104775"/>
                <a:gd name="connsiteX10" fmla="*/ 47944 w 66675"/>
                <a:gd name="connsiteY10" fmla="*/ 17336 h 104775"/>
                <a:gd name="connsiteX11" fmla="*/ 36800 w 66675"/>
                <a:gd name="connsiteY11" fmla="*/ 7144 h 104775"/>
                <a:gd name="connsiteX12" fmla="*/ 25656 w 66675"/>
                <a:gd name="connsiteY12" fmla="*/ 18002 h 104775"/>
                <a:gd name="connsiteX13" fmla="*/ 7463 w 66675"/>
                <a:gd name="connsiteY13" fmla="*/ 45720 h 104775"/>
                <a:gd name="connsiteX14" fmla="*/ 31847 w 66675"/>
                <a:gd name="connsiteY14" fmla="*/ 66104 h 104775"/>
                <a:gd name="connsiteX15" fmla="*/ 41943 w 66675"/>
                <a:gd name="connsiteY15" fmla="*/ 66104 h 104775"/>
                <a:gd name="connsiteX16" fmla="*/ 43944 w 66675"/>
                <a:gd name="connsiteY16" fmla="*/ 67246 h 104775"/>
                <a:gd name="connsiteX17" fmla="*/ 41943 w 66675"/>
                <a:gd name="connsiteY17" fmla="*/ 70485 h 104775"/>
                <a:gd name="connsiteX18" fmla="*/ 18417 w 66675"/>
                <a:gd name="connsiteY18" fmla="*/ 70485 h 104775"/>
                <a:gd name="connsiteX19" fmla="*/ 10130 w 66675"/>
                <a:gd name="connsiteY19" fmla="*/ 75343 h 104775"/>
                <a:gd name="connsiteX20" fmla="*/ 19273 w 66675"/>
                <a:gd name="connsiteY20" fmla="*/ 91916 h 104775"/>
                <a:gd name="connsiteX21" fmla="*/ 26322 w 66675"/>
                <a:gd name="connsiteY21" fmla="*/ 91916 h 104775"/>
                <a:gd name="connsiteX22" fmla="*/ 42896 w 66675"/>
                <a:gd name="connsiteY22" fmla="*/ 100965 h 104775"/>
                <a:gd name="connsiteX23" fmla="*/ 47849 w 66675"/>
                <a:gd name="connsiteY23" fmla="*/ 92773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675" h="104775">
                  <a:moveTo>
                    <a:pt x="47849" y="92773"/>
                  </a:moveTo>
                  <a:lnTo>
                    <a:pt x="47849" y="91630"/>
                  </a:lnTo>
                  <a:cubicBezTo>
                    <a:pt x="47849" y="91630"/>
                    <a:pt x="66327" y="79438"/>
                    <a:pt x="66327" y="68009"/>
                  </a:cubicBezTo>
                  <a:cubicBezTo>
                    <a:pt x="66327" y="54578"/>
                    <a:pt x="55469" y="43720"/>
                    <a:pt x="42038" y="43910"/>
                  </a:cubicBezTo>
                  <a:lnTo>
                    <a:pt x="31561" y="43910"/>
                  </a:lnTo>
                  <a:cubicBezTo>
                    <a:pt x="30418" y="43720"/>
                    <a:pt x="29465" y="42767"/>
                    <a:pt x="29465" y="41624"/>
                  </a:cubicBezTo>
                  <a:cubicBezTo>
                    <a:pt x="29465" y="40481"/>
                    <a:pt x="31561" y="39529"/>
                    <a:pt x="31561" y="39529"/>
                  </a:cubicBezTo>
                  <a:lnTo>
                    <a:pt x="54897" y="39529"/>
                  </a:lnTo>
                  <a:cubicBezTo>
                    <a:pt x="60612" y="39529"/>
                    <a:pt x="65565" y="35338"/>
                    <a:pt x="66232" y="29718"/>
                  </a:cubicBezTo>
                  <a:cubicBezTo>
                    <a:pt x="66994" y="23051"/>
                    <a:pt x="61755" y="17336"/>
                    <a:pt x="55183" y="17336"/>
                  </a:cubicBezTo>
                  <a:lnTo>
                    <a:pt x="47944" y="17336"/>
                  </a:lnTo>
                  <a:cubicBezTo>
                    <a:pt x="47468" y="11621"/>
                    <a:pt x="42705" y="7144"/>
                    <a:pt x="36800" y="7144"/>
                  </a:cubicBezTo>
                  <a:cubicBezTo>
                    <a:pt x="30704" y="7144"/>
                    <a:pt x="25846" y="12002"/>
                    <a:pt x="25656" y="18002"/>
                  </a:cubicBezTo>
                  <a:cubicBezTo>
                    <a:pt x="13845" y="20955"/>
                    <a:pt x="5367" y="32576"/>
                    <a:pt x="7463" y="45720"/>
                  </a:cubicBezTo>
                  <a:cubicBezTo>
                    <a:pt x="9368" y="57531"/>
                    <a:pt x="19845" y="66104"/>
                    <a:pt x="31847" y="66104"/>
                  </a:cubicBezTo>
                  <a:lnTo>
                    <a:pt x="41943" y="66104"/>
                  </a:lnTo>
                  <a:cubicBezTo>
                    <a:pt x="42801" y="66104"/>
                    <a:pt x="43563" y="66580"/>
                    <a:pt x="43944" y="67246"/>
                  </a:cubicBezTo>
                  <a:cubicBezTo>
                    <a:pt x="44706" y="68866"/>
                    <a:pt x="43563" y="70485"/>
                    <a:pt x="41943" y="70485"/>
                  </a:cubicBezTo>
                  <a:lnTo>
                    <a:pt x="18417" y="70485"/>
                  </a:lnTo>
                  <a:cubicBezTo>
                    <a:pt x="14988" y="70485"/>
                    <a:pt x="11749" y="72295"/>
                    <a:pt x="10130" y="75343"/>
                  </a:cubicBezTo>
                  <a:cubicBezTo>
                    <a:pt x="5653" y="83629"/>
                    <a:pt x="11464" y="91916"/>
                    <a:pt x="19273" y="91916"/>
                  </a:cubicBezTo>
                  <a:lnTo>
                    <a:pt x="26322" y="91916"/>
                  </a:lnTo>
                  <a:cubicBezTo>
                    <a:pt x="26417" y="99631"/>
                    <a:pt x="34704" y="105442"/>
                    <a:pt x="42896" y="100965"/>
                  </a:cubicBezTo>
                  <a:cubicBezTo>
                    <a:pt x="46039" y="99441"/>
                    <a:pt x="47849" y="96203"/>
                    <a:pt x="47849" y="927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223">
              <a:extLst>
                <a:ext uri="{FF2B5EF4-FFF2-40B4-BE49-F238E27FC236}">
                  <a16:creationId xmlns:a16="http://schemas.microsoft.com/office/drawing/2014/main" id="{4888BED3-6533-4964-B9C8-FE9ADCDD1192}"/>
                </a:ext>
              </a:extLst>
            </p:cNvPr>
            <p:cNvSpPr/>
            <p:nvPr/>
          </p:nvSpPr>
          <p:spPr>
            <a:xfrm>
              <a:off x="8256949" y="5087588"/>
              <a:ext cx="66675" cy="28575"/>
            </a:xfrm>
            <a:custGeom>
              <a:avLst/>
              <a:gdLst>
                <a:gd name="connsiteX0" fmla="*/ 18552 w 66675"/>
                <a:gd name="connsiteY0" fmla="*/ 29337 h 28575"/>
                <a:gd name="connsiteX1" fmla="*/ 54747 w 66675"/>
                <a:gd name="connsiteY1" fmla="*/ 29337 h 28575"/>
                <a:gd name="connsiteX2" fmla="*/ 66082 w 66675"/>
                <a:gd name="connsiteY2" fmla="*/ 19526 h 28575"/>
                <a:gd name="connsiteX3" fmla="*/ 55033 w 66675"/>
                <a:gd name="connsiteY3" fmla="*/ 7144 h 28575"/>
                <a:gd name="connsiteX4" fmla="*/ 18266 w 66675"/>
                <a:gd name="connsiteY4" fmla="*/ 7144 h 28575"/>
                <a:gd name="connsiteX5" fmla="*/ 7218 w 66675"/>
                <a:gd name="connsiteY5" fmla="*/ 19526 h 28575"/>
                <a:gd name="connsiteX6" fmla="*/ 18552 w 666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18552" y="29337"/>
                  </a:moveTo>
                  <a:lnTo>
                    <a:pt x="54747" y="29337"/>
                  </a:lnTo>
                  <a:cubicBezTo>
                    <a:pt x="60462" y="29337"/>
                    <a:pt x="65415" y="25146"/>
                    <a:pt x="66082" y="19526"/>
                  </a:cubicBezTo>
                  <a:cubicBezTo>
                    <a:pt x="66844" y="12859"/>
                    <a:pt x="61605" y="7144"/>
                    <a:pt x="55033" y="7144"/>
                  </a:cubicBezTo>
                  <a:lnTo>
                    <a:pt x="18266" y="7144"/>
                  </a:lnTo>
                  <a:cubicBezTo>
                    <a:pt x="11694" y="7144"/>
                    <a:pt x="6455" y="12859"/>
                    <a:pt x="7218" y="19526"/>
                  </a:cubicBezTo>
                  <a:cubicBezTo>
                    <a:pt x="7789" y="25146"/>
                    <a:pt x="12837" y="29337"/>
                    <a:pt x="18552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224">
              <a:extLst>
                <a:ext uri="{FF2B5EF4-FFF2-40B4-BE49-F238E27FC236}">
                  <a16:creationId xmlns:a16="http://schemas.microsoft.com/office/drawing/2014/main" id="{07040024-EFD5-43F3-8A31-6C8AB61B3905}"/>
                </a:ext>
              </a:extLst>
            </p:cNvPr>
            <p:cNvSpPr/>
            <p:nvPr/>
          </p:nvSpPr>
          <p:spPr>
            <a:xfrm>
              <a:off x="8256949" y="5118639"/>
              <a:ext cx="57150" cy="28575"/>
            </a:xfrm>
            <a:custGeom>
              <a:avLst/>
              <a:gdLst>
                <a:gd name="connsiteX0" fmla="*/ 18266 w 57150"/>
                <a:gd name="connsiteY0" fmla="*/ 29337 h 28575"/>
                <a:gd name="connsiteX1" fmla="*/ 40079 w 57150"/>
                <a:gd name="connsiteY1" fmla="*/ 29337 h 28575"/>
                <a:gd name="connsiteX2" fmla="*/ 51414 w 57150"/>
                <a:gd name="connsiteY2" fmla="*/ 19526 h 28575"/>
                <a:gd name="connsiteX3" fmla="*/ 40364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6954 h 28575"/>
                <a:gd name="connsiteX6" fmla="*/ 18266 w 5715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6" y="29337"/>
                  </a:moveTo>
                  <a:lnTo>
                    <a:pt x="40079" y="29337"/>
                  </a:lnTo>
                  <a:cubicBezTo>
                    <a:pt x="45794" y="29337"/>
                    <a:pt x="50747" y="25146"/>
                    <a:pt x="51414" y="19526"/>
                  </a:cubicBezTo>
                  <a:cubicBezTo>
                    <a:pt x="52175" y="12859"/>
                    <a:pt x="46937" y="7144"/>
                    <a:pt x="40364" y="7144"/>
                  </a:cubicBezTo>
                  <a:lnTo>
                    <a:pt x="18552" y="7144"/>
                  </a:lnTo>
                  <a:cubicBezTo>
                    <a:pt x="12837" y="7144"/>
                    <a:pt x="7884" y="11334"/>
                    <a:pt x="7218" y="16954"/>
                  </a:cubicBezTo>
                  <a:cubicBezTo>
                    <a:pt x="6455" y="23622"/>
                    <a:pt x="11694" y="29337"/>
                    <a:pt x="18266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191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矩形 204">
            <a:extLst>
              <a:ext uri="{FF2B5EF4-FFF2-40B4-BE49-F238E27FC236}">
                <a16:creationId xmlns:a16="http://schemas.microsoft.com/office/drawing/2014/main" id="{D432694A-3EB8-4998-8BE5-415C87CFD99D}"/>
              </a:ext>
            </a:extLst>
          </p:cNvPr>
          <p:cNvSpPr/>
          <p:nvPr/>
        </p:nvSpPr>
        <p:spPr>
          <a:xfrm>
            <a:off x="908" y="-9330"/>
            <a:ext cx="3392242" cy="3437489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8B390AA4-8214-4CF0-A955-81C4558A8EB8}"/>
              </a:ext>
            </a:extLst>
          </p:cNvPr>
          <p:cNvSpPr/>
          <p:nvPr/>
        </p:nvSpPr>
        <p:spPr>
          <a:xfrm>
            <a:off x="5629849" y="3418921"/>
            <a:ext cx="3510050" cy="3438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43A3DCBA-AB35-43FA-AE91-965C0B34396C}"/>
              </a:ext>
            </a:extLst>
          </p:cNvPr>
          <p:cNvSpPr/>
          <p:nvPr/>
        </p:nvSpPr>
        <p:spPr>
          <a:xfrm>
            <a:off x="3393783" y="-17825"/>
            <a:ext cx="5750215" cy="3445984"/>
          </a:xfrm>
          <a:prstGeom prst="rect">
            <a:avLst/>
          </a:prstGeom>
          <a:solidFill>
            <a:srgbClr val="B3E3C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F0DF251B-86DE-457B-AD87-4FBCEBA1CD19}"/>
              </a:ext>
            </a:extLst>
          </p:cNvPr>
          <p:cNvSpPr/>
          <p:nvPr/>
        </p:nvSpPr>
        <p:spPr>
          <a:xfrm>
            <a:off x="0" y="3417309"/>
            <a:ext cx="5625872" cy="3440691"/>
          </a:xfrm>
          <a:prstGeom prst="rect">
            <a:avLst/>
          </a:prstGeom>
          <a:solidFill>
            <a:srgbClr val="D7D4F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5" name="圖片 104">
            <a:extLst>
              <a:ext uri="{FF2B5EF4-FFF2-40B4-BE49-F238E27FC236}">
                <a16:creationId xmlns:a16="http://schemas.microsoft.com/office/drawing/2014/main" id="{477B8F2D-6A59-42C7-8F13-90B79B1C2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562" y="681543"/>
            <a:ext cx="1000823" cy="1477899"/>
          </a:xfrm>
          <a:prstGeom prst="rect">
            <a:avLst/>
          </a:prstGeom>
        </p:spPr>
      </p:pic>
      <p:pic>
        <p:nvPicPr>
          <p:cNvPr id="108" name="圖片 107">
            <a:extLst>
              <a:ext uri="{FF2B5EF4-FFF2-40B4-BE49-F238E27FC236}">
                <a16:creationId xmlns:a16="http://schemas.microsoft.com/office/drawing/2014/main" id="{92DBC446-E44A-46B1-BC9F-FC4F5626B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514" y="4022771"/>
            <a:ext cx="1121817" cy="1656570"/>
          </a:xfrm>
          <a:prstGeom prst="rect">
            <a:avLst/>
          </a:prstGeom>
        </p:spPr>
      </p:pic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5823E6C5-C35F-48EB-BE07-A2829BA7AD52}"/>
              </a:ext>
            </a:extLst>
          </p:cNvPr>
          <p:cNvCxnSpPr/>
          <p:nvPr/>
        </p:nvCxnSpPr>
        <p:spPr>
          <a:xfrm>
            <a:off x="391727" y="1499922"/>
            <a:ext cx="1352691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83053DEC-A179-4E30-A832-395CFC65002B}"/>
              </a:ext>
            </a:extLst>
          </p:cNvPr>
          <p:cNvSpPr txBox="1"/>
          <p:nvPr/>
        </p:nvSpPr>
        <p:spPr>
          <a:xfrm>
            <a:off x="501399" y="792762"/>
            <a:ext cx="1153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Glycerol</a:t>
            </a:r>
          </a:p>
          <a:p>
            <a:r>
              <a:rPr lang="en-US" altLang="zh-TW" dirty="0"/>
              <a:t>Methanol</a:t>
            </a:r>
            <a:endParaRPr lang="zh-TW" altLang="en-US" dirty="0"/>
          </a:p>
        </p:txBody>
      </p:sp>
      <p:grpSp>
        <p:nvGrpSpPr>
          <p:cNvPr id="120" name="群組 119">
            <a:extLst>
              <a:ext uri="{FF2B5EF4-FFF2-40B4-BE49-F238E27FC236}">
                <a16:creationId xmlns:a16="http://schemas.microsoft.com/office/drawing/2014/main" id="{0FB4AFFB-F4B4-4099-A2E7-1CC6C43DC886}"/>
              </a:ext>
            </a:extLst>
          </p:cNvPr>
          <p:cNvGrpSpPr/>
          <p:nvPr/>
        </p:nvGrpSpPr>
        <p:grpSpPr>
          <a:xfrm>
            <a:off x="1771999" y="52179"/>
            <a:ext cx="2182670" cy="2930449"/>
            <a:chOff x="2716044" y="145351"/>
            <a:chExt cx="2182670" cy="2930449"/>
          </a:xfrm>
        </p:grpSpPr>
        <p:pic>
          <p:nvPicPr>
            <p:cNvPr id="70" name="圖片 69">
              <a:extLst>
                <a:ext uri="{FF2B5EF4-FFF2-40B4-BE49-F238E27FC236}">
                  <a16:creationId xmlns:a16="http://schemas.microsoft.com/office/drawing/2014/main" id="{D9D21094-CDCF-4D84-9EF7-47D67FB66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75347" y="423604"/>
              <a:ext cx="1386363" cy="2030978"/>
            </a:xfrm>
            <a:prstGeom prst="rect">
              <a:avLst/>
            </a:prstGeom>
          </p:spPr>
        </p:pic>
        <p:sp>
          <p:nvSpPr>
            <p:cNvPr id="113" name="文字方塊 112">
              <a:extLst>
                <a:ext uri="{FF2B5EF4-FFF2-40B4-BE49-F238E27FC236}">
                  <a16:creationId xmlns:a16="http://schemas.microsoft.com/office/drawing/2014/main" id="{C70C0241-B6F2-475E-9576-BD77A0B77453}"/>
                </a:ext>
              </a:extLst>
            </p:cNvPr>
            <p:cNvSpPr txBox="1"/>
            <p:nvPr/>
          </p:nvSpPr>
          <p:spPr>
            <a:xfrm flipH="1">
              <a:off x="3363396" y="145351"/>
              <a:ext cx="973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solidFill>
                    <a:srgbClr val="FF0000"/>
                  </a:solidFill>
                </a:rPr>
                <a:t>MeOH</a:t>
              </a:r>
              <a:endParaRPr lang="zh-TW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14" name="文字方塊 113">
              <a:extLst>
                <a:ext uri="{FF2B5EF4-FFF2-40B4-BE49-F238E27FC236}">
                  <a16:creationId xmlns:a16="http://schemas.microsoft.com/office/drawing/2014/main" id="{DFDB717A-2E21-4E13-8F30-E31FC9D69B45}"/>
                </a:ext>
              </a:extLst>
            </p:cNvPr>
            <p:cNvSpPr txBox="1"/>
            <p:nvPr/>
          </p:nvSpPr>
          <p:spPr>
            <a:xfrm>
              <a:off x="3900338" y="1878413"/>
              <a:ext cx="998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glycerol</a:t>
              </a:r>
              <a:endParaRPr lang="zh-TW" altLang="en-US" dirty="0"/>
            </a:p>
          </p:txBody>
        </p:sp>
        <p:sp>
          <p:nvSpPr>
            <p:cNvPr id="115" name="文字方塊 114">
              <a:extLst>
                <a:ext uri="{FF2B5EF4-FFF2-40B4-BE49-F238E27FC236}">
                  <a16:creationId xmlns:a16="http://schemas.microsoft.com/office/drawing/2014/main" id="{6CC4B03A-0365-48F7-882C-00E9EC09D742}"/>
                </a:ext>
              </a:extLst>
            </p:cNvPr>
            <p:cNvSpPr txBox="1"/>
            <p:nvPr/>
          </p:nvSpPr>
          <p:spPr>
            <a:xfrm>
              <a:off x="2716044" y="2706468"/>
              <a:ext cx="970964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0.1 atm</a:t>
              </a:r>
              <a:endParaRPr lang="zh-TW" altLang="en-US" dirty="0"/>
            </a:p>
          </p:txBody>
        </p:sp>
      </p:grpSp>
      <p:sp>
        <p:nvSpPr>
          <p:cNvPr id="121" name="矩形: 圓角 120">
            <a:extLst>
              <a:ext uri="{FF2B5EF4-FFF2-40B4-BE49-F238E27FC236}">
                <a16:creationId xmlns:a16="http://schemas.microsoft.com/office/drawing/2014/main" id="{7250DDE0-AA98-4162-AA9E-0E9A698F888A}"/>
              </a:ext>
            </a:extLst>
          </p:cNvPr>
          <p:cNvSpPr/>
          <p:nvPr/>
        </p:nvSpPr>
        <p:spPr>
          <a:xfrm>
            <a:off x="83976" y="67755"/>
            <a:ext cx="1692572" cy="5107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ysClr val="windowText" lastClr="000000"/>
                </a:solidFill>
              </a:rPr>
              <a:t>甘油純化</a:t>
            </a:r>
          </a:p>
        </p:txBody>
      </p: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DB1F4BD7-2B27-4AEB-83D3-83B7E8A092FB}"/>
              </a:ext>
            </a:extLst>
          </p:cNvPr>
          <p:cNvCxnSpPr/>
          <p:nvPr/>
        </p:nvCxnSpPr>
        <p:spPr>
          <a:xfrm>
            <a:off x="3220455" y="2229696"/>
            <a:ext cx="54317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22B4C414-F3D4-4238-BE63-59E29FBC794E}"/>
              </a:ext>
            </a:extLst>
          </p:cNvPr>
          <p:cNvCxnSpPr/>
          <p:nvPr/>
        </p:nvCxnSpPr>
        <p:spPr>
          <a:xfrm>
            <a:off x="3694090" y="421045"/>
            <a:ext cx="657247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>
            <a:extLst>
              <a:ext uri="{FF2B5EF4-FFF2-40B4-BE49-F238E27FC236}">
                <a16:creationId xmlns:a16="http://schemas.microsoft.com/office/drawing/2014/main" id="{FF9C999E-61B0-420C-B82B-7ECA957321A2}"/>
              </a:ext>
            </a:extLst>
          </p:cNvPr>
          <p:cNvCxnSpPr/>
          <p:nvPr/>
        </p:nvCxnSpPr>
        <p:spPr>
          <a:xfrm>
            <a:off x="4397262" y="413761"/>
            <a:ext cx="44865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>
            <a:extLst>
              <a:ext uri="{FF2B5EF4-FFF2-40B4-BE49-F238E27FC236}">
                <a16:creationId xmlns:a16="http://schemas.microsoft.com/office/drawing/2014/main" id="{08AF4570-7344-45F0-9D60-4E5C1E86FF9B}"/>
              </a:ext>
            </a:extLst>
          </p:cNvPr>
          <p:cNvCxnSpPr>
            <a:cxnSpLocks/>
          </p:cNvCxnSpPr>
          <p:nvPr/>
        </p:nvCxnSpPr>
        <p:spPr>
          <a:xfrm>
            <a:off x="4829817" y="402186"/>
            <a:ext cx="0" cy="50997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>
            <a:extLst>
              <a:ext uri="{FF2B5EF4-FFF2-40B4-BE49-F238E27FC236}">
                <a16:creationId xmlns:a16="http://schemas.microsoft.com/office/drawing/2014/main" id="{B2CE54A6-7BA5-40FA-A27A-0B45E868366B}"/>
              </a:ext>
            </a:extLst>
          </p:cNvPr>
          <p:cNvCxnSpPr/>
          <p:nvPr/>
        </p:nvCxnSpPr>
        <p:spPr>
          <a:xfrm>
            <a:off x="3857888" y="2229696"/>
            <a:ext cx="44865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73D2B107-F9BC-4228-9CC2-D9C9FF92D961}"/>
              </a:ext>
            </a:extLst>
          </p:cNvPr>
          <p:cNvCxnSpPr/>
          <p:nvPr/>
        </p:nvCxnSpPr>
        <p:spPr>
          <a:xfrm>
            <a:off x="4282741" y="1175700"/>
            <a:ext cx="0" cy="103533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55C6D121-8F21-4696-B4D0-F191C68FC9D8}"/>
              </a:ext>
            </a:extLst>
          </p:cNvPr>
          <p:cNvCxnSpPr>
            <a:cxnSpLocks/>
          </p:cNvCxnSpPr>
          <p:nvPr/>
        </p:nvCxnSpPr>
        <p:spPr>
          <a:xfrm>
            <a:off x="4282741" y="1194362"/>
            <a:ext cx="243416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字方塊 152">
            <a:extLst>
              <a:ext uri="{FF2B5EF4-FFF2-40B4-BE49-F238E27FC236}">
                <a16:creationId xmlns:a16="http://schemas.microsoft.com/office/drawing/2014/main" id="{9932450A-D8C3-4636-B392-89D6858AC289}"/>
              </a:ext>
            </a:extLst>
          </p:cNvPr>
          <p:cNvSpPr txBox="1"/>
          <p:nvPr/>
        </p:nvSpPr>
        <p:spPr>
          <a:xfrm>
            <a:off x="3630484" y="67568"/>
            <a:ext cx="147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HCl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HA/AA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34CE221D-7570-4338-9A2C-5222A329F154}"/>
                  </a:ext>
                </a:extLst>
              </p:cNvPr>
              <p:cNvSpPr txBox="1"/>
              <p:nvPr/>
            </p:nvSpPr>
            <p:spPr>
              <a:xfrm>
                <a:off x="4585549" y="2257532"/>
                <a:ext cx="1591881" cy="64633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4 atm, 122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zh-TW" dirty="0"/>
                  <a:t>C</a:t>
                </a:r>
              </a:p>
              <a:p>
                <a:pPr algn="ctr"/>
                <a:r>
                  <a:rPr lang="en-US" altLang="zh-TW" dirty="0"/>
                  <a:t>20m</a:t>
                </a:r>
                <a:r>
                  <a:rPr lang="en-US" altLang="zh-TW" baseline="30000" dirty="0"/>
                  <a:t>3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34CE221D-7570-4338-9A2C-5222A329F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549" y="2257532"/>
                <a:ext cx="1591881" cy="646331"/>
              </a:xfrm>
              <a:prstGeom prst="rect">
                <a:avLst/>
              </a:prstGeom>
              <a:blipFill>
                <a:blip r:embed="rId4"/>
                <a:stretch>
                  <a:fillRect t="-4717" r="-383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AA62C7CA-A990-438C-B60E-05C2396FC255}"/>
              </a:ext>
            </a:extLst>
          </p:cNvPr>
          <p:cNvCxnSpPr/>
          <p:nvPr/>
        </p:nvCxnSpPr>
        <p:spPr>
          <a:xfrm>
            <a:off x="5623622" y="1498432"/>
            <a:ext cx="92380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5" name="圖片 184">
            <a:extLst>
              <a:ext uri="{FF2B5EF4-FFF2-40B4-BE49-F238E27FC236}">
                <a16:creationId xmlns:a16="http://schemas.microsoft.com/office/drawing/2014/main" id="{7A236748-7DA1-43F9-BFCA-974270700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595" y="744330"/>
            <a:ext cx="1452825" cy="2041246"/>
          </a:xfrm>
          <a:prstGeom prst="rect">
            <a:avLst/>
          </a:prstGeom>
        </p:spPr>
      </p:pic>
      <p:sp>
        <p:nvSpPr>
          <p:cNvPr id="189" name="矩形: 圓角 188">
            <a:extLst>
              <a:ext uri="{FF2B5EF4-FFF2-40B4-BE49-F238E27FC236}">
                <a16:creationId xmlns:a16="http://schemas.microsoft.com/office/drawing/2014/main" id="{6701F762-02F5-4624-9435-A1927FC886E1}"/>
              </a:ext>
            </a:extLst>
          </p:cNvPr>
          <p:cNvSpPr/>
          <p:nvPr/>
        </p:nvSpPr>
        <p:spPr>
          <a:xfrm>
            <a:off x="7310626" y="64261"/>
            <a:ext cx="1692572" cy="5107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ysClr val="windowText" lastClr="000000"/>
                </a:solidFill>
              </a:rPr>
              <a:t>甘油氯化</a:t>
            </a:r>
          </a:p>
        </p:txBody>
      </p:sp>
      <p:cxnSp>
        <p:nvCxnSpPr>
          <p:cNvPr id="192" name="直線單箭頭接點 191">
            <a:extLst>
              <a:ext uri="{FF2B5EF4-FFF2-40B4-BE49-F238E27FC236}">
                <a16:creationId xmlns:a16="http://schemas.microsoft.com/office/drawing/2014/main" id="{5147D81D-375A-4936-A34F-16943BB570F1}"/>
              </a:ext>
            </a:extLst>
          </p:cNvPr>
          <p:cNvCxnSpPr>
            <a:cxnSpLocks/>
          </p:cNvCxnSpPr>
          <p:nvPr/>
        </p:nvCxnSpPr>
        <p:spPr>
          <a:xfrm flipH="1">
            <a:off x="7389060" y="5132358"/>
            <a:ext cx="73492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單箭頭接點 196">
            <a:extLst>
              <a:ext uri="{FF2B5EF4-FFF2-40B4-BE49-F238E27FC236}">
                <a16:creationId xmlns:a16="http://schemas.microsoft.com/office/drawing/2014/main" id="{AE97F2A1-DB1D-4557-9764-C69887ECC00D}"/>
              </a:ext>
            </a:extLst>
          </p:cNvPr>
          <p:cNvCxnSpPr>
            <a:cxnSpLocks/>
          </p:cNvCxnSpPr>
          <p:nvPr/>
        </p:nvCxnSpPr>
        <p:spPr>
          <a:xfrm flipH="1">
            <a:off x="7373056" y="4643753"/>
            <a:ext cx="1556614" cy="1520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文字方塊 197">
            <a:extLst>
              <a:ext uri="{FF2B5EF4-FFF2-40B4-BE49-F238E27FC236}">
                <a16:creationId xmlns:a16="http://schemas.microsoft.com/office/drawing/2014/main" id="{33D2CD1B-A900-471E-98F3-BF0DB35080BF}"/>
              </a:ext>
            </a:extLst>
          </p:cNvPr>
          <p:cNvSpPr txBox="1"/>
          <p:nvPr/>
        </p:nvSpPr>
        <p:spPr>
          <a:xfrm>
            <a:off x="8133175" y="4927866"/>
            <a:ext cx="82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NaOH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字方塊 198">
                <a:extLst>
                  <a:ext uri="{FF2B5EF4-FFF2-40B4-BE49-F238E27FC236}">
                    <a16:creationId xmlns:a16="http://schemas.microsoft.com/office/drawing/2014/main" id="{35039118-7812-42CE-ABF5-A1E582183D8E}"/>
                  </a:ext>
                </a:extLst>
              </p:cNvPr>
              <p:cNvSpPr txBox="1"/>
              <p:nvPr/>
            </p:nvSpPr>
            <p:spPr>
              <a:xfrm>
                <a:off x="5865143" y="5775433"/>
                <a:ext cx="1402557" cy="64633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1 atm, 50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zh-TW" dirty="0"/>
                  <a:t>C</a:t>
                </a:r>
              </a:p>
              <a:p>
                <a:pPr algn="ctr"/>
                <a:r>
                  <a:rPr lang="en-US" altLang="zh-TW" dirty="0"/>
                  <a:t>20m</a:t>
                </a:r>
                <a:r>
                  <a:rPr lang="en-US" altLang="zh-TW" baseline="30000" dirty="0"/>
                  <a:t>3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99" name="文字方塊 198">
                <a:extLst>
                  <a:ext uri="{FF2B5EF4-FFF2-40B4-BE49-F238E27FC236}">
                    <a16:creationId xmlns:a16="http://schemas.microsoft.com/office/drawing/2014/main" id="{35039118-7812-42CE-ABF5-A1E582183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143" y="5775433"/>
                <a:ext cx="1402557" cy="646331"/>
              </a:xfrm>
              <a:prstGeom prst="rect">
                <a:avLst/>
              </a:prstGeom>
              <a:blipFill>
                <a:blip r:embed="rId7"/>
                <a:stretch>
                  <a:fillRect l="-2174" t="-4717" r="-2609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1" name="直線單箭頭接點 200">
            <a:extLst>
              <a:ext uri="{FF2B5EF4-FFF2-40B4-BE49-F238E27FC236}">
                <a16:creationId xmlns:a16="http://schemas.microsoft.com/office/drawing/2014/main" id="{818F16BC-4811-4A21-B66C-698DC8AFA1E4}"/>
              </a:ext>
            </a:extLst>
          </p:cNvPr>
          <p:cNvCxnSpPr>
            <a:cxnSpLocks/>
          </p:cNvCxnSpPr>
          <p:nvPr/>
        </p:nvCxnSpPr>
        <p:spPr>
          <a:xfrm flipH="1">
            <a:off x="4794815" y="5092903"/>
            <a:ext cx="980075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矩形: 圓角 203">
            <a:extLst>
              <a:ext uri="{FF2B5EF4-FFF2-40B4-BE49-F238E27FC236}">
                <a16:creationId xmlns:a16="http://schemas.microsoft.com/office/drawing/2014/main" id="{9FD6F7F8-3316-4837-A43A-B8D71E8B4BBF}"/>
              </a:ext>
            </a:extLst>
          </p:cNvPr>
          <p:cNvSpPr/>
          <p:nvPr/>
        </p:nvSpPr>
        <p:spPr>
          <a:xfrm>
            <a:off x="7336008" y="6180793"/>
            <a:ext cx="1692572" cy="5107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ysClr val="windowText" lastClr="000000"/>
                </a:solidFill>
              </a:rPr>
              <a:t>DCH</a:t>
            </a:r>
            <a:r>
              <a:rPr lang="zh-TW" altLang="en-US" sz="2000" b="1" dirty="0">
                <a:solidFill>
                  <a:sysClr val="windowText" lastClr="000000"/>
                </a:solidFill>
              </a:rPr>
              <a:t> 環氧化</a:t>
            </a:r>
          </a:p>
        </p:txBody>
      </p:sp>
      <p:sp>
        <p:nvSpPr>
          <p:cNvPr id="206" name="矩形: 圓角 205">
            <a:extLst>
              <a:ext uri="{FF2B5EF4-FFF2-40B4-BE49-F238E27FC236}">
                <a16:creationId xmlns:a16="http://schemas.microsoft.com/office/drawing/2014/main" id="{1668CEC4-88F9-483D-9988-FB9FA46C06F9}"/>
              </a:ext>
            </a:extLst>
          </p:cNvPr>
          <p:cNvSpPr/>
          <p:nvPr/>
        </p:nvSpPr>
        <p:spPr>
          <a:xfrm>
            <a:off x="83976" y="6199424"/>
            <a:ext cx="1692572" cy="51071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659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ysClr val="windowText" lastClr="000000"/>
                </a:solidFill>
              </a:rPr>
              <a:t>ECH</a:t>
            </a:r>
            <a:r>
              <a:rPr lang="zh-TW" altLang="en-US" sz="2000" b="1" dirty="0">
                <a:solidFill>
                  <a:sysClr val="windowText" lastClr="000000"/>
                </a:solidFill>
              </a:rPr>
              <a:t>純化</a:t>
            </a:r>
          </a:p>
        </p:txBody>
      </p:sp>
      <p:pic>
        <p:nvPicPr>
          <p:cNvPr id="209" name="圖片 208">
            <a:extLst>
              <a:ext uri="{FF2B5EF4-FFF2-40B4-BE49-F238E27FC236}">
                <a16:creationId xmlns:a16="http://schemas.microsoft.com/office/drawing/2014/main" id="{B27F7FCE-4681-4D6B-8D42-03E5DEBEC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398429" y="4202196"/>
            <a:ext cx="1267299" cy="1780580"/>
          </a:xfrm>
          <a:prstGeom prst="rect">
            <a:avLst/>
          </a:prstGeom>
        </p:spPr>
      </p:pic>
      <p:sp>
        <p:nvSpPr>
          <p:cNvPr id="211" name="文字方塊 210">
            <a:extLst>
              <a:ext uri="{FF2B5EF4-FFF2-40B4-BE49-F238E27FC236}">
                <a16:creationId xmlns:a16="http://schemas.microsoft.com/office/drawing/2014/main" id="{94CAB4B4-5494-4DD7-AFFB-9B8EEAD9CA05}"/>
              </a:ext>
            </a:extLst>
          </p:cNvPr>
          <p:cNvSpPr txBox="1"/>
          <p:nvPr/>
        </p:nvSpPr>
        <p:spPr>
          <a:xfrm>
            <a:off x="7584849" y="4320587"/>
            <a:ext cx="679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DCH</a:t>
            </a:r>
          </a:p>
          <a:p>
            <a:r>
              <a:rPr lang="en-US" altLang="zh-TW" dirty="0"/>
              <a:t>H</a:t>
            </a:r>
            <a:r>
              <a:rPr lang="en-US" altLang="zh-TW" baseline="-25000" dirty="0"/>
              <a:t>2</a:t>
            </a:r>
            <a:r>
              <a:rPr lang="en-US" altLang="zh-TW" dirty="0"/>
              <a:t>O</a:t>
            </a:r>
            <a:endParaRPr lang="zh-TW" altLang="en-US" dirty="0"/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19E71DD8-C6B3-4617-BF05-C5EC5A40DEEF}"/>
              </a:ext>
            </a:extLst>
          </p:cNvPr>
          <p:cNvCxnSpPr>
            <a:cxnSpLocks/>
          </p:cNvCxnSpPr>
          <p:nvPr/>
        </p:nvCxnSpPr>
        <p:spPr>
          <a:xfrm>
            <a:off x="8917216" y="924143"/>
            <a:ext cx="0" cy="373562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AF9C77DF-1EE7-4DA9-AFED-1AE3E8B8F5E1}"/>
              </a:ext>
            </a:extLst>
          </p:cNvPr>
          <p:cNvCxnSpPr>
            <a:cxnSpLocks/>
          </p:cNvCxnSpPr>
          <p:nvPr/>
        </p:nvCxnSpPr>
        <p:spPr>
          <a:xfrm>
            <a:off x="8084205" y="912156"/>
            <a:ext cx="854796" cy="0"/>
          </a:xfrm>
          <a:prstGeom prst="straightConnector1">
            <a:avLst/>
          </a:prstGeom>
          <a:ln w="38100"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ACBF71A-56B4-488C-B556-70CAAC3B5060}"/>
              </a:ext>
            </a:extLst>
          </p:cNvPr>
          <p:cNvSpPr txBox="1"/>
          <p:nvPr/>
        </p:nvSpPr>
        <p:spPr>
          <a:xfrm>
            <a:off x="8123982" y="579707"/>
            <a:ext cx="603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DCH</a:t>
            </a:r>
          </a:p>
          <a:p>
            <a:r>
              <a:rPr lang="en-US" altLang="zh-TW" dirty="0"/>
              <a:t>H</a:t>
            </a:r>
            <a:r>
              <a:rPr lang="en-US" altLang="zh-TW" baseline="-25000" dirty="0"/>
              <a:t>2</a:t>
            </a:r>
            <a:r>
              <a:rPr lang="en-US" altLang="zh-TW" dirty="0"/>
              <a:t>O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6759C3E-0347-4EEC-BE31-DF5662F287DD}"/>
              </a:ext>
            </a:extLst>
          </p:cNvPr>
          <p:cNvSpPr txBox="1"/>
          <p:nvPr/>
        </p:nvSpPr>
        <p:spPr>
          <a:xfrm>
            <a:off x="180246" y="4936989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ECH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9931CB5-8AD1-4133-BDB1-35AFFA0FF8CF}"/>
              </a:ext>
            </a:extLst>
          </p:cNvPr>
          <p:cNvSpPr txBox="1"/>
          <p:nvPr/>
        </p:nvSpPr>
        <p:spPr>
          <a:xfrm>
            <a:off x="1315034" y="526353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</a:t>
            </a:r>
            <a:r>
              <a:rPr lang="en-US" altLang="zh-TW" baseline="-25000" dirty="0"/>
              <a:t>2</a:t>
            </a:r>
            <a:r>
              <a:rPr lang="en-US" altLang="zh-TW" dirty="0"/>
              <a:t>O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5F6E241-0B41-419B-B828-711C4485A107}"/>
              </a:ext>
            </a:extLst>
          </p:cNvPr>
          <p:cNvSpPr txBox="1"/>
          <p:nvPr/>
        </p:nvSpPr>
        <p:spPr>
          <a:xfrm>
            <a:off x="3865676" y="6116056"/>
            <a:ext cx="719873" cy="378413"/>
          </a:xfrm>
          <a:prstGeom prst="rect">
            <a:avLst/>
          </a:prstGeom>
          <a:solidFill>
            <a:srgbClr val="AD9BE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 atm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3E2C948-A21D-4FD8-8418-E8D6F904CE19}"/>
                  </a:ext>
                </a:extLst>
              </p:cNvPr>
              <p:cNvSpPr/>
              <p:nvPr/>
            </p:nvSpPr>
            <p:spPr>
              <a:xfrm>
                <a:off x="881518" y="1512541"/>
                <a:ext cx="6639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solidFill>
                      <a:srgbClr val="996633"/>
                    </a:solidFill>
                  </a:rPr>
                  <a:t>90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996633"/>
                        </a:solidFill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zh-TW" dirty="0">
                    <a:solidFill>
                      <a:srgbClr val="996633"/>
                    </a:solidFill>
                  </a:rPr>
                  <a:t>C</a:t>
                </a:r>
                <a:endParaRPr lang="zh-TW" altLang="en-US" dirty="0">
                  <a:solidFill>
                    <a:srgbClr val="996633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3E2C948-A21D-4FD8-8418-E8D6F904CE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18" y="1512541"/>
                <a:ext cx="663964" cy="369332"/>
              </a:xfrm>
              <a:prstGeom prst="rect">
                <a:avLst/>
              </a:prstGeom>
              <a:blipFill>
                <a:blip r:embed="rId10"/>
                <a:stretch>
                  <a:fillRect l="-8257" t="-8197" r="-7339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5A3294B-B379-4C4B-89C3-34FE9D41FA73}"/>
                  </a:ext>
                </a:extLst>
              </p:cNvPr>
              <p:cNvSpPr/>
              <p:nvPr/>
            </p:nvSpPr>
            <p:spPr>
              <a:xfrm>
                <a:off x="2807041" y="442358"/>
                <a:ext cx="6639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solidFill>
                      <a:srgbClr val="996633"/>
                    </a:solidFill>
                  </a:rPr>
                  <a:t>65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996633"/>
                        </a:solidFill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zh-TW" dirty="0">
                    <a:solidFill>
                      <a:srgbClr val="996633"/>
                    </a:solidFill>
                  </a:rPr>
                  <a:t>C</a:t>
                </a:r>
                <a:endParaRPr lang="zh-TW" altLang="en-US" dirty="0">
                  <a:solidFill>
                    <a:srgbClr val="996633"/>
                  </a:solidFill>
                </a:endParaRPr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5A3294B-B379-4C4B-89C3-34FE9D41FA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041" y="442358"/>
                <a:ext cx="663964" cy="369332"/>
              </a:xfrm>
              <a:prstGeom prst="rect">
                <a:avLst/>
              </a:prstGeom>
              <a:blipFill>
                <a:blip r:embed="rId11"/>
                <a:stretch>
                  <a:fillRect l="-7339" t="-10000" r="-8257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592CA03-0B6B-4898-983A-AF1138F06FA7}"/>
                  </a:ext>
                </a:extLst>
              </p:cNvPr>
              <p:cNvSpPr/>
              <p:nvPr/>
            </p:nvSpPr>
            <p:spPr>
              <a:xfrm>
                <a:off x="2741497" y="2245424"/>
                <a:ext cx="7906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solidFill>
                      <a:srgbClr val="996633"/>
                    </a:solidFill>
                  </a:rPr>
                  <a:t>290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996633"/>
                        </a:solidFill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zh-TW" dirty="0">
                    <a:solidFill>
                      <a:srgbClr val="996633"/>
                    </a:solidFill>
                  </a:rPr>
                  <a:t>C</a:t>
                </a:r>
                <a:endParaRPr lang="zh-TW" altLang="en-US" dirty="0">
                  <a:solidFill>
                    <a:srgbClr val="996633"/>
                  </a:solidFill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592CA03-0B6B-4898-983A-AF1138F06F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497" y="2245424"/>
                <a:ext cx="790601" cy="369332"/>
              </a:xfrm>
              <a:prstGeom prst="rect">
                <a:avLst/>
              </a:prstGeom>
              <a:blipFill>
                <a:blip r:embed="rId12"/>
                <a:stretch>
                  <a:fillRect l="-6977" t="-8197" r="-697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字方塊 54">
            <a:extLst>
              <a:ext uri="{FF2B5EF4-FFF2-40B4-BE49-F238E27FC236}">
                <a16:creationId xmlns:a16="http://schemas.microsoft.com/office/drawing/2014/main" id="{FC6AD8FD-037B-4ABB-A5D2-8DB40F0FB627}"/>
              </a:ext>
            </a:extLst>
          </p:cNvPr>
          <p:cNvSpPr txBox="1"/>
          <p:nvPr/>
        </p:nvSpPr>
        <p:spPr>
          <a:xfrm>
            <a:off x="6765769" y="2868251"/>
            <a:ext cx="95582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 atm</a:t>
            </a:r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D8C67EC-8BF3-4122-99AB-EDD645CDBD42}"/>
              </a:ext>
            </a:extLst>
          </p:cNvPr>
          <p:cNvGrpSpPr/>
          <p:nvPr/>
        </p:nvGrpSpPr>
        <p:grpSpPr>
          <a:xfrm>
            <a:off x="958754" y="3964019"/>
            <a:ext cx="923090" cy="458724"/>
            <a:chOff x="-2057978" y="3956182"/>
            <a:chExt cx="923090" cy="458724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5A485349-F09F-4EAE-A9C5-550DC5029628}"/>
                </a:ext>
              </a:extLst>
            </p:cNvPr>
            <p:cNvSpPr/>
            <p:nvPr/>
          </p:nvSpPr>
          <p:spPr>
            <a:xfrm>
              <a:off x="-1834518" y="3956182"/>
              <a:ext cx="465888" cy="458723"/>
            </a:xfrm>
            <a:prstGeom prst="round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F4FD71F2-63D5-464F-92C2-9AC5D3CD338C}"/>
                </a:ext>
              </a:extLst>
            </p:cNvPr>
            <p:cNvSpPr/>
            <p:nvPr/>
          </p:nvSpPr>
          <p:spPr>
            <a:xfrm>
              <a:off x="-2057978" y="3956183"/>
              <a:ext cx="458723" cy="458723"/>
            </a:xfrm>
            <a:prstGeom prst="ellipse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751CF26E-136E-4E2D-BE82-06A33197C700}"/>
                </a:ext>
              </a:extLst>
            </p:cNvPr>
            <p:cNvSpPr/>
            <p:nvPr/>
          </p:nvSpPr>
          <p:spPr>
            <a:xfrm>
              <a:off x="-1593611" y="3956182"/>
              <a:ext cx="458723" cy="458723"/>
            </a:xfrm>
            <a:prstGeom prst="ellipse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91BC5D1C-3617-4CEE-A66D-EE30202DD4F2}"/>
              </a:ext>
            </a:extLst>
          </p:cNvPr>
          <p:cNvCxnSpPr>
            <a:cxnSpLocks/>
          </p:cNvCxnSpPr>
          <p:nvPr/>
        </p:nvCxnSpPr>
        <p:spPr>
          <a:xfrm flipH="1">
            <a:off x="1979101" y="4192419"/>
            <a:ext cx="381700" cy="372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C7B45C76-8EB2-4809-9365-AD9367D6698E}"/>
              </a:ext>
            </a:extLst>
          </p:cNvPr>
          <p:cNvCxnSpPr>
            <a:cxnSpLocks/>
          </p:cNvCxnSpPr>
          <p:nvPr/>
        </p:nvCxnSpPr>
        <p:spPr>
          <a:xfrm>
            <a:off x="2348347" y="3740467"/>
            <a:ext cx="0" cy="46796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AD495359-BD89-4DF1-9B33-6B92CFA25542}"/>
              </a:ext>
            </a:extLst>
          </p:cNvPr>
          <p:cNvCxnSpPr>
            <a:cxnSpLocks/>
          </p:cNvCxnSpPr>
          <p:nvPr/>
        </p:nvCxnSpPr>
        <p:spPr>
          <a:xfrm>
            <a:off x="1613193" y="4433087"/>
            <a:ext cx="8258" cy="79923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5848E683-C95A-4AC3-93C9-7CC719C5DC3D}"/>
              </a:ext>
            </a:extLst>
          </p:cNvPr>
          <p:cNvCxnSpPr>
            <a:cxnSpLocks/>
          </p:cNvCxnSpPr>
          <p:nvPr/>
        </p:nvCxnSpPr>
        <p:spPr>
          <a:xfrm flipH="1">
            <a:off x="856037" y="5167822"/>
            <a:ext cx="381700" cy="372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EDF26AB4-8B07-40D0-A167-3BE66232B56E}"/>
              </a:ext>
            </a:extLst>
          </p:cNvPr>
          <p:cNvCxnSpPr>
            <a:cxnSpLocks/>
          </p:cNvCxnSpPr>
          <p:nvPr/>
        </p:nvCxnSpPr>
        <p:spPr>
          <a:xfrm>
            <a:off x="1225283" y="4443708"/>
            <a:ext cx="0" cy="74012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06E3501-6B65-46EB-9AE0-207B90739A04}"/>
              </a:ext>
            </a:extLst>
          </p:cNvPr>
          <p:cNvSpPr txBox="1"/>
          <p:nvPr/>
        </p:nvSpPr>
        <p:spPr>
          <a:xfrm>
            <a:off x="2590346" y="5160809"/>
            <a:ext cx="719873" cy="378413"/>
          </a:xfrm>
          <a:prstGeom prst="rect">
            <a:avLst/>
          </a:prstGeom>
          <a:solidFill>
            <a:srgbClr val="AD9BE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 atm</a:t>
            </a:r>
            <a:endParaRPr lang="zh-TW" altLang="en-US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B20D08A-AD0C-49F7-83CA-0312538ADC54}"/>
              </a:ext>
            </a:extLst>
          </p:cNvPr>
          <p:cNvSpPr txBox="1"/>
          <p:nvPr/>
        </p:nvSpPr>
        <p:spPr>
          <a:xfrm>
            <a:off x="231170" y="3592983"/>
            <a:ext cx="719873" cy="378413"/>
          </a:xfrm>
          <a:prstGeom prst="rect">
            <a:avLst/>
          </a:prstGeom>
          <a:solidFill>
            <a:srgbClr val="AD9BE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 atm</a:t>
            </a:r>
            <a:endParaRPr lang="zh-TW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118CA30-66C7-43AD-A5AD-17AC86D5E4F6}"/>
              </a:ext>
            </a:extLst>
          </p:cNvPr>
          <p:cNvSpPr/>
          <p:nvPr/>
        </p:nvSpPr>
        <p:spPr>
          <a:xfrm>
            <a:off x="18" y="-11332"/>
            <a:ext cx="9143999" cy="3437489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67CE6A9-C0F3-40F5-B3BC-8928C94777C3}"/>
              </a:ext>
            </a:extLst>
          </p:cNvPr>
          <p:cNvSpPr/>
          <p:nvPr/>
        </p:nvSpPr>
        <p:spPr>
          <a:xfrm>
            <a:off x="5623622" y="3418697"/>
            <a:ext cx="3520254" cy="3445983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73A85962-1079-4FDE-89D0-FE95193DD1EF}"/>
              </a:ext>
            </a:extLst>
          </p:cNvPr>
          <p:cNvSpPr txBox="1"/>
          <p:nvPr/>
        </p:nvSpPr>
        <p:spPr>
          <a:xfrm>
            <a:off x="5004018" y="4768122"/>
            <a:ext cx="679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ECH</a:t>
            </a:r>
          </a:p>
          <a:p>
            <a:r>
              <a:rPr lang="en-US" altLang="zh-TW" dirty="0"/>
              <a:t>H</a:t>
            </a:r>
            <a:r>
              <a:rPr lang="en-US" altLang="zh-TW" baseline="-25000" dirty="0"/>
              <a:t>2</a:t>
            </a:r>
            <a:r>
              <a:rPr lang="en-US" altLang="zh-TW" dirty="0"/>
              <a:t>O</a:t>
            </a:r>
            <a:endParaRPr lang="zh-TW" altLang="en-US" dirty="0"/>
          </a:p>
        </p:txBody>
      </p:sp>
      <p:pic>
        <p:nvPicPr>
          <p:cNvPr id="65" name="圖片 64">
            <a:extLst>
              <a:ext uri="{FF2B5EF4-FFF2-40B4-BE49-F238E27FC236}">
                <a16:creationId xmlns:a16="http://schemas.microsoft.com/office/drawing/2014/main" id="{8900F723-AA2E-4677-8C97-53A018B232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288449" y="3540085"/>
            <a:ext cx="1097527" cy="1542047"/>
          </a:xfrm>
          <a:prstGeom prst="rect">
            <a:avLst/>
          </a:prstGeom>
        </p:spPr>
      </p:pic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62EBEE8-4357-4211-9634-BE29932FC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/47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15A0F9-1F63-4717-8D33-DCAE842D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9C24-7C66-4323-88B7-218B97194733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126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AE8E00F8-96C4-49E8-B452-937B3DFB97FE}"/>
              </a:ext>
            </a:extLst>
          </p:cNvPr>
          <p:cNvSpPr/>
          <p:nvPr/>
        </p:nvSpPr>
        <p:spPr>
          <a:xfrm>
            <a:off x="240367" y="254229"/>
            <a:ext cx="1944857" cy="713754"/>
          </a:xfrm>
          <a:prstGeom prst="roundRect">
            <a:avLst/>
          </a:prstGeom>
          <a:solidFill>
            <a:srgbClr val="CCCCFF">
              <a:alpha val="50000"/>
            </a:srgbClr>
          </a:solidFill>
          <a:ln w="28575">
            <a:solidFill>
              <a:srgbClr val="7659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ECH</a:t>
            </a:r>
            <a:r>
              <a:rPr lang="zh-TW" altLang="en-US" sz="2400" b="1" dirty="0">
                <a:solidFill>
                  <a:sysClr val="windowText" lastClr="000000"/>
                </a:solidFill>
              </a:rPr>
              <a:t>純化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FCEB1E9-C076-49BE-A70F-B66089F1AF46}"/>
              </a:ext>
            </a:extLst>
          </p:cNvPr>
          <p:cNvSpPr/>
          <p:nvPr/>
        </p:nvSpPr>
        <p:spPr>
          <a:xfrm>
            <a:off x="131266" y="6031659"/>
            <a:ext cx="2163057" cy="3535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AA62C7CA-A990-438C-B60E-05C2396FC255}"/>
              </a:ext>
            </a:extLst>
          </p:cNvPr>
          <p:cNvCxnSpPr>
            <a:cxnSpLocks/>
          </p:cNvCxnSpPr>
          <p:nvPr/>
        </p:nvCxnSpPr>
        <p:spPr>
          <a:xfrm>
            <a:off x="1245679" y="4944514"/>
            <a:ext cx="113851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CEECCE73-B449-4DCC-8452-EB3F689FFCF3}"/>
              </a:ext>
            </a:extLst>
          </p:cNvPr>
          <p:cNvSpPr txBox="1"/>
          <p:nvPr/>
        </p:nvSpPr>
        <p:spPr>
          <a:xfrm>
            <a:off x="304947" y="1023513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unit: kg/</a:t>
            </a:r>
            <a:r>
              <a:rPr lang="en-US" altLang="zh-TW" sz="2000" dirty="0" err="1"/>
              <a:t>hr</a:t>
            </a:r>
            <a:endParaRPr lang="zh-TW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C88E3602-1CC2-4A7D-9EAC-2832571214AA}"/>
                  </a:ext>
                </a:extLst>
              </p:cNvPr>
              <p:cNvSpPr/>
              <p:nvPr/>
            </p:nvSpPr>
            <p:spPr>
              <a:xfrm>
                <a:off x="1786958" y="4539173"/>
                <a:ext cx="82123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>
                    <a:solidFill>
                      <a:srgbClr val="996633"/>
                    </a:solidFill>
                  </a:rPr>
                  <a:t>50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996633"/>
                        </a:solidFill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zh-TW" dirty="0">
                    <a:solidFill>
                      <a:srgbClr val="996633"/>
                    </a:solidFill>
                  </a:rPr>
                  <a:t>C</a:t>
                </a:r>
                <a:endParaRPr lang="zh-TW" altLang="en-US" dirty="0">
                  <a:solidFill>
                    <a:srgbClr val="996633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C88E3602-1CC2-4A7D-9EAC-2832571214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958" y="4539173"/>
                <a:ext cx="821236" cy="369332"/>
              </a:xfrm>
              <a:prstGeom prst="rect">
                <a:avLst/>
              </a:prstGeom>
              <a:blipFill>
                <a:blip r:embed="rId4"/>
                <a:stretch>
                  <a:fillRect l="-5926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字方塊 69">
            <a:extLst>
              <a:ext uri="{FF2B5EF4-FFF2-40B4-BE49-F238E27FC236}">
                <a16:creationId xmlns:a16="http://schemas.microsoft.com/office/drawing/2014/main" id="{6C860150-6968-4989-A118-6ADF4B951ACE}"/>
              </a:ext>
            </a:extLst>
          </p:cNvPr>
          <p:cNvSpPr txBox="1"/>
          <p:nvPr/>
        </p:nvSpPr>
        <p:spPr>
          <a:xfrm>
            <a:off x="1147377" y="4539173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atm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3F91E95B-6568-4874-8657-4BEA5477B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466021"/>
              </p:ext>
            </p:extLst>
          </p:nvPr>
        </p:nvGraphicFramePr>
        <p:xfrm>
          <a:off x="129700" y="5287894"/>
          <a:ext cx="2163057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019">
                  <a:extLst>
                    <a:ext uri="{9D8B030D-6E8A-4147-A177-3AD203B41FA5}">
                      <a16:colId xmlns:a16="http://schemas.microsoft.com/office/drawing/2014/main" val="3270256623"/>
                    </a:ext>
                  </a:extLst>
                </a:gridCol>
                <a:gridCol w="721019">
                  <a:extLst>
                    <a:ext uri="{9D8B030D-6E8A-4147-A177-3AD203B41FA5}">
                      <a16:colId xmlns:a16="http://schemas.microsoft.com/office/drawing/2014/main" val="1074361822"/>
                    </a:ext>
                  </a:extLst>
                </a:gridCol>
                <a:gridCol w="721019">
                  <a:extLst>
                    <a:ext uri="{9D8B030D-6E8A-4147-A177-3AD203B41FA5}">
                      <a16:colId xmlns:a16="http://schemas.microsoft.com/office/drawing/2014/main" val="1435509759"/>
                    </a:ext>
                  </a:extLst>
                </a:gridCol>
              </a:tblGrid>
              <a:tr h="265803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00B050"/>
                          </a:solidFill>
                        </a:rPr>
                        <a:t>AA</a:t>
                      </a:r>
                      <a:endParaRPr lang="zh-TW" alt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rgbClr val="FF0000"/>
                          </a:solidFill>
                        </a:rPr>
                        <a:t>HA</a:t>
                      </a:r>
                      <a:endParaRPr lang="zh-TW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180303"/>
                  </a:ext>
                </a:extLst>
              </a:tr>
              <a:tr h="2658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H</a:t>
                      </a:r>
                      <a:r>
                        <a:rPr lang="en-US" altLang="zh-TW" sz="1800" baseline="-25000" dirty="0"/>
                        <a:t>2</a:t>
                      </a:r>
                      <a:r>
                        <a:rPr lang="en-US" altLang="zh-TW" sz="1800" baseline="0" dirty="0"/>
                        <a:t>O</a:t>
                      </a:r>
                      <a:endParaRPr lang="zh-TW" altLang="en-US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1789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2098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7292032"/>
                  </a:ext>
                </a:extLst>
              </a:tr>
              <a:tr h="267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ECH</a:t>
                      </a:r>
                      <a:endParaRPr lang="zh-TW" altLang="en-US" sz="18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B050"/>
                          </a:solidFill>
                        </a:rPr>
                        <a:t>538</a:t>
                      </a:r>
                      <a:endParaRPr lang="zh-TW" alt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717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807971"/>
                  </a:ext>
                </a:extLst>
              </a:tr>
            </a:tbl>
          </a:graphicData>
        </a:graphic>
      </p:graphicFrame>
      <p:pic>
        <p:nvPicPr>
          <p:cNvPr id="42" name="圖片 41">
            <a:extLst>
              <a:ext uri="{FF2B5EF4-FFF2-40B4-BE49-F238E27FC236}">
                <a16:creationId xmlns:a16="http://schemas.microsoft.com/office/drawing/2014/main" id="{DDF79328-B90E-4C8D-B4AF-35D63E8758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9808" y="3746597"/>
            <a:ext cx="1669142" cy="2345176"/>
          </a:xfrm>
          <a:prstGeom prst="rect">
            <a:avLst/>
          </a:prstGeom>
        </p:spPr>
      </p:pic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62B35ED0-0D06-4152-AEC6-FB78B564C30D}"/>
              </a:ext>
            </a:extLst>
          </p:cNvPr>
          <p:cNvSpPr/>
          <p:nvPr/>
        </p:nvSpPr>
        <p:spPr>
          <a:xfrm>
            <a:off x="107553" y="4579065"/>
            <a:ext cx="1024841" cy="6802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ysClr val="windowText" lastClr="000000"/>
                </a:solidFill>
              </a:rPr>
              <a:t>DCH</a:t>
            </a:r>
          </a:p>
          <a:p>
            <a:pPr algn="ctr"/>
            <a:r>
              <a:rPr lang="zh-TW" altLang="en-US" sz="2000" b="1" dirty="0">
                <a:solidFill>
                  <a:sysClr val="windowText" lastClr="000000"/>
                </a:solidFill>
              </a:rPr>
              <a:t>環氧化</a:t>
            </a:r>
          </a:p>
        </p:txBody>
      </p:sp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D9D55BE5-2246-41BD-82AF-9BDDB5CEF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667591"/>
              </p:ext>
            </p:extLst>
          </p:nvPr>
        </p:nvGraphicFramePr>
        <p:xfrm>
          <a:off x="6236105" y="813615"/>
          <a:ext cx="2608805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063">
                  <a:extLst>
                    <a:ext uri="{9D8B030D-6E8A-4147-A177-3AD203B41FA5}">
                      <a16:colId xmlns:a16="http://schemas.microsoft.com/office/drawing/2014/main" val="3270256623"/>
                    </a:ext>
                  </a:extLst>
                </a:gridCol>
                <a:gridCol w="878351">
                  <a:extLst>
                    <a:ext uri="{9D8B030D-6E8A-4147-A177-3AD203B41FA5}">
                      <a16:colId xmlns:a16="http://schemas.microsoft.com/office/drawing/2014/main" val="1074361822"/>
                    </a:ext>
                  </a:extLst>
                </a:gridCol>
                <a:gridCol w="734391">
                  <a:extLst>
                    <a:ext uri="{9D8B030D-6E8A-4147-A177-3AD203B41FA5}">
                      <a16:colId xmlns:a16="http://schemas.microsoft.com/office/drawing/2014/main" val="1435509759"/>
                    </a:ext>
                  </a:extLst>
                </a:gridCol>
              </a:tblGrid>
              <a:tr h="265803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rgbClr val="00B050"/>
                          </a:solidFill>
                        </a:rPr>
                        <a:t>AA</a:t>
                      </a:r>
                      <a:endParaRPr lang="zh-TW" alt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rgbClr val="FF0000"/>
                          </a:solidFill>
                        </a:rPr>
                        <a:t>HA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180303"/>
                  </a:ext>
                </a:extLst>
              </a:tr>
              <a:tr h="2658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ECH</a:t>
                      </a:r>
                      <a:endParaRPr lang="zh-TW" altLang="en-US" sz="2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1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00B050"/>
                          </a:solidFill>
                        </a:rPr>
                        <a:t>515</a:t>
                      </a:r>
                      <a:endParaRPr lang="zh-TW" alt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1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</a:rPr>
                        <a:t>679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1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807971"/>
                  </a:ext>
                </a:extLst>
              </a:tr>
              <a:tr h="2658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w%</a:t>
                      </a:r>
                      <a:endParaRPr lang="zh-TW" altLang="en-U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94.3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85.3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035618"/>
                  </a:ext>
                </a:extLst>
              </a:tr>
            </a:tbl>
          </a:graphicData>
        </a:graphic>
      </p:graphicFrame>
      <p:sp>
        <p:nvSpPr>
          <p:cNvPr id="47" name="文字方塊 46">
            <a:extLst>
              <a:ext uri="{FF2B5EF4-FFF2-40B4-BE49-F238E27FC236}">
                <a16:creationId xmlns:a16="http://schemas.microsoft.com/office/drawing/2014/main" id="{E31252C4-69F1-441B-AF31-459483BBBF27}"/>
              </a:ext>
            </a:extLst>
          </p:cNvPr>
          <p:cNvSpPr txBox="1"/>
          <p:nvPr/>
        </p:nvSpPr>
        <p:spPr>
          <a:xfrm>
            <a:off x="8046585" y="2656181"/>
            <a:ext cx="7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ECH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85" name="圖片 84">
            <a:extLst>
              <a:ext uri="{FF2B5EF4-FFF2-40B4-BE49-F238E27FC236}">
                <a16:creationId xmlns:a16="http://schemas.microsoft.com/office/drawing/2014/main" id="{93EDEDC7-253F-4DCE-8CBA-0E154BDA38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159" y="2716428"/>
            <a:ext cx="1669142" cy="2345176"/>
          </a:xfrm>
          <a:prstGeom prst="rect">
            <a:avLst/>
          </a:prstGeom>
        </p:spPr>
      </p:pic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8BA35360-8AEE-47FD-8A86-08F36CD5CACC}"/>
              </a:ext>
            </a:extLst>
          </p:cNvPr>
          <p:cNvCxnSpPr>
            <a:cxnSpLocks/>
          </p:cNvCxnSpPr>
          <p:nvPr/>
        </p:nvCxnSpPr>
        <p:spPr>
          <a:xfrm flipV="1">
            <a:off x="6996201" y="2908014"/>
            <a:ext cx="1050384" cy="977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2AC6AE42-37A0-4CA4-BB03-04AED798EBCB}"/>
              </a:ext>
            </a:extLst>
          </p:cNvPr>
          <p:cNvCxnSpPr>
            <a:cxnSpLocks/>
          </p:cNvCxnSpPr>
          <p:nvPr/>
        </p:nvCxnSpPr>
        <p:spPr>
          <a:xfrm>
            <a:off x="6427862" y="3231503"/>
            <a:ext cx="0" cy="63102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78BF3CD5-5CDE-4910-8DE5-88C93F30CE5E}"/>
              </a:ext>
            </a:extLst>
          </p:cNvPr>
          <p:cNvCxnSpPr>
            <a:cxnSpLocks/>
          </p:cNvCxnSpPr>
          <p:nvPr/>
        </p:nvCxnSpPr>
        <p:spPr>
          <a:xfrm flipV="1">
            <a:off x="6427862" y="3847528"/>
            <a:ext cx="1050384" cy="977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41AF16B8-BA77-49E9-BD85-AF18C58E6F7F}"/>
              </a:ext>
            </a:extLst>
          </p:cNvPr>
          <p:cNvSpPr txBox="1"/>
          <p:nvPr/>
        </p:nvSpPr>
        <p:spPr>
          <a:xfrm>
            <a:off x="7504837" y="3641722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H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O</a:t>
            </a:r>
            <a:endParaRPr lang="zh-TW" altLang="en-US" sz="2000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06AB319C-941C-43C3-8981-6C01B837F175}"/>
              </a:ext>
            </a:extLst>
          </p:cNvPr>
          <p:cNvSpPr/>
          <p:nvPr/>
        </p:nvSpPr>
        <p:spPr>
          <a:xfrm>
            <a:off x="2285383" y="3211034"/>
            <a:ext cx="1197537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P</a:t>
            </a:r>
            <a:r>
              <a:rPr lang="zh-TW" altLang="en-US" sz="2000" dirty="0"/>
              <a:t>：</a:t>
            </a:r>
            <a:r>
              <a:rPr lang="en-US" altLang="zh-TW" sz="2000" dirty="0"/>
              <a:t>1 atm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6F72070F-3E05-4DEE-A340-96A5CF5B27A0}"/>
              </a:ext>
            </a:extLst>
          </p:cNvPr>
          <p:cNvSpPr/>
          <p:nvPr/>
        </p:nvSpPr>
        <p:spPr>
          <a:xfrm>
            <a:off x="4098950" y="2245121"/>
            <a:ext cx="1197537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P</a:t>
            </a:r>
            <a:r>
              <a:rPr lang="zh-TW" altLang="en-US" sz="2000" dirty="0"/>
              <a:t>：</a:t>
            </a:r>
            <a:r>
              <a:rPr lang="en-US" altLang="zh-TW" sz="2000" dirty="0"/>
              <a:t>1 atm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72202928-5999-4981-862B-FC5FA1310DE6}"/>
              </a:ext>
            </a:extLst>
          </p:cNvPr>
          <p:cNvSpPr/>
          <p:nvPr/>
        </p:nvSpPr>
        <p:spPr>
          <a:xfrm>
            <a:off x="5858515" y="2173924"/>
            <a:ext cx="1197537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P</a:t>
            </a:r>
            <a:r>
              <a:rPr lang="zh-TW" altLang="en-US" sz="2000" dirty="0"/>
              <a:t>：</a:t>
            </a:r>
            <a:r>
              <a:rPr lang="en-US" altLang="zh-TW" sz="2000" dirty="0"/>
              <a:t>1 atm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41AF16B8-BA77-49E9-BD85-AF18C58E6F7F}"/>
              </a:ext>
            </a:extLst>
          </p:cNvPr>
          <p:cNvSpPr txBox="1"/>
          <p:nvPr/>
        </p:nvSpPr>
        <p:spPr>
          <a:xfrm>
            <a:off x="5972125" y="4661494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H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O</a:t>
            </a:r>
            <a:endParaRPr lang="zh-TW" altLang="en-US" sz="20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41AF16B8-BA77-49E9-BD85-AF18C58E6F7F}"/>
              </a:ext>
            </a:extLst>
          </p:cNvPr>
          <p:cNvSpPr txBox="1"/>
          <p:nvPr/>
        </p:nvSpPr>
        <p:spPr>
          <a:xfrm>
            <a:off x="4098950" y="5691663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H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O</a:t>
            </a:r>
            <a:endParaRPr lang="zh-TW" altLang="en-US" sz="2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7952" y="2667081"/>
            <a:ext cx="996243" cy="501420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764DD3F0-07AB-4B09-BEE8-236C414065A6}"/>
              </a:ext>
            </a:extLst>
          </p:cNvPr>
          <p:cNvGrpSpPr/>
          <p:nvPr/>
        </p:nvGrpSpPr>
        <p:grpSpPr>
          <a:xfrm>
            <a:off x="6040799" y="24269"/>
            <a:ext cx="1063850" cy="1079714"/>
            <a:chOff x="6040799" y="24269"/>
            <a:chExt cx="1063850" cy="1079714"/>
          </a:xfrm>
        </p:grpSpPr>
        <p:pic>
          <p:nvPicPr>
            <p:cNvPr id="84" name="圖形 3" descr="硬幣">
              <a:extLst>
                <a:ext uri="{FF2B5EF4-FFF2-40B4-BE49-F238E27FC236}">
                  <a16:creationId xmlns:a16="http://schemas.microsoft.com/office/drawing/2014/main" id="{144AF30E-E10D-4322-A299-A083880F1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6040799" y="488394"/>
              <a:ext cx="563230" cy="563230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6226020" y="24269"/>
              <a:ext cx="878629" cy="896202"/>
            </a:xfrm>
            <a:prstGeom prst="rect">
              <a:avLst/>
            </a:prstGeom>
          </p:spPr>
        </p:pic>
        <p:pic>
          <p:nvPicPr>
            <p:cNvPr id="109" name="圖形 3" descr="硬幣">
              <a:extLst>
                <a:ext uri="{FF2B5EF4-FFF2-40B4-BE49-F238E27FC236}">
                  <a16:creationId xmlns:a16="http://schemas.microsoft.com/office/drawing/2014/main" id="{144AF30E-E10D-4322-A299-A083880F10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28698" t="38601" r="-1"/>
            <a:stretch/>
          </p:blipFill>
          <p:spPr>
            <a:xfrm>
              <a:off x="6491424" y="781567"/>
              <a:ext cx="374420" cy="322416"/>
            </a:xfrm>
            <a:prstGeom prst="rect">
              <a:avLst/>
            </a:prstGeom>
          </p:spPr>
        </p:pic>
      </p:grp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2359806-C7EC-4C51-B5AF-5C65EC76D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/47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EA8206-D4DC-4A74-AC71-2439A1CAB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9C24-7C66-4323-88B7-218B97194733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14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95" grpId="0"/>
      <p:bldP spid="105" grpId="0" animBg="1"/>
      <p:bldP spid="107" grpId="0" animBg="1"/>
      <p:bldP spid="108" grpId="0" animBg="1"/>
      <p:bldP spid="52" grpId="0"/>
      <p:bldP spid="5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2C4790-386B-4CFA-B739-3221D993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9C24-7C66-4323-88B7-218B97194733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18" name="標題 1">
            <a:extLst>
              <a:ext uri="{FF2B5EF4-FFF2-40B4-BE49-F238E27FC236}">
                <a16:creationId xmlns:a16="http://schemas.microsoft.com/office/drawing/2014/main" id="{60F82EDE-8489-4C96-8573-CFA23C24EA06}"/>
              </a:ext>
            </a:extLst>
          </p:cNvPr>
          <p:cNvSpPr txBox="1">
            <a:spLocks/>
          </p:cNvSpPr>
          <p:nvPr/>
        </p:nvSpPr>
        <p:spPr>
          <a:xfrm>
            <a:off x="571500" y="255586"/>
            <a:ext cx="7886700" cy="865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/>
              <a:t>不同催化劑產物比較</a:t>
            </a:r>
            <a:r>
              <a:rPr lang="en-US" altLang="zh-TW" sz="3600" dirty="0"/>
              <a:t>(ECH)</a:t>
            </a:r>
            <a:endParaRPr lang="zh-TW" altLang="en-US" sz="36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7D53022-1746-424B-A1C6-3DD1C7291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269189"/>
              </p:ext>
            </p:extLst>
          </p:nvPr>
        </p:nvGraphicFramePr>
        <p:xfrm>
          <a:off x="1223898" y="1461036"/>
          <a:ext cx="6696205" cy="214602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295377">
                  <a:extLst>
                    <a:ext uri="{9D8B030D-6E8A-4147-A177-3AD203B41FA5}">
                      <a16:colId xmlns:a16="http://schemas.microsoft.com/office/drawing/2014/main" val="2999794614"/>
                    </a:ext>
                  </a:extLst>
                </a:gridCol>
                <a:gridCol w="1279839">
                  <a:extLst>
                    <a:ext uri="{9D8B030D-6E8A-4147-A177-3AD203B41FA5}">
                      <a16:colId xmlns:a16="http://schemas.microsoft.com/office/drawing/2014/main" val="570567982"/>
                    </a:ext>
                  </a:extLst>
                </a:gridCol>
                <a:gridCol w="1894115">
                  <a:extLst>
                    <a:ext uri="{9D8B030D-6E8A-4147-A177-3AD203B41FA5}">
                      <a16:colId xmlns:a16="http://schemas.microsoft.com/office/drawing/2014/main" val="1789446607"/>
                    </a:ext>
                  </a:extLst>
                </a:gridCol>
                <a:gridCol w="2226874">
                  <a:extLst>
                    <a:ext uri="{9D8B030D-6E8A-4147-A177-3AD203B41FA5}">
                      <a16:colId xmlns:a16="http://schemas.microsoft.com/office/drawing/2014/main" val="2790585779"/>
                    </a:ext>
                  </a:extLst>
                </a:gridCol>
              </a:tblGrid>
              <a:tr h="785479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/>
                        <a:t>模擬結果</a:t>
                      </a:r>
                      <a:endParaRPr lang="en-US" altLang="zh-TW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ECH</a:t>
                      </a:r>
                      <a:r>
                        <a:rPr lang="zh-TW" altLang="en-US" b="0" dirty="0"/>
                        <a:t>總量</a:t>
                      </a:r>
                      <a:endParaRPr lang="en-US" altLang="zh-TW" b="0" dirty="0"/>
                    </a:p>
                    <a:p>
                      <a:pPr algn="ctr"/>
                      <a:r>
                        <a:rPr lang="en-US" altLang="zh-TW" b="0" dirty="0"/>
                        <a:t>(kg/</a:t>
                      </a:r>
                      <a:r>
                        <a:rPr lang="en-US" altLang="zh-TW" b="0" dirty="0" err="1"/>
                        <a:t>hr</a:t>
                      </a:r>
                      <a:r>
                        <a:rPr lang="en-US" altLang="zh-TW" b="0" dirty="0"/>
                        <a:t>)</a:t>
                      </a:r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/>
                        <a:t>純化後</a:t>
                      </a:r>
                      <a:r>
                        <a:rPr lang="en-US" altLang="zh-TW" b="0" dirty="0"/>
                        <a:t>ECH</a:t>
                      </a:r>
                      <a:r>
                        <a:rPr lang="zh-TW" altLang="en-US" b="0" dirty="0"/>
                        <a:t>流量</a:t>
                      </a:r>
                      <a:endParaRPr lang="en-US" altLang="zh-TW" b="0" dirty="0"/>
                    </a:p>
                    <a:p>
                      <a:pPr algn="ctr"/>
                      <a:r>
                        <a:rPr lang="en-US" altLang="zh-TW" b="0" dirty="0"/>
                        <a:t>(kg/</a:t>
                      </a:r>
                      <a:r>
                        <a:rPr lang="en-US" altLang="zh-TW" b="0" dirty="0" err="1"/>
                        <a:t>hr</a:t>
                      </a:r>
                      <a:r>
                        <a:rPr lang="en-US" altLang="zh-TW" b="0" dirty="0"/>
                        <a:t>)</a:t>
                      </a:r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ECH</a:t>
                      </a:r>
                      <a:r>
                        <a:rPr lang="zh-TW" altLang="en-US" b="0" dirty="0"/>
                        <a:t>質量百分比</a:t>
                      </a:r>
                      <a:endParaRPr lang="en-US" altLang="zh-TW" b="0" dirty="0"/>
                    </a:p>
                    <a:p>
                      <a:pPr algn="ctr"/>
                      <a:r>
                        <a:rPr lang="en-US" altLang="zh-TW" b="0" dirty="0"/>
                        <a:t>(%)</a:t>
                      </a:r>
                      <a:endParaRPr lang="zh-TW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307416"/>
                  </a:ext>
                </a:extLst>
              </a:tr>
              <a:tr h="6802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AA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541</a:t>
                      </a:r>
                      <a:endParaRPr lang="zh-TW" alt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515</a:t>
                      </a:r>
                      <a:endParaRPr lang="zh-TW" alt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94.3</a:t>
                      </a:r>
                      <a:endParaRPr lang="zh-TW" alt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214498"/>
                  </a:ext>
                </a:extLst>
              </a:tr>
              <a:tr h="68027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HA</a:t>
                      </a:r>
                      <a:endParaRPr lang="zh-TW" altLang="en-US" sz="20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717</a:t>
                      </a:r>
                      <a:endParaRPr lang="zh-TW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679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85.3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755489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96633298-9222-41F3-ADDF-45F5EB47DCAF}"/>
              </a:ext>
            </a:extLst>
          </p:cNvPr>
          <p:cNvSpPr txBox="1"/>
          <p:nvPr/>
        </p:nvSpPr>
        <p:spPr>
          <a:xfrm>
            <a:off x="916130" y="3946664"/>
            <a:ext cx="7311740" cy="1831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使用</a:t>
            </a:r>
            <a:r>
              <a:rPr lang="en-US" altLang="zh-TW" sz="2400" dirty="0">
                <a:solidFill>
                  <a:schemeClr val="accent2"/>
                </a:solidFill>
              </a:rPr>
              <a:t>HA</a:t>
            </a:r>
            <a:r>
              <a:rPr lang="zh-TW" altLang="en-US" sz="2400" dirty="0"/>
              <a:t>作為</a:t>
            </a:r>
            <a:r>
              <a:rPr lang="en-US" altLang="zh-TW" sz="2400" dirty="0"/>
              <a:t>DCH</a:t>
            </a:r>
            <a:r>
              <a:rPr lang="zh-TW" altLang="en-US" sz="2400" dirty="0"/>
              <a:t>反應之催化劑所得的</a:t>
            </a:r>
            <a:r>
              <a:rPr lang="en-US" altLang="zh-TW" sz="2400" b="1" dirty="0"/>
              <a:t>ECH</a:t>
            </a:r>
            <a:r>
              <a:rPr lang="zh-TW" altLang="en-US" sz="2400" b="1" dirty="0"/>
              <a:t>產量</a:t>
            </a:r>
            <a:r>
              <a:rPr lang="zh-TW" altLang="en-US" sz="2400" dirty="0"/>
              <a:t>較多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由於</a:t>
            </a:r>
            <a:r>
              <a:rPr lang="en-US" altLang="zh-TW" sz="2400" dirty="0"/>
              <a:t>DCH</a:t>
            </a:r>
            <a:r>
              <a:rPr lang="zh-TW" altLang="en-US" sz="2400" dirty="0"/>
              <a:t>環氧化反應產物含水量太高，利用兩個</a:t>
            </a:r>
            <a:r>
              <a:rPr lang="zh-TW" altLang="en-US" sz="2400" dirty="0">
                <a:solidFill>
                  <a:srgbClr val="FF0000"/>
                </a:solidFill>
              </a:rPr>
              <a:t>蒸餾塔除水</a:t>
            </a:r>
            <a:r>
              <a:rPr lang="zh-TW" altLang="en-US" sz="2400" dirty="0"/>
              <a:t>後，再根據</a:t>
            </a:r>
            <a:r>
              <a:rPr lang="en-US" altLang="zh-TW" sz="2400" dirty="0"/>
              <a:t>ECH</a:t>
            </a:r>
            <a:r>
              <a:rPr lang="zh-TW" altLang="en-US" sz="2400" dirty="0"/>
              <a:t>和水</a:t>
            </a:r>
            <a:r>
              <a:rPr lang="zh-TW" altLang="en-US" sz="2400" dirty="0">
                <a:solidFill>
                  <a:srgbClr val="FF0000"/>
                </a:solidFill>
              </a:rPr>
              <a:t>溶解度差</a:t>
            </a:r>
            <a:r>
              <a:rPr lang="en-US" altLang="zh-TW" sz="2400" baseline="30000" dirty="0"/>
              <a:t>[1]</a:t>
            </a:r>
            <a:r>
              <a:rPr lang="zh-TW" altLang="en-US" sz="2400" dirty="0"/>
              <a:t>的特性分離。</a:t>
            </a:r>
            <a:endParaRPr lang="en-US" altLang="zh-TW" sz="24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蒸餾塔顯示</a:t>
            </a:r>
            <a:r>
              <a:rPr lang="en-US" altLang="zh-TW" sz="2400" dirty="0"/>
              <a:t>results available with errors(AA</a:t>
            </a:r>
            <a:r>
              <a:rPr lang="zh-TW" altLang="en-US" sz="2400" dirty="0"/>
              <a:t>沒有</a:t>
            </a:r>
            <a:r>
              <a:rPr lang="en-US" altLang="zh-TW" sz="2400" dirty="0"/>
              <a:t>)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F25804-6A59-4503-B2A9-80B919859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03069" y="6400311"/>
            <a:ext cx="3086100" cy="365125"/>
          </a:xfrm>
        </p:spPr>
        <p:txBody>
          <a:bodyPr/>
          <a:lstStyle/>
          <a:p>
            <a:r>
              <a:rPr lang="en-US" altLang="zh-TW"/>
              <a:t>/47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B8FD7D-1CD5-42B9-9F8B-58CFFDAC2A9B}"/>
              </a:ext>
            </a:extLst>
          </p:cNvPr>
          <p:cNvSpPr/>
          <p:nvPr/>
        </p:nvSpPr>
        <p:spPr>
          <a:xfrm>
            <a:off x="0" y="6578564"/>
            <a:ext cx="832180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900" dirty="0"/>
              <a:t>[1] https://www.chemicalbook.com/ChemicalProductProperty_EN_CB8381781.htm</a:t>
            </a:r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3294822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5C95CB0-F45A-49A2-AE7C-2BB133B43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FE64EA8C-F2E9-4C42-9C1E-C12A7E98E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03069" y="6400311"/>
            <a:ext cx="3086100" cy="365125"/>
          </a:xfrm>
        </p:spPr>
        <p:txBody>
          <a:bodyPr/>
          <a:lstStyle/>
          <a:p>
            <a:r>
              <a:rPr lang="en-US" altLang="zh-TW"/>
              <a:t>/47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0F5F409-6B6D-47EF-9884-964480D1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9C24-7C66-4323-88B7-218B97194733}" type="slidenum">
              <a:rPr lang="zh-TW" altLang="en-US" smtClean="0"/>
              <a:t>33</a:t>
            </a:fld>
            <a:endParaRPr lang="zh-TW" altLang="en-US"/>
          </a:p>
        </p:txBody>
      </p: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9ED79C52-A81B-45AF-BCD5-ED63FE9405FE}"/>
              </a:ext>
            </a:extLst>
          </p:cNvPr>
          <p:cNvCxnSpPr>
            <a:cxnSpLocks/>
          </p:cNvCxnSpPr>
          <p:nvPr/>
        </p:nvCxnSpPr>
        <p:spPr>
          <a:xfrm flipV="1">
            <a:off x="815001" y="3692479"/>
            <a:ext cx="7513999" cy="2444"/>
          </a:xfrm>
          <a:prstGeom prst="line">
            <a:avLst/>
          </a:prstGeom>
          <a:ln w="762000" cap="rnd">
            <a:solidFill>
              <a:srgbClr val="CAE3DC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B6EA4FB6-F875-4634-911F-D4B1775EEE68}"/>
              </a:ext>
            </a:extLst>
          </p:cNvPr>
          <p:cNvCxnSpPr>
            <a:cxnSpLocks/>
          </p:cNvCxnSpPr>
          <p:nvPr/>
        </p:nvCxnSpPr>
        <p:spPr>
          <a:xfrm flipV="1">
            <a:off x="777046" y="3692479"/>
            <a:ext cx="7513999" cy="2444"/>
          </a:xfrm>
          <a:prstGeom prst="line">
            <a:avLst/>
          </a:prstGeom>
          <a:ln w="635000" cap="rnd">
            <a:solidFill>
              <a:srgbClr val="166D88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橢圓 82">
            <a:extLst>
              <a:ext uri="{FF2B5EF4-FFF2-40B4-BE49-F238E27FC236}">
                <a16:creationId xmlns:a16="http://schemas.microsoft.com/office/drawing/2014/main" id="{D9A4049D-F29F-40F8-A1D9-CEE270488166}"/>
              </a:ext>
            </a:extLst>
          </p:cNvPr>
          <p:cNvSpPr>
            <a:spLocks noChangeAspect="1"/>
          </p:cNvSpPr>
          <p:nvPr/>
        </p:nvSpPr>
        <p:spPr>
          <a:xfrm>
            <a:off x="577770" y="3422479"/>
            <a:ext cx="540000" cy="540000"/>
          </a:xfrm>
          <a:prstGeom prst="ellipse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AC016A0A-7D95-41F8-B3A2-1EBDEA075E4A}"/>
              </a:ext>
            </a:extLst>
          </p:cNvPr>
          <p:cNvSpPr/>
          <p:nvPr/>
        </p:nvSpPr>
        <p:spPr>
          <a:xfrm>
            <a:off x="2465371" y="3429000"/>
            <a:ext cx="540000" cy="540000"/>
          </a:xfrm>
          <a:prstGeom prst="ellipse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>
            <a:extLst>
              <a:ext uri="{FF2B5EF4-FFF2-40B4-BE49-F238E27FC236}">
                <a16:creationId xmlns:a16="http://schemas.microsoft.com/office/drawing/2014/main" id="{416E9162-5B6E-4D2E-B365-57DDFF8C5CFD}"/>
              </a:ext>
            </a:extLst>
          </p:cNvPr>
          <p:cNvSpPr/>
          <p:nvPr/>
        </p:nvSpPr>
        <p:spPr>
          <a:xfrm>
            <a:off x="4352973" y="3422479"/>
            <a:ext cx="540000" cy="540000"/>
          </a:xfrm>
          <a:prstGeom prst="ellipse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6B40CCF5-E3AB-41FB-BA18-FAC0E7F024BB}"/>
              </a:ext>
            </a:extLst>
          </p:cNvPr>
          <p:cNvSpPr/>
          <p:nvPr/>
        </p:nvSpPr>
        <p:spPr>
          <a:xfrm>
            <a:off x="6189602" y="3429000"/>
            <a:ext cx="540000" cy="54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橢圓 86">
            <a:extLst>
              <a:ext uri="{FF2B5EF4-FFF2-40B4-BE49-F238E27FC236}">
                <a16:creationId xmlns:a16="http://schemas.microsoft.com/office/drawing/2014/main" id="{8894483F-5A84-435C-906B-F75090C7895E}"/>
              </a:ext>
            </a:extLst>
          </p:cNvPr>
          <p:cNvSpPr/>
          <p:nvPr/>
        </p:nvSpPr>
        <p:spPr>
          <a:xfrm>
            <a:off x="8026231" y="3422479"/>
            <a:ext cx="540000" cy="540000"/>
          </a:xfrm>
          <a:prstGeom prst="ellipse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8" name="그룹 273">
            <a:extLst>
              <a:ext uri="{FF2B5EF4-FFF2-40B4-BE49-F238E27FC236}">
                <a16:creationId xmlns:a16="http://schemas.microsoft.com/office/drawing/2014/main" id="{378DEC86-62C7-4193-B65E-B39617B72910}"/>
              </a:ext>
            </a:extLst>
          </p:cNvPr>
          <p:cNvGrpSpPr/>
          <p:nvPr/>
        </p:nvGrpSpPr>
        <p:grpSpPr>
          <a:xfrm>
            <a:off x="2553450" y="3506513"/>
            <a:ext cx="346424" cy="390525"/>
            <a:chOff x="773707" y="897064"/>
            <a:chExt cx="346424" cy="390525"/>
          </a:xfrm>
          <a:solidFill>
            <a:srgbClr val="002060"/>
          </a:solidFill>
        </p:grpSpPr>
        <p:sp>
          <p:nvSpPr>
            <p:cNvPr id="112" name="자유형: 도형 274">
              <a:extLst>
                <a:ext uri="{FF2B5EF4-FFF2-40B4-BE49-F238E27FC236}">
                  <a16:creationId xmlns:a16="http://schemas.microsoft.com/office/drawing/2014/main" id="{10E06B2E-D366-4208-A23A-6AB335CFB3C2}"/>
                </a:ext>
              </a:extLst>
            </p:cNvPr>
            <p:cNvSpPr/>
            <p:nvPr/>
          </p:nvSpPr>
          <p:spPr>
            <a:xfrm>
              <a:off x="929917" y="964692"/>
              <a:ext cx="76200" cy="76200"/>
            </a:xfrm>
            <a:custGeom>
              <a:avLst/>
              <a:gdLst>
                <a:gd name="connsiteX0" fmla="*/ 40577 w 76200"/>
                <a:gd name="connsiteY0" fmla="*/ 74009 h 76200"/>
                <a:gd name="connsiteX1" fmla="*/ 74009 w 76200"/>
                <a:gd name="connsiteY1" fmla="*/ 40576 h 76200"/>
                <a:gd name="connsiteX2" fmla="*/ 40577 w 76200"/>
                <a:gd name="connsiteY2" fmla="*/ 7144 h 76200"/>
                <a:gd name="connsiteX3" fmla="*/ 7144 w 76200"/>
                <a:gd name="connsiteY3" fmla="*/ 40576 h 76200"/>
                <a:gd name="connsiteX4" fmla="*/ 40577 w 76200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0577" y="74009"/>
                  </a:moveTo>
                  <a:cubicBezTo>
                    <a:pt x="59055" y="74009"/>
                    <a:pt x="74009" y="59055"/>
                    <a:pt x="74009" y="40576"/>
                  </a:cubicBezTo>
                  <a:cubicBezTo>
                    <a:pt x="74009" y="22098"/>
                    <a:pt x="59055" y="7144"/>
                    <a:pt x="40577" y="7144"/>
                  </a:cubicBezTo>
                  <a:cubicBezTo>
                    <a:pt x="22098" y="7144"/>
                    <a:pt x="7144" y="22098"/>
                    <a:pt x="7144" y="40576"/>
                  </a:cubicBezTo>
                  <a:cubicBezTo>
                    <a:pt x="7144" y="59055"/>
                    <a:pt x="22098" y="74009"/>
                    <a:pt x="40577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275">
              <a:extLst>
                <a:ext uri="{FF2B5EF4-FFF2-40B4-BE49-F238E27FC236}">
                  <a16:creationId xmlns:a16="http://schemas.microsoft.com/office/drawing/2014/main" id="{AB835465-4D25-45BA-A924-FFCC7E9A5C57}"/>
                </a:ext>
              </a:extLst>
            </p:cNvPr>
            <p:cNvSpPr/>
            <p:nvPr/>
          </p:nvSpPr>
          <p:spPr>
            <a:xfrm>
              <a:off x="834381" y="897064"/>
              <a:ext cx="285750" cy="390525"/>
            </a:xfrm>
            <a:custGeom>
              <a:avLst/>
              <a:gdLst>
                <a:gd name="connsiteX0" fmla="*/ 269653 w 285750"/>
                <a:gd name="connsiteY0" fmla="*/ 7144 h 390525"/>
                <a:gd name="connsiteX1" fmla="*/ 24479 w 285750"/>
                <a:gd name="connsiteY1" fmla="*/ 7144 h 390525"/>
                <a:gd name="connsiteX2" fmla="*/ 13335 w 285750"/>
                <a:gd name="connsiteY2" fmla="*/ 18288 h 390525"/>
                <a:gd name="connsiteX3" fmla="*/ 13335 w 285750"/>
                <a:gd name="connsiteY3" fmla="*/ 365284 h 390525"/>
                <a:gd name="connsiteX4" fmla="*/ 7144 w 285750"/>
                <a:gd name="connsiteY4" fmla="*/ 387572 h 390525"/>
                <a:gd name="connsiteX5" fmla="*/ 225076 w 285750"/>
                <a:gd name="connsiteY5" fmla="*/ 387572 h 390525"/>
                <a:gd name="connsiteX6" fmla="*/ 280797 w 285750"/>
                <a:gd name="connsiteY6" fmla="*/ 331851 h 390525"/>
                <a:gd name="connsiteX7" fmla="*/ 280797 w 285750"/>
                <a:gd name="connsiteY7" fmla="*/ 18288 h 390525"/>
                <a:gd name="connsiteX8" fmla="*/ 269653 w 285750"/>
                <a:gd name="connsiteY8" fmla="*/ 7144 h 390525"/>
                <a:gd name="connsiteX9" fmla="*/ 136112 w 285750"/>
                <a:gd name="connsiteY9" fmla="*/ 52483 h 390525"/>
                <a:gd name="connsiteX10" fmla="*/ 191834 w 285750"/>
                <a:gd name="connsiteY10" fmla="*/ 108204 h 390525"/>
                <a:gd name="connsiteX11" fmla="*/ 177641 w 285750"/>
                <a:gd name="connsiteY11" fmla="*/ 144971 h 390525"/>
                <a:gd name="connsiteX12" fmla="*/ 211931 w 285750"/>
                <a:gd name="connsiteY12" fmla="*/ 190691 h 390525"/>
                <a:gd name="connsiteX13" fmla="*/ 209741 w 285750"/>
                <a:gd name="connsiteY13" fmla="*/ 206312 h 390525"/>
                <a:gd name="connsiteX14" fmla="*/ 194120 w 285750"/>
                <a:gd name="connsiteY14" fmla="*/ 204121 h 390525"/>
                <a:gd name="connsiteX15" fmla="*/ 159925 w 285750"/>
                <a:gd name="connsiteY15" fmla="*/ 158496 h 390525"/>
                <a:gd name="connsiteX16" fmla="*/ 136208 w 285750"/>
                <a:gd name="connsiteY16" fmla="*/ 164021 h 390525"/>
                <a:gd name="connsiteX17" fmla="*/ 80486 w 285750"/>
                <a:gd name="connsiteY17" fmla="*/ 108299 h 390525"/>
                <a:gd name="connsiteX18" fmla="*/ 136112 w 285750"/>
                <a:gd name="connsiteY18" fmla="*/ 52483 h 390525"/>
                <a:gd name="connsiteX19" fmla="*/ 225266 w 285750"/>
                <a:gd name="connsiteY19" fmla="*/ 342995 h 390525"/>
                <a:gd name="connsiteX20" fmla="*/ 69247 w 285750"/>
                <a:gd name="connsiteY20" fmla="*/ 342995 h 390525"/>
                <a:gd name="connsiteX21" fmla="*/ 58103 w 285750"/>
                <a:gd name="connsiteY21" fmla="*/ 331851 h 390525"/>
                <a:gd name="connsiteX22" fmla="*/ 69247 w 285750"/>
                <a:gd name="connsiteY22" fmla="*/ 320707 h 390525"/>
                <a:gd name="connsiteX23" fmla="*/ 225266 w 285750"/>
                <a:gd name="connsiteY23" fmla="*/ 320707 h 390525"/>
                <a:gd name="connsiteX24" fmla="*/ 236411 w 285750"/>
                <a:gd name="connsiteY24" fmla="*/ 331851 h 390525"/>
                <a:gd name="connsiteX25" fmla="*/ 225266 w 285750"/>
                <a:gd name="connsiteY25" fmla="*/ 342995 h 390525"/>
                <a:gd name="connsiteX26" fmla="*/ 225266 w 285750"/>
                <a:gd name="connsiteY26" fmla="*/ 298418 h 390525"/>
                <a:gd name="connsiteX27" fmla="*/ 69247 w 285750"/>
                <a:gd name="connsiteY27" fmla="*/ 298418 h 390525"/>
                <a:gd name="connsiteX28" fmla="*/ 58103 w 285750"/>
                <a:gd name="connsiteY28" fmla="*/ 287274 h 390525"/>
                <a:gd name="connsiteX29" fmla="*/ 69247 w 285750"/>
                <a:gd name="connsiteY29" fmla="*/ 276130 h 390525"/>
                <a:gd name="connsiteX30" fmla="*/ 225266 w 285750"/>
                <a:gd name="connsiteY30" fmla="*/ 276130 h 390525"/>
                <a:gd name="connsiteX31" fmla="*/ 236411 w 285750"/>
                <a:gd name="connsiteY31" fmla="*/ 287274 h 390525"/>
                <a:gd name="connsiteX32" fmla="*/ 225266 w 285750"/>
                <a:gd name="connsiteY32" fmla="*/ 298418 h 390525"/>
                <a:gd name="connsiteX33" fmla="*/ 225266 w 285750"/>
                <a:gd name="connsiteY33" fmla="*/ 253841 h 390525"/>
                <a:gd name="connsiteX34" fmla="*/ 69247 w 285750"/>
                <a:gd name="connsiteY34" fmla="*/ 253841 h 390525"/>
                <a:gd name="connsiteX35" fmla="*/ 58103 w 285750"/>
                <a:gd name="connsiteY35" fmla="*/ 242697 h 390525"/>
                <a:gd name="connsiteX36" fmla="*/ 69247 w 285750"/>
                <a:gd name="connsiteY36" fmla="*/ 231553 h 390525"/>
                <a:gd name="connsiteX37" fmla="*/ 225266 w 285750"/>
                <a:gd name="connsiteY37" fmla="*/ 231553 h 390525"/>
                <a:gd name="connsiteX38" fmla="*/ 236411 w 285750"/>
                <a:gd name="connsiteY38" fmla="*/ 242697 h 390525"/>
                <a:gd name="connsiteX39" fmla="*/ 225266 w 285750"/>
                <a:gd name="connsiteY39" fmla="*/ 253841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85750" h="390525">
                  <a:moveTo>
                    <a:pt x="269653" y="7144"/>
                  </a:moveTo>
                  <a:lnTo>
                    <a:pt x="24479" y="7144"/>
                  </a:lnTo>
                  <a:cubicBezTo>
                    <a:pt x="18288" y="7144"/>
                    <a:pt x="13335" y="12097"/>
                    <a:pt x="13335" y="18288"/>
                  </a:cubicBezTo>
                  <a:lnTo>
                    <a:pt x="13335" y="365284"/>
                  </a:lnTo>
                  <a:cubicBezTo>
                    <a:pt x="13335" y="373475"/>
                    <a:pt x="10954" y="381000"/>
                    <a:pt x="7144" y="387572"/>
                  </a:cubicBezTo>
                  <a:lnTo>
                    <a:pt x="225076" y="387572"/>
                  </a:lnTo>
                  <a:cubicBezTo>
                    <a:pt x="255842" y="387572"/>
                    <a:pt x="280797" y="362617"/>
                    <a:pt x="280797" y="331851"/>
                  </a:cubicBezTo>
                  <a:lnTo>
                    <a:pt x="280797" y="18288"/>
                  </a:lnTo>
                  <a:cubicBezTo>
                    <a:pt x="280797" y="12097"/>
                    <a:pt x="275749" y="7144"/>
                    <a:pt x="269653" y="7144"/>
                  </a:cubicBezTo>
                  <a:close/>
                  <a:moveTo>
                    <a:pt x="136112" y="52483"/>
                  </a:moveTo>
                  <a:cubicBezTo>
                    <a:pt x="166878" y="52483"/>
                    <a:pt x="191834" y="77438"/>
                    <a:pt x="191834" y="108204"/>
                  </a:cubicBezTo>
                  <a:cubicBezTo>
                    <a:pt x="191834" y="122396"/>
                    <a:pt x="186404" y="135160"/>
                    <a:pt x="177641" y="144971"/>
                  </a:cubicBezTo>
                  <a:lnTo>
                    <a:pt x="211931" y="190691"/>
                  </a:lnTo>
                  <a:cubicBezTo>
                    <a:pt x="215646" y="195644"/>
                    <a:pt x="214598" y="202597"/>
                    <a:pt x="209741" y="206312"/>
                  </a:cubicBezTo>
                  <a:cubicBezTo>
                    <a:pt x="204788" y="210026"/>
                    <a:pt x="197834" y="208979"/>
                    <a:pt x="194120" y="204121"/>
                  </a:cubicBezTo>
                  <a:lnTo>
                    <a:pt x="159925" y="158496"/>
                  </a:lnTo>
                  <a:cubicBezTo>
                    <a:pt x="152686" y="161925"/>
                    <a:pt x="144685" y="164021"/>
                    <a:pt x="136208" y="164021"/>
                  </a:cubicBezTo>
                  <a:cubicBezTo>
                    <a:pt x="105442" y="164021"/>
                    <a:pt x="80486" y="139065"/>
                    <a:pt x="80486" y="108299"/>
                  </a:cubicBezTo>
                  <a:cubicBezTo>
                    <a:pt x="80486" y="77534"/>
                    <a:pt x="105347" y="52483"/>
                    <a:pt x="136112" y="52483"/>
                  </a:cubicBezTo>
                  <a:close/>
                  <a:moveTo>
                    <a:pt x="225266" y="342995"/>
                  </a:moveTo>
                  <a:lnTo>
                    <a:pt x="69247" y="342995"/>
                  </a:lnTo>
                  <a:cubicBezTo>
                    <a:pt x="63056" y="342995"/>
                    <a:pt x="58103" y="338042"/>
                    <a:pt x="58103" y="331851"/>
                  </a:cubicBezTo>
                  <a:cubicBezTo>
                    <a:pt x="58103" y="325660"/>
                    <a:pt x="63056" y="320707"/>
                    <a:pt x="69247" y="320707"/>
                  </a:cubicBezTo>
                  <a:lnTo>
                    <a:pt x="225266" y="320707"/>
                  </a:lnTo>
                  <a:cubicBezTo>
                    <a:pt x="231458" y="320707"/>
                    <a:pt x="236411" y="325660"/>
                    <a:pt x="236411" y="331851"/>
                  </a:cubicBezTo>
                  <a:cubicBezTo>
                    <a:pt x="236411" y="338042"/>
                    <a:pt x="231362" y="342995"/>
                    <a:pt x="225266" y="342995"/>
                  </a:cubicBezTo>
                  <a:close/>
                  <a:moveTo>
                    <a:pt x="225266" y="298418"/>
                  </a:moveTo>
                  <a:lnTo>
                    <a:pt x="69247" y="298418"/>
                  </a:lnTo>
                  <a:cubicBezTo>
                    <a:pt x="63056" y="298418"/>
                    <a:pt x="58103" y="293465"/>
                    <a:pt x="58103" y="287274"/>
                  </a:cubicBezTo>
                  <a:cubicBezTo>
                    <a:pt x="58103" y="281083"/>
                    <a:pt x="63056" y="276130"/>
                    <a:pt x="69247" y="276130"/>
                  </a:cubicBezTo>
                  <a:lnTo>
                    <a:pt x="225266" y="276130"/>
                  </a:lnTo>
                  <a:cubicBezTo>
                    <a:pt x="231458" y="276130"/>
                    <a:pt x="236411" y="281083"/>
                    <a:pt x="236411" y="287274"/>
                  </a:cubicBezTo>
                  <a:cubicBezTo>
                    <a:pt x="236411" y="293370"/>
                    <a:pt x="231362" y="298418"/>
                    <a:pt x="225266" y="298418"/>
                  </a:cubicBezTo>
                  <a:close/>
                  <a:moveTo>
                    <a:pt x="225266" y="253841"/>
                  </a:moveTo>
                  <a:lnTo>
                    <a:pt x="69247" y="253841"/>
                  </a:lnTo>
                  <a:cubicBezTo>
                    <a:pt x="63056" y="253841"/>
                    <a:pt x="58103" y="248888"/>
                    <a:pt x="58103" y="242697"/>
                  </a:cubicBezTo>
                  <a:cubicBezTo>
                    <a:pt x="58103" y="236506"/>
                    <a:pt x="63056" y="231553"/>
                    <a:pt x="69247" y="231553"/>
                  </a:cubicBezTo>
                  <a:lnTo>
                    <a:pt x="225266" y="231553"/>
                  </a:lnTo>
                  <a:cubicBezTo>
                    <a:pt x="231458" y="231553"/>
                    <a:pt x="236411" y="236506"/>
                    <a:pt x="236411" y="242697"/>
                  </a:cubicBezTo>
                  <a:cubicBezTo>
                    <a:pt x="236411" y="248793"/>
                    <a:pt x="231362" y="253841"/>
                    <a:pt x="225266" y="2538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276">
              <a:extLst>
                <a:ext uri="{FF2B5EF4-FFF2-40B4-BE49-F238E27FC236}">
                  <a16:creationId xmlns:a16="http://schemas.microsoft.com/office/drawing/2014/main" id="{9A6BBFB4-AEDA-401A-AA21-731CEE0273E0}"/>
                </a:ext>
              </a:extLst>
            </p:cNvPr>
            <p:cNvSpPr/>
            <p:nvPr/>
          </p:nvSpPr>
          <p:spPr>
            <a:xfrm>
              <a:off x="773707" y="1076134"/>
              <a:ext cx="57150" cy="209550"/>
            </a:xfrm>
            <a:custGeom>
              <a:avLst/>
              <a:gdLst>
                <a:gd name="connsiteX0" fmla="*/ 7144 w 57150"/>
                <a:gd name="connsiteY0" fmla="*/ 18288 h 209550"/>
                <a:gd name="connsiteX1" fmla="*/ 7144 w 57150"/>
                <a:gd name="connsiteY1" fmla="*/ 185738 h 209550"/>
                <a:gd name="connsiteX2" fmla="*/ 27813 w 57150"/>
                <a:gd name="connsiteY2" fmla="*/ 208407 h 209550"/>
                <a:gd name="connsiteX3" fmla="*/ 51721 w 57150"/>
                <a:gd name="connsiteY3" fmla="*/ 186214 h 209550"/>
                <a:gd name="connsiteX4" fmla="*/ 51721 w 57150"/>
                <a:gd name="connsiteY4" fmla="*/ 7144 h 209550"/>
                <a:gd name="connsiteX5" fmla="*/ 18288 w 57150"/>
                <a:gd name="connsiteY5" fmla="*/ 7144 h 209550"/>
                <a:gd name="connsiteX6" fmla="*/ 7144 w 57150"/>
                <a:gd name="connsiteY6" fmla="*/ 1828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09550">
                  <a:moveTo>
                    <a:pt x="7144" y="18288"/>
                  </a:moveTo>
                  <a:lnTo>
                    <a:pt x="7144" y="185738"/>
                  </a:lnTo>
                  <a:cubicBezTo>
                    <a:pt x="7144" y="197453"/>
                    <a:pt x="16097" y="207550"/>
                    <a:pt x="27813" y="208407"/>
                  </a:cubicBezTo>
                  <a:cubicBezTo>
                    <a:pt x="40862" y="209360"/>
                    <a:pt x="51721" y="199073"/>
                    <a:pt x="51721" y="186214"/>
                  </a:cubicBezTo>
                  <a:lnTo>
                    <a:pt x="51721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9" name="그룹 205">
            <a:extLst>
              <a:ext uri="{FF2B5EF4-FFF2-40B4-BE49-F238E27FC236}">
                <a16:creationId xmlns:a16="http://schemas.microsoft.com/office/drawing/2014/main" id="{1614C143-9FAF-4C3B-8F68-CB8148BE36B7}"/>
              </a:ext>
            </a:extLst>
          </p:cNvPr>
          <p:cNvGrpSpPr/>
          <p:nvPr/>
        </p:nvGrpSpPr>
        <p:grpSpPr>
          <a:xfrm>
            <a:off x="4430949" y="3543365"/>
            <a:ext cx="384048" cy="298228"/>
            <a:chOff x="4112600" y="931068"/>
            <a:chExt cx="384048" cy="298228"/>
          </a:xfrm>
          <a:solidFill>
            <a:srgbClr val="002060"/>
          </a:solidFill>
        </p:grpSpPr>
        <p:sp>
          <p:nvSpPr>
            <p:cNvPr id="106" name="자유형: 도형 206">
              <a:extLst>
                <a:ext uri="{FF2B5EF4-FFF2-40B4-BE49-F238E27FC236}">
                  <a16:creationId xmlns:a16="http://schemas.microsoft.com/office/drawing/2014/main" id="{CA778541-B95D-4E02-9ADC-D06050DD4F88}"/>
                </a:ext>
              </a:extLst>
            </p:cNvPr>
            <p:cNvSpPr/>
            <p:nvPr/>
          </p:nvSpPr>
          <p:spPr>
            <a:xfrm>
              <a:off x="4201373" y="931068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207">
              <a:extLst>
                <a:ext uri="{FF2B5EF4-FFF2-40B4-BE49-F238E27FC236}">
                  <a16:creationId xmlns:a16="http://schemas.microsoft.com/office/drawing/2014/main" id="{C2F359D6-4437-42E8-871C-B72F5A30FB6A}"/>
                </a:ext>
              </a:extLst>
            </p:cNvPr>
            <p:cNvSpPr/>
            <p:nvPr/>
          </p:nvSpPr>
          <p:spPr>
            <a:xfrm>
              <a:off x="4201373" y="1042130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208">
              <a:extLst>
                <a:ext uri="{FF2B5EF4-FFF2-40B4-BE49-F238E27FC236}">
                  <a16:creationId xmlns:a16="http://schemas.microsoft.com/office/drawing/2014/main" id="{3F5C3551-44A4-4D60-9C1B-7CCDF8B65DE8}"/>
                </a:ext>
              </a:extLst>
            </p:cNvPr>
            <p:cNvSpPr/>
            <p:nvPr/>
          </p:nvSpPr>
          <p:spPr>
            <a:xfrm>
              <a:off x="4201373" y="1153096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209">
              <a:extLst>
                <a:ext uri="{FF2B5EF4-FFF2-40B4-BE49-F238E27FC236}">
                  <a16:creationId xmlns:a16="http://schemas.microsoft.com/office/drawing/2014/main" id="{8E73CEFC-C1B5-42F2-B88C-15283A6189F8}"/>
                </a:ext>
              </a:extLst>
            </p:cNvPr>
            <p:cNvSpPr/>
            <p:nvPr/>
          </p:nvSpPr>
          <p:spPr>
            <a:xfrm>
              <a:off x="4112600" y="931068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210">
              <a:extLst>
                <a:ext uri="{FF2B5EF4-FFF2-40B4-BE49-F238E27FC236}">
                  <a16:creationId xmlns:a16="http://schemas.microsoft.com/office/drawing/2014/main" id="{31B8DB32-5C4F-42E7-87A8-91FD5BF29133}"/>
                </a:ext>
              </a:extLst>
            </p:cNvPr>
            <p:cNvSpPr/>
            <p:nvPr/>
          </p:nvSpPr>
          <p:spPr>
            <a:xfrm>
              <a:off x="4112600" y="1042130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211">
              <a:extLst>
                <a:ext uri="{FF2B5EF4-FFF2-40B4-BE49-F238E27FC236}">
                  <a16:creationId xmlns:a16="http://schemas.microsoft.com/office/drawing/2014/main" id="{FBC54D02-BB61-41CD-85A3-3C93F74474F4}"/>
                </a:ext>
              </a:extLst>
            </p:cNvPr>
            <p:cNvSpPr/>
            <p:nvPr/>
          </p:nvSpPr>
          <p:spPr>
            <a:xfrm>
              <a:off x="4112600" y="1153096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90" name="그룹 394">
            <a:extLst>
              <a:ext uri="{FF2B5EF4-FFF2-40B4-BE49-F238E27FC236}">
                <a16:creationId xmlns:a16="http://schemas.microsoft.com/office/drawing/2014/main" id="{F86BA507-6910-4E7B-B578-1E73EB36773C}"/>
              </a:ext>
            </a:extLst>
          </p:cNvPr>
          <p:cNvGrpSpPr/>
          <p:nvPr/>
        </p:nvGrpSpPr>
        <p:grpSpPr>
          <a:xfrm>
            <a:off x="6265565" y="3495794"/>
            <a:ext cx="391001" cy="392620"/>
            <a:chOff x="4821927" y="2905696"/>
            <a:chExt cx="391001" cy="392620"/>
          </a:xfrm>
          <a:solidFill>
            <a:srgbClr val="002060"/>
          </a:solidFill>
        </p:grpSpPr>
        <p:sp>
          <p:nvSpPr>
            <p:cNvPr id="102" name="자유형: 도형 395">
              <a:extLst>
                <a:ext uri="{FF2B5EF4-FFF2-40B4-BE49-F238E27FC236}">
                  <a16:creationId xmlns:a16="http://schemas.microsoft.com/office/drawing/2014/main" id="{1EEAB8AF-55B5-4F25-9C97-676905F606DF}"/>
                </a:ext>
              </a:extLst>
            </p:cNvPr>
            <p:cNvSpPr/>
            <p:nvPr/>
          </p:nvSpPr>
          <p:spPr>
            <a:xfrm>
              <a:off x="5022523" y="2905696"/>
              <a:ext cx="161925" cy="180975"/>
            </a:xfrm>
            <a:custGeom>
              <a:avLst/>
              <a:gdLst>
                <a:gd name="connsiteX0" fmla="*/ 162306 w 161925"/>
                <a:gd name="connsiteY0" fmla="*/ 102203 h 180975"/>
                <a:gd name="connsiteX1" fmla="*/ 152305 w 161925"/>
                <a:gd name="connsiteY1" fmla="*/ 95917 h 180975"/>
                <a:gd name="connsiteX2" fmla="*/ 140589 w 161925"/>
                <a:gd name="connsiteY2" fmla="*/ 95917 h 180975"/>
                <a:gd name="connsiteX3" fmla="*/ 41243 w 161925"/>
                <a:gd name="connsiteY3" fmla="*/ 7144 h 180975"/>
                <a:gd name="connsiteX4" fmla="*/ 18288 w 161925"/>
                <a:gd name="connsiteY4" fmla="*/ 7144 h 180975"/>
                <a:gd name="connsiteX5" fmla="*/ 7144 w 161925"/>
                <a:gd name="connsiteY5" fmla="*/ 18288 h 180975"/>
                <a:gd name="connsiteX6" fmla="*/ 18288 w 161925"/>
                <a:gd name="connsiteY6" fmla="*/ 29432 h 180975"/>
                <a:gd name="connsiteX7" fmla="*/ 74200 w 161925"/>
                <a:gd name="connsiteY7" fmla="*/ 96012 h 180975"/>
                <a:gd name="connsiteX8" fmla="*/ 63437 w 161925"/>
                <a:gd name="connsiteY8" fmla="*/ 96012 h 180975"/>
                <a:gd name="connsiteX9" fmla="*/ 53435 w 161925"/>
                <a:gd name="connsiteY9" fmla="*/ 102299 h 180975"/>
                <a:gd name="connsiteX10" fmla="*/ 54674 w 161925"/>
                <a:gd name="connsiteY10" fmla="*/ 114014 h 180975"/>
                <a:gd name="connsiteX11" fmla="*/ 99060 w 161925"/>
                <a:gd name="connsiteY11" fmla="*/ 170307 h 180975"/>
                <a:gd name="connsiteX12" fmla="*/ 107728 w 161925"/>
                <a:gd name="connsiteY12" fmla="*/ 174498 h 180975"/>
                <a:gd name="connsiteX13" fmla="*/ 116396 w 161925"/>
                <a:gd name="connsiteY13" fmla="*/ 170307 h 180975"/>
                <a:gd name="connsiteX14" fmla="*/ 160782 w 161925"/>
                <a:gd name="connsiteY14" fmla="*/ 114014 h 180975"/>
                <a:gd name="connsiteX15" fmla="*/ 162306 w 161925"/>
                <a:gd name="connsiteY15" fmla="*/ 102203 h 180975"/>
                <a:gd name="connsiteX16" fmla="*/ 107823 w 161925"/>
                <a:gd name="connsiteY16" fmla="*/ 145352 h 180975"/>
                <a:gd name="connsiteX17" fmla="*/ 86296 w 161925"/>
                <a:gd name="connsiteY17" fmla="*/ 118110 h 180975"/>
                <a:gd name="connsiteX18" fmla="*/ 96679 w 161925"/>
                <a:gd name="connsiteY18" fmla="*/ 107061 h 180975"/>
                <a:gd name="connsiteX19" fmla="*/ 80963 w 161925"/>
                <a:gd name="connsiteY19" fmla="*/ 40291 h 180975"/>
                <a:gd name="connsiteX20" fmla="*/ 118872 w 161925"/>
                <a:gd name="connsiteY20" fmla="*/ 107061 h 180975"/>
                <a:gd name="connsiteX21" fmla="*/ 129254 w 161925"/>
                <a:gd name="connsiteY21" fmla="*/ 118110 h 180975"/>
                <a:gd name="connsiteX22" fmla="*/ 107823 w 161925"/>
                <a:gd name="connsiteY22" fmla="*/ 145352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1925" h="180975">
                  <a:moveTo>
                    <a:pt x="162306" y="102203"/>
                  </a:moveTo>
                  <a:cubicBezTo>
                    <a:pt x="160496" y="98393"/>
                    <a:pt x="156591" y="95917"/>
                    <a:pt x="152305" y="95917"/>
                  </a:cubicBezTo>
                  <a:lnTo>
                    <a:pt x="140589" y="95917"/>
                  </a:lnTo>
                  <a:cubicBezTo>
                    <a:pt x="135064" y="46006"/>
                    <a:pt x="92583" y="7144"/>
                    <a:pt x="41243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cubicBezTo>
                    <a:pt x="60008" y="29432"/>
                    <a:pt x="72104" y="63437"/>
                    <a:pt x="74200" y="96012"/>
                  </a:cubicBezTo>
                  <a:lnTo>
                    <a:pt x="63437" y="96012"/>
                  </a:lnTo>
                  <a:cubicBezTo>
                    <a:pt x="59150" y="96012"/>
                    <a:pt x="55340" y="98488"/>
                    <a:pt x="53435" y="102299"/>
                  </a:cubicBezTo>
                  <a:cubicBezTo>
                    <a:pt x="51626" y="106108"/>
                    <a:pt x="52102" y="110680"/>
                    <a:pt x="54674" y="114014"/>
                  </a:cubicBezTo>
                  <a:lnTo>
                    <a:pt x="99060" y="170307"/>
                  </a:lnTo>
                  <a:cubicBezTo>
                    <a:pt x="101155" y="172974"/>
                    <a:pt x="104394" y="174498"/>
                    <a:pt x="107728" y="174498"/>
                  </a:cubicBezTo>
                  <a:cubicBezTo>
                    <a:pt x="111062" y="174498"/>
                    <a:pt x="114300" y="172974"/>
                    <a:pt x="116396" y="170307"/>
                  </a:cubicBezTo>
                  <a:lnTo>
                    <a:pt x="160782" y="114014"/>
                  </a:lnTo>
                  <a:cubicBezTo>
                    <a:pt x="163639" y="110585"/>
                    <a:pt x="164116" y="106013"/>
                    <a:pt x="162306" y="102203"/>
                  </a:cubicBezTo>
                  <a:close/>
                  <a:moveTo>
                    <a:pt x="107823" y="145352"/>
                  </a:moveTo>
                  <a:lnTo>
                    <a:pt x="86296" y="118110"/>
                  </a:lnTo>
                  <a:cubicBezTo>
                    <a:pt x="92107" y="117729"/>
                    <a:pt x="96679" y="112967"/>
                    <a:pt x="96679" y="107061"/>
                  </a:cubicBezTo>
                  <a:cubicBezTo>
                    <a:pt x="96679" y="79629"/>
                    <a:pt x="91440" y="57150"/>
                    <a:pt x="80963" y="40291"/>
                  </a:cubicBezTo>
                  <a:cubicBezTo>
                    <a:pt x="103632" y="53912"/>
                    <a:pt x="118872" y="78677"/>
                    <a:pt x="118872" y="107061"/>
                  </a:cubicBezTo>
                  <a:cubicBezTo>
                    <a:pt x="118872" y="112967"/>
                    <a:pt x="123444" y="117824"/>
                    <a:pt x="129254" y="118110"/>
                  </a:cubicBezTo>
                  <a:lnTo>
                    <a:pt x="107823" y="145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396">
              <a:extLst>
                <a:ext uri="{FF2B5EF4-FFF2-40B4-BE49-F238E27FC236}">
                  <a16:creationId xmlns:a16="http://schemas.microsoft.com/office/drawing/2014/main" id="{D4EEF2B7-84C7-452B-A285-31E336617548}"/>
                </a:ext>
              </a:extLst>
            </p:cNvPr>
            <p:cNvSpPr/>
            <p:nvPr/>
          </p:nvSpPr>
          <p:spPr>
            <a:xfrm>
              <a:off x="4844278" y="3117341"/>
              <a:ext cx="161925" cy="180975"/>
            </a:xfrm>
            <a:custGeom>
              <a:avLst/>
              <a:gdLst>
                <a:gd name="connsiteX0" fmla="*/ 152147 w 161925"/>
                <a:gd name="connsiteY0" fmla="*/ 152209 h 180975"/>
                <a:gd name="connsiteX1" fmla="*/ 96235 w 161925"/>
                <a:gd name="connsiteY1" fmla="*/ 84868 h 180975"/>
                <a:gd name="connsiteX2" fmla="*/ 106999 w 161925"/>
                <a:gd name="connsiteY2" fmla="*/ 84868 h 180975"/>
                <a:gd name="connsiteX3" fmla="*/ 117000 w 161925"/>
                <a:gd name="connsiteY3" fmla="*/ 78581 h 180975"/>
                <a:gd name="connsiteX4" fmla="*/ 115666 w 161925"/>
                <a:gd name="connsiteY4" fmla="*/ 66866 h 180975"/>
                <a:gd name="connsiteX5" fmla="*/ 71280 w 161925"/>
                <a:gd name="connsiteY5" fmla="*/ 11335 h 180975"/>
                <a:gd name="connsiteX6" fmla="*/ 62612 w 161925"/>
                <a:gd name="connsiteY6" fmla="*/ 7144 h 180975"/>
                <a:gd name="connsiteX7" fmla="*/ 53944 w 161925"/>
                <a:gd name="connsiteY7" fmla="*/ 11335 h 180975"/>
                <a:gd name="connsiteX8" fmla="*/ 9558 w 161925"/>
                <a:gd name="connsiteY8" fmla="*/ 66866 h 180975"/>
                <a:gd name="connsiteX9" fmla="*/ 8224 w 161925"/>
                <a:gd name="connsiteY9" fmla="*/ 78581 h 180975"/>
                <a:gd name="connsiteX10" fmla="*/ 18226 w 161925"/>
                <a:gd name="connsiteY10" fmla="*/ 84868 h 180975"/>
                <a:gd name="connsiteX11" fmla="*/ 29941 w 161925"/>
                <a:gd name="connsiteY11" fmla="*/ 84868 h 180975"/>
                <a:gd name="connsiteX12" fmla="*/ 129954 w 161925"/>
                <a:gd name="connsiteY12" fmla="*/ 174403 h 180975"/>
                <a:gd name="connsiteX13" fmla="*/ 152147 w 161925"/>
                <a:gd name="connsiteY13" fmla="*/ 174403 h 180975"/>
                <a:gd name="connsiteX14" fmla="*/ 163291 w 161925"/>
                <a:gd name="connsiteY14" fmla="*/ 163259 h 180975"/>
                <a:gd name="connsiteX15" fmla="*/ 152147 w 161925"/>
                <a:gd name="connsiteY15" fmla="*/ 152209 h 180975"/>
                <a:gd name="connsiteX16" fmla="*/ 51468 w 161925"/>
                <a:gd name="connsiteY16" fmla="*/ 73819 h 180975"/>
                <a:gd name="connsiteX17" fmla="*/ 41276 w 161925"/>
                <a:gd name="connsiteY17" fmla="*/ 62770 h 180975"/>
                <a:gd name="connsiteX18" fmla="*/ 62612 w 161925"/>
                <a:gd name="connsiteY18" fmla="*/ 36100 h 180975"/>
                <a:gd name="connsiteX19" fmla="*/ 83948 w 161925"/>
                <a:gd name="connsiteY19" fmla="*/ 62770 h 180975"/>
                <a:gd name="connsiteX20" fmla="*/ 73756 w 161925"/>
                <a:gd name="connsiteY20" fmla="*/ 73819 h 180975"/>
                <a:gd name="connsiteX21" fmla="*/ 89568 w 161925"/>
                <a:gd name="connsiteY21" fmla="*/ 140970 h 180975"/>
                <a:gd name="connsiteX22" fmla="*/ 51468 w 161925"/>
                <a:gd name="connsiteY22" fmla="*/ 7381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1925" h="180975">
                  <a:moveTo>
                    <a:pt x="152147" y="152209"/>
                  </a:moveTo>
                  <a:cubicBezTo>
                    <a:pt x="113857" y="152209"/>
                    <a:pt x="98712" y="123063"/>
                    <a:pt x="96235" y="84868"/>
                  </a:cubicBezTo>
                  <a:lnTo>
                    <a:pt x="106999" y="84868"/>
                  </a:lnTo>
                  <a:cubicBezTo>
                    <a:pt x="111285" y="84868"/>
                    <a:pt x="115190" y="82391"/>
                    <a:pt x="117000" y="78581"/>
                  </a:cubicBezTo>
                  <a:cubicBezTo>
                    <a:pt x="118810" y="74771"/>
                    <a:pt x="118333" y="70199"/>
                    <a:pt x="115666" y="66866"/>
                  </a:cubicBezTo>
                  <a:lnTo>
                    <a:pt x="71280" y="11335"/>
                  </a:lnTo>
                  <a:cubicBezTo>
                    <a:pt x="69184" y="8668"/>
                    <a:pt x="65946" y="7144"/>
                    <a:pt x="62612" y="7144"/>
                  </a:cubicBezTo>
                  <a:cubicBezTo>
                    <a:pt x="59278" y="7144"/>
                    <a:pt x="56040" y="8668"/>
                    <a:pt x="53944" y="11335"/>
                  </a:cubicBezTo>
                  <a:lnTo>
                    <a:pt x="9558" y="66866"/>
                  </a:lnTo>
                  <a:cubicBezTo>
                    <a:pt x="6891" y="70199"/>
                    <a:pt x="6415" y="74771"/>
                    <a:pt x="8224" y="78581"/>
                  </a:cubicBezTo>
                  <a:cubicBezTo>
                    <a:pt x="10034" y="82391"/>
                    <a:pt x="13939" y="84868"/>
                    <a:pt x="18226" y="84868"/>
                  </a:cubicBezTo>
                  <a:lnTo>
                    <a:pt x="29941" y="84868"/>
                  </a:lnTo>
                  <a:cubicBezTo>
                    <a:pt x="35466" y="134493"/>
                    <a:pt x="78138" y="174403"/>
                    <a:pt x="129954" y="174403"/>
                  </a:cubicBezTo>
                  <a:lnTo>
                    <a:pt x="152147" y="174403"/>
                  </a:lnTo>
                  <a:cubicBezTo>
                    <a:pt x="158243" y="174403"/>
                    <a:pt x="163291" y="169450"/>
                    <a:pt x="163291" y="163259"/>
                  </a:cubicBezTo>
                  <a:cubicBezTo>
                    <a:pt x="163291" y="157067"/>
                    <a:pt x="158243" y="152209"/>
                    <a:pt x="152147" y="152209"/>
                  </a:cubicBezTo>
                  <a:close/>
                  <a:moveTo>
                    <a:pt x="51468" y="73819"/>
                  </a:moveTo>
                  <a:cubicBezTo>
                    <a:pt x="51468" y="68008"/>
                    <a:pt x="46991" y="63151"/>
                    <a:pt x="41276" y="62770"/>
                  </a:cubicBezTo>
                  <a:lnTo>
                    <a:pt x="62612" y="36100"/>
                  </a:lnTo>
                  <a:lnTo>
                    <a:pt x="83948" y="62770"/>
                  </a:lnTo>
                  <a:cubicBezTo>
                    <a:pt x="78233" y="63246"/>
                    <a:pt x="73756" y="68008"/>
                    <a:pt x="73756" y="73819"/>
                  </a:cubicBezTo>
                  <a:cubicBezTo>
                    <a:pt x="73756" y="101441"/>
                    <a:pt x="79090" y="124016"/>
                    <a:pt x="89568" y="140970"/>
                  </a:cubicBezTo>
                  <a:cubicBezTo>
                    <a:pt x="66708" y="127254"/>
                    <a:pt x="51468" y="102203"/>
                    <a:pt x="51468" y="73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397">
              <a:extLst>
                <a:ext uri="{FF2B5EF4-FFF2-40B4-BE49-F238E27FC236}">
                  <a16:creationId xmlns:a16="http://schemas.microsoft.com/office/drawing/2014/main" id="{3BEDA8AA-F18B-4E66-A46F-89E4BD8BB676}"/>
                </a:ext>
              </a:extLst>
            </p:cNvPr>
            <p:cNvSpPr/>
            <p:nvPr/>
          </p:nvSpPr>
          <p:spPr>
            <a:xfrm>
              <a:off x="5022428" y="3084004"/>
              <a:ext cx="190500" cy="209550"/>
            </a:xfrm>
            <a:custGeom>
              <a:avLst/>
              <a:gdLst>
                <a:gd name="connsiteX0" fmla="*/ 182308 w 190500"/>
                <a:gd name="connsiteY0" fmla="*/ 77057 h 209550"/>
                <a:gd name="connsiteX1" fmla="*/ 182308 w 190500"/>
                <a:gd name="connsiteY1" fmla="*/ 77057 h 209550"/>
                <a:gd name="connsiteX2" fmla="*/ 115729 w 190500"/>
                <a:gd name="connsiteY2" fmla="*/ 10478 h 209550"/>
                <a:gd name="connsiteX3" fmla="*/ 115633 w 190500"/>
                <a:gd name="connsiteY3" fmla="*/ 10382 h 209550"/>
                <a:gd name="connsiteX4" fmla="*/ 107823 w 190500"/>
                <a:gd name="connsiteY4" fmla="*/ 7144 h 209550"/>
                <a:gd name="connsiteX5" fmla="*/ 18288 w 190500"/>
                <a:gd name="connsiteY5" fmla="*/ 7144 h 209550"/>
                <a:gd name="connsiteX6" fmla="*/ 7144 w 190500"/>
                <a:gd name="connsiteY6" fmla="*/ 18288 h 209550"/>
                <a:gd name="connsiteX7" fmla="*/ 7144 w 190500"/>
                <a:gd name="connsiteY7" fmla="*/ 196691 h 209550"/>
                <a:gd name="connsiteX8" fmla="*/ 18288 w 190500"/>
                <a:gd name="connsiteY8" fmla="*/ 207836 h 209550"/>
                <a:gd name="connsiteX9" fmla="*/ 174403 w 190500"/>
                <a:gd name="connsiteY9" fmla="*/ 207836 h 209550"/>
                <a:gd name="connsiteX10" fmla="*/ 185547 w 190500"/>
                <a:gd name="connsiteY10" fmla="*/ 196691 h 209550"/>
                <a:gd name="connsiteX11" fmla="*/ 185547 w 190500"/>
                <a:gd name="connsiteY11" fmla="*/ 84963 h 209550"/>
                <a:gd name="connsiteX12" fmla="*/ 182308 w 190500"/>
                <a:gd name="connsiteY12" fmla="*/ 77057 h 209550"/>
                <a:gd name="connsiteX13" fmla="*/ 118967 w 190500"/>
                <a:gd name="connsiteY13" fmla="*/ 45053 h 209550"/>
                <a:gd name="connsiteX14" fmla="*/ 147638 w 190500"/>
                <a:gd name="connsiteY14" fmla="*/ 73724 h 209550"/>
                <a:gd name="connsiteX15" fmla="*/ 118967 w 190500"/>
                <a:gd name="connsiteY15" fmla="*/ 73724 h 209550"/>
                <a:gd name="connsiteX16" fmla="*/ 118967 w 190500"/>
                <a:gd name="connsiteY16" fmla="*/ 45053 h 209550"/>
                <a:gd name="connsiteX17" fmla="*/ 163354 w 190500"/>
                <a:gd name="connsiteY17" fmla="*/ 185547 h 209550"/>
                <a:gd name="connsiteX18" fmla="*/ 29432 w 190500"/>
                <a:gd name="connsiteY18" fmla="*/ 185547 h 209550"/>
                <a:gd name="connsiteX19" fmla="*/ 29432 w 190500"/>
                <a:gd name="connsiteY19" fmla="*/ 29432 h 209550"/>
                <a:gd name="connsiteX20" fmla="*/ 96774 w 190500"/>
                <a:gd name="connsiteY20" fmla="*/ 29432 h 209550"/>
                <a:gd name="connsiteX21" fmla="*/ 96774 w 190500"/>
                <a:gd name="connsiteY21" fmla="*/ 84963 h 209550"/>
                <a:gd name="connsiteX22" fmla="*/ 107918 w 190500"/>
                <a:gd name="connsiteY22" fmla="*/ 96107 h 209550"/>
                <a:gd name="connsiteX23" fmla="*/ 163449 w 190500"/>
                <a:gd name="connsiteY23" fmla="*/ 96107 h 209550"/>
                <a:gd name="connsiteX24" fmla="*/ 163449 w 190500"/>
                <a:gd name="connsiteY24" fmla="*/ 18554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500" h="209550">
                  <a:moveTo>
                    <a:pt x="182308" y="77057"/>
                  </a:moveTo>
                  <a:cubicBezTo>
                    <a:pt x="182308" y="77057"/>
                    <a:pt x="182308" y="77057"/>
                    <a:pt x="182308" y="77057"/>
                  </a:cubicBezTo>
                  <a:lnTo>
                    <a:pt x="115729" y="10478"/>
                  </a:lnTo>
                  <a:cubicBezTo>
                    <a:pt x="115729" y="10478"/>
                    <a:pt x="115729" y="10478"/>
                    <a:pt x="115633" y="10382"/>
                  </a:cubicBezTo>
                  <a:cubicBezTo>
                    <a:pt x="113538" y="8287"/>
                    <a:pt x="110680" y="7144"/>
                    <a:pt x="107823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96691"/>
                  </a:lnTo>
                  <a:cubicBezTo>
                    <a:pt x="7144" y="202787"/>
                    <a:pt x="12097" y="207836"/>
                    <a:pt x="18288" y="207836"/>
                  </a:cubicBezTo>
                  <a:lnTo>
                    <a:pt x="174403" y="207836"/>
                  </a:lnTo>
                  <a:cubicBezTo>
                    <a:pt x="180499" y="207836"/>
                    <a:pt x="185547" y="202883"/>
                    <a:pt x="185547" y="196691"/>
                  </a:cubicBezTo>
                  <a:lnTo>
                    <a:pt x="185547" y="84963"/>
                  </a:lnTo>
                  <a:cubicBezTo>
                    <a:pt x="185547" y="82010"/>
                    <a:pt x="184499" y="79153"/>
                    <a:pt x="182308" y="77057"/>
                  </a:cubicBezTo>
                  <a:close/>
                  <a:moveTo>
                    <a:pt x="118967" y="45053"/>
                  </a:moveTo>
                  <a:lnTo>
                    <a:pt x="147638" y="73724"/>
                  </a:lnTo>
                  <a:lnTo>
                    <a:pt x="118967" y="73724"/>
                  </a:lnTo>
                  <a:lnTo>
                    <a:pt x="118967" y="45053"/>
                  </a:lnTo>
                  <a:close/>
                  <a:moveTo>
                    <a:pt x="163354" y="185547"/>
                  </a:moveTo>
                  <a:lnTo>
                    <a:pt x="29432" y="185547"/>
                  </a:lnTo>
                  <a:lnTo>
                    <a:pt x="29432" y="29432"/>
                  </a:lnTo>
                  <a:lnTo>
                    <a:pt x="96774" y="29432"/>
                  </a:lnTo>
                  <a:lnTo>
                    <a:pt x="96774" y="84963"/>
                  </a:lnTo>
                  <a:cubicBezTo>
                    <a:pt x="96774" y="91059"/>
                    <a:pt x="101727" y="96107"/>
                    <a:pt x="107918" y="96107"/>
                  </a:cubicBezTo>
                  <a:lnTo>
                    <a:pt x="163449" y="96107"/>
                  </a:lnTo>
                  <a:lnTo>
                    <a:pt x="163449" y="1855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05" name="자유형: 도형 398">
              <a:extLst>
                <a:ext uri="{FF2B5EF4-FFF2-40B4-BE49-F238E27FC236}">
                  <a16:creationId xmlns:a16="http://schemas.microsoft.com/office/drawing/2014/main" id="{70E2A150-B082-450F-BFA0-CE8A4D2BA2C5}"/>
                </a:ext>
              </a:extLst>
            </p:cNvPr>
            <p:cNvSpPr/>
            <p:nvPr/>
          </p:nvSpPr>
          <p:spPr>
            <a:xfrm>
              <a:off x="4821927" y="2905696"/>
              <a:ext cx="190500" cy="209550"/>
            </a:xfrm>
            <a:custGeom>
              <a:avLst/>
              <a:gdLst>
                <a:gd name="connsiteX0" fmla="*/ 182213 w 190500"/>
                <a:gd name="connsiteY0" fmla="*/ 76962 h 209550"/>
                <a:gd name="connsiteX1" fmla="*/ 114871 w 190500"/>
                <a:gd name="connsiteY1" fmla="*/ 10382 h 209550"/>
                <a:gd name="connsiteX2" fmla="*/ 114871 w 190500"/>
                <a:gd name="connsiteY2" fmla="*/ 10382 h 209550"/>
                <a:gd name="connsiteX3" fmla="*/ 114871 w 190500"/>
                <a:gd name="connsiteY3" fmla="*/ 10382 h 209550"/>
                <a:gd name="connsiteX4" fmla="*/ 107061 w 190500"/>
                <a:gd name="connsiteY4" fmla="*/ 7144 h 209550"/>
                <a:gd name="connsiteX5" fmla="*/ 18288 w 190500"/>
                <a:gd name="connsiteY5" fmla="*/ 7144 h 209550"/>
                <a:gd name="connsiteX6" fmla="*/ 7144 w 190500"/>
                <a:gd name="connsiteY6" fmla="*/ 18288 h 209550"/>
                <a:gd name="connsiteX7" fmla="*/ 7144 w 190500"/>
                <a:gd name="connsiteY7" fmla="*/ 196691 h 209550"/>
                <a:gd name="connsiteX8" fmla="*/ 18288 w 190500"/>
                <a:gd name="connsiteY8" fmla="*/ 207836 h 209550"/>
                <a:gd name="connsiteX9" fmla="*/ 174403 w 190500"/>
                <a:gd name="connsiteY9" fmla="*/ 207836 h 209550"/>
                <a:gd name="connsiteX10" fmla="*/ 185547 w 190500"/>
                <a:gd name="connsiteY10" fmla="*/ 196691 h 209550"/>
                <a:gd name="connsiteX11" fmla="*/ 185547 w 190500"/>
                <a:gd name="connsiteY11" fmla="*/ 84963 h 209550"/>
                <a:gd name="connsiteX12" fmla="*/ 182213 w 190500"/>
                <a:gd name="connsiteY12" fmla="*/ 76962 h 209550"/>
                <a:gd name="connsiteX13" fmla="*/ 118205 w 190500"/>
                <a:gd name="connsiteY13" fmla="*/ 44863 h 209550"/>
                <a:gd name="connsiteX14" fmla="*/ 147447 w 190500"/>
                <a:gd name="connsiteY14" fmla="*/ 73819 h 209550"/>
                <a:gd name="connsiteX15" fmla="*/ 118205 w 190500"/>
                <a:gd name="connsiteY15" fmla="*/ 73819 h 209550"/>
                <a:gd name="connsiteX16" fmla="*/ 118205 w 190500"/>
                <a:gd name="connsiteY16" fmla="*/ 44863 h 209550"/>
                <a:gd name="connsiteX17" fmla="*/ 163354 w 190500"/>
                <a:gd name="connsiteY17" fmla="*/ 185547 h 209550"/>
                <a:gd name="connsiteX18" fmla="*/ 29337 w 190500"/>
                <a:gd name="connsiteY18" fmla="*/ 185547 h 209550"/>
                <a:gd name="connsiteX19" fmla="*/ 29337 w 190500"/>
                <a:gd name="connsiteY19" fmla="*/ 29432 h 209550"/>
                <a:gd name="connsiteX20" fmla="*/ 95917 w 190500"/>
                <a:gd name="connsiteY20" fmla="*/ 29432 h 209550"/>
                <a:gd name="connsiteX21" fmla="*/ 95917 w 190500"/>
                <a:gd name="connsiteY21" fmla="*/ 84963 h 209550"/>
                <a:gd name="connsiteX22" fmla="*/ 107061 w 190500"/>
                <a:gd name="connsiteY22" fmla="*/ 96107 h 209550"/>
                <a:gd name="connsiteX23" fmla="*/ 163354 w 190500"/>
                <a:gd name="connsiteY23" fmla="*/ 96107 h 209550"/>
                <a:gd name="connsiteX24" fmla="*/ 163354 w 190500"/>
                <a:gd name="connsiteY24" fmla="*/ 18554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500" h="209550">
                  <a:moveTo>
                    <a:pt x="182213" y="76962"/>
                  </a:moveTo>
                  <a:lnTo>
                    <a:pt x="114871" y="10382"/>
                  </a:lnTo>
                  <a:cubicBezTo>
                    <a:pt x="114871" y="10382"/>
                    <a:pt x="114871" y="10382"/>
                    <a:pt x="114871" y="10382"/>
                  </a:cubicBezTo>
                  <a:lnTo>
                    <a:pt x="114871" y="10382"/>
                  </a:lnTo>
                  <a:cubicBezTo>
                    <a:pt x="112776" y="8287"/>
                    <a:pt x="109919" y="7144"/>
                    <a:pt x="107061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96691"/>
                  </a:lnTo>
                  <a:cubicBezTo>
                    <a:pt x="7144" y="202787"/>
                    <a:pt x="12097" y="207836"/>
                    <a:pt x="18288" y="207836"/>
                  </a:cubicBezTo>
                  <a:lnTo>
                    <a:pt x="174403" y="207836"/>
                  </a:lnTo>
                  <a:cubicBezTo>
                    <a:pt x="180499" y="207836"/>
                    <a:pt x="185547" y="202883"/>
                    <a:pt x="185547" y="196691"/>
                  </a:cubicBezTo>
                  <a:lnTo>
                    <a:pt x="185547" y="84963"/>
                  </a:lnTo>
                  <a:cubicBezTo>
                    <a:pt x="185547" y="82010"/>
                    <a:pt x="184404" y="79058"/>
                    <a:pt x="182213" y="76962"/>
                  </a:cubicBezTo>
                  <a:close/>
                  <a:moveTo>
                    <a:pt x="118205" y="44863"/>
                  </a:moveTo>
                  <a:lnTo>
                    <a:pt x="147447" y="73819"/>
                  </a:lnTo>
                  <a:lnTo>
                    <a:pt x="118205" y="73819"/>
                  </a:lnTo>
                  <a:lnTo>
                    <a:pt x="118205" y="44863"/>
                  </a:lnTo>
                  <a:close/>
                  <a:moveTo>
                    <a:pt x="163354" y="185547"/>
                  </a:moveTo>
                  <a:lnTo>
                    <a:pt x="29337" y="185547"/>
                  </a:lnTo>
                  <a:lnTo>
                    <a:pt x="29337" y="29432"/>
                  </a:lnTo>
                  <a:lnTo>
                    <a:pt x="95917" y="29432"/>
                  </a:lnTo>
                  <a:lnTo>
                    <a:pt x="95917" y="84963"/>
                  </a:lnTo>
                  <a:cubicBezTo>
                    <a:pt x="95917" y="91059"/>
                    <a:pt x="100870" y="96107"/>
                    <a:pt x="107061" y="96107"/>
                  </a:cubicBezTo>
                  <a:lnTo>
                    <a:pt x="163354" y="96107"/>
                  </a:lnTo>
                  <a:lnTo>
                    <a:pt x="163354" y="1855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91" name="그룹 328">
            <a:extLst>
              <a:ext uri="{FF2B5EF4-FFF2-40B4-BE49-F238E27FC236}">
                <a16:creationId xmlns:a16="http://schemas.microsoft.com/office/drawing/2014/main" id="{066B2A24-DBB2-4994-B9C9-C339FB332D04}"/>
              </a:ext>
            </a:extLst>
          </p:cNvPr>
          <p:cNvGrpSpPr>
            <a:grpSpLocks noChangeAspect="1"/>
          </p:cNvGrpSpPr>
          <p:nvPr/>
        </p:nvGrpSpPr>
        <p:grpSpPr>
          <a:xfrm>
            <a:off x="687012" y="3433287"/>
            <a:ext cx="315683" cy="493531"/>
            <a:chOff x="2176739" y="5552206"/>
            <a:chExt cx="257175" cy="402061"/>
          </a:xfrm>
          <a:solidFill>
            <a:srgbClr val="002060"/>
          </a:solidFill>
        </p:grpSpPr>
        <p:sp>
          <p:nvSpPr>
            <p:cNvPr id="98" name="자유형: 도형 329">
              <a:extLst>
                <a:ext uri="{FF2B5EF4-FFF2-40B4-BE49-F238E27FC236}">
                  <a16:creationId xmlns:a16="http://schemas.microsoft.com/office/drawing/2014/main" id="{56ED251D-8893-4A97-B1BE-FAFCD2B871CE}"/>
                </a:ext>
              </a:extLst>
            </p:cNvPr>
            <p:cNvSpPr/>
            <p:nvPr/>
          </p:nvSpPr>
          <p:spPr>
            <a:xfrm>
              <a:off x="2176739" y="5620892"/>
              <a:ext cx="257175" cy="333375"/>
            </a:xfrm>
            <a:custGeom>
              <a:avLst/>
              <a:gdLst>
                <a:gd name="connsiteX0" fmla="*/ 250603 w 257175"/>
                <a:gd name="connsiteY0" fmla="*/ 128873 h 333375"/>
                <a:gd name="connsiteX1" fmla="*/ 128873 w 257175"/>
                <a:gd name="connsiteY1" fmla="*/ 7144 h 333375"/>
                <a:gd name="connsiteX2" fmla="*/ 7144 w 257175"/>
                <a:gd name="connsiteY2" fmla="*/ 128873 h 333375"/>
                <a:gd name="connsiteX3" fmla="*/ 62389 w 257175"/>
                <a:gd name="connsiteY3" fmla="*/ 230886 h 333375"/>
                <a:gd name="connsiteX4" fmla="*/ 62389 w 257175"/>
                <a:gd name="connsiteY4" fmla="*/ 268319 h 333375"/>
                <a:gd name="connsiteX5" fmla="*/ 130016 w 257175"/>
                <a:gd name="connsiteY5" fmla="*/ 335661 h 333375"/>
                <a:gd name="connsiteX6" fmla="*/ 195263 w 257175"/>
                <a:gd name="connsiteY6" fmla="*/ 269272 h 333375"/>
                <a:gd name="connsiteX7" fmla="*/ 195263 w 257175"/>
                <a:gd name="connsiteY7" fmla="*/ 247745 h 333375"/>
                <a:gd name="connsiteX8" fmla="*/ 195263 w 257175"/>
                <a:gd name="connsiteY8" fmla="*/ 230981 h 333375"/>
                <a:gd name="connsiteX9" fmla="*/ 250603 w 257175"/>
                <a:gd name="connsiteY9" fmla="*/ 128873 h 333375"/>
                <a:gd name="connsiteX10" fmla="*/ 171926 w 257175"/>
                <a:gd name="connsiteY10" fmla="*/ 269748 h 333375"/>
                <a:gd name="connsiteX11" fmla="*/ 125254 w 257175"/>
                <a:gd name="connsiteY11" fmla="*/ 312706 h 333375"/>
                <a:gd name="connsiteX12" fmla="*/ 85630 w 257175"/>
                <a:gd name="connsiteY12" fmla="*/ 269177 h 333375"/>
                <a:gd name="connsiteX13" fmla="*/ 85630 w 257175"/>
                <a:gd name="connsiteY13" fmla="*/ 259937 h 333375"/>
                <a:gd name="connsiteX14" fmla="*/ 171926 w 257175"/>
                <a:gd name="connsiteY14" fmla="*/ 259937 h 333375"/>
                <a:gd name="connsiteX15" fmla="*/ 171926 w 257175"/>
                <a:gd name="connsiteY15" fmla="*/ 269748 h 333375"/>
                <a:gd name="connsiteX16" fmla="*/ 177927 w 257175"/>
                <a:gd name="connsiteY16" fmla="*/ 213932 h 333375"/>
                <a:gd name="connsiteX17" fmla="*/ 171926 w 257175"/>
                <a:gd name="connsiteY17" fmla="*/ 224124 h 333375"/>
                <a:gd name="connsiteX18" fmla="*/ 171926 w 257175"/>
                <a:gd name="connsiteY18" fmla="*/ 235839 h 333375"/>
                <a:gd name="connsiteX19" fmla="*/ 140017 w 257175"/>
                <a:gd name="connsiteY19" fmla="*/ 235839 h 333375"/>
                <a:gd name="connsiteX20" fmla="*/ 140017 w 257175"/>
                <a:gd name="connsiteY20" fmla="*/ 174974 h 333375"/>
                <a:gd name="connsiteX21" fmla="*/ 166116 w 257175"/>
                <a:gd name="connsiteY21" fmla="*/ 139065 h 333375"/>
                <a:gd name="connsiteX22" fmla="*/ 155448 w 257175"/>
                <a:gd name="connsiteY22" fmla="*/ 126968 h 333375"/>
                <a:gd name="connsiteX23" fmla="*/ 142780 w 257175"/>
                <a:gd name="connsiteY23" fmla="*/ 138684 h 333375"/>
                <a:gd name="connsiteX24" fmla="*/ 128302 w 257175"/>
                <a:gd name="connsiteY24" fmla="*/ 153257 h 333375"/>
                <a:gd name="connsiteX25" fmla="*/ 113824 w 257175"/>
                <a:gd name="connsiteY25" fmla="*/ 138684 h 333375"/>
                <a:gd name="connsiteX26" fmla="*/ 106489 w 257175"/>
                <a:gd name="connsiteY26" fmla="*/ 127730 h 333375"/>
                <a:gd name="connsiteX27" fmla="*/ 90583 w 257175"/>
                <a:gd name="connsiteY27" fmla="*/ 138684 h 333375"/>
                <a:gd name="connsiteX28" fmla="*/ 116681 w 257175"/>
                <a:gd name="connsiteY28" fmla="*/ 174974 h 333375"/>
                <a:gd name="connsiteX29" fmla="*/ 116681 w 257175"/>
                <a:gd name="connsiteY29" fmla="*/ 235839 h 333375"/>
                <a:gd name="connsiteX30" fmla="*/ 85630 w 257175"/>
                <a:gd name="connsiteY30" fmla="*/ 235839 h 333375"/>
                <a:gd name="connsiteX31" fmla="*/ 85630 w 257175"/>
                <a:gd name="connsiteY31" fmla="*/ 224124 h 333375"/>
                <a:gd name="connsiteX32" fmla="*/ 79629 w 257175"/>
                <a:gd name="connsiteY32" fmla="*/ 213932 h 333375"/>
                <a:gd name="connsiteX33" fmla="*/ 30099 w 257175"/>
                <a:gd name="connsiteY33" fmla="*/ 128492 h 333375"/>
                <a:gd name="connsiteX34" fmla="*/ 128683 w 257175"/>
                <a:gd name="connsiteY34" fmla="*/ 30004 h 333375"/>
                <a:gd name="connsiteX35" fmla="*/ 227267 w 257175"/>
                <a:gd name="connsiteY35" fmla="*/ 128492 h 333375"/>
                <a:gd name="connsiteX36" fmla="*/ 177927 w 257175"/>
                <a:gd name="connsiteY36" fmla="*/ 213932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57175" h="333375">
                  <a:moveTo>
                    <a:pt x="250603" y="128873"/>
                  </a:moveTo>
                  <a:cubicBezTo>
                    <a:pt x="250603" y="61722"/>
                    <a:pt x="196025" y="7144"/>
                    <a:pt x="128873" y="7144"/>
                  </a:cubicBezTo>
                  <a:cubicBezTo>
                    <a:pt x="61722" y="7144"/>
                    <a:pt x="7144" y="61722"/>
                    <a:pt x="7144" y="128873"/>
                  </a:cubicBezTo>
                  <a:cubicBezTo>
                    <a:pt x="7144" y="170021"/>
                    <a:pt x="28194" y="208502"/>
                    <a:pt x="62389" y="230886"/>
                  </a:cubicBezTo>
                  <a:lnTo>
                    <a:pt x="62389" y="268319"/>
                  </a:lnTo>
                  <a:cubicBezTo>
                    <a:pt x="62389" y="305658"/>
                    <a:pt x="92678" y="336328"/>
                    <a:pt x="130016" y="335661"/>
                  </a:cubicBezTo>
                  <a:cubicBezTo>
                    <a:pt x="166116" y="334994"/>
                    <a:pt x="195263" y="305467"/>
                    <a:pt x="195263" y="269272"/>
                  </a:cubicBezTo>
                  <a:lnTo>
                    <a:pt x="195263" y="247745"/>
                  </a:lnTo>
                  <a:cubicBezTo>
                    <a:pt x="195263" y="247745"/>
                    <a:pt x="195263" y="230981"/>
                    <a:pt x="195263" y="230981"/>
                  </a:cubicBezTo>
                  <a:cubicBezTo>
                    <a:pt x="229552" y="208502"/>
                    <a:pt x="250603" y="170021"/>
                    <a:pt x="250603" y="128873"/>
                  </a:cubicBezTo>
                  <a:close/>
                  <a:moveTo>
                    <a:pt x="171926" y="269748"/>
                  </a:moveTo>
                  <a:cubicBezTo>
                    <a:pt x="171926" y="294704"/>
                    <a:pt x="150685" y="314706"/>
                    <a:pt x="125254" y="312706"/>
                  </a:cubicBezTo>
                  <a:cubicBezTo>
                    <a:pt x="102775" y="310896"/>
                    <a:pt x="85630" y="291751"/>
                    <a:pt x="85630" y="269177"/>
                  </a:cubicBezTo>
                  <a:lnTo>
                    <a:pt x="85630" y="259937"/>
                  </a:lnTo>
                  <a:lnTo>
                    <a:pt x="171926" y="259937"/>
                  </a:lnTo>
                  <a:lnTo>
                    <a:pt x="171926" y="269748"/>
                  </a:lnTo>
                  <a:close/>
                  <a:moveTo>
                    <a:pt x="177927" y="213932"/>
                  </a:moveTo>
                  <a:cubicBezTo>
                    <a:pt x="174308" y="216027"/>
                    <a:pt x="171926" y="219933"/>
                    <a:pt x="171926" y="224124"/>
                  </a:cubicBezTo>
                  <a:lnTo>
                    <a:pt x="171926" y="235839"/>
                  </a:lnTo>
                  <a:lnTo>
                    <a:pt x="140017" y="235839"/>
                  </a:lnTo>
                  <a:lnTo>
                    <a:pt x="140017" y="174974"/>
                  </a:lnTo>
                  <a:cubicBezTo>
                    <a:pt x="155067" y="170021"/>
                    <a:pt x="166021" y="155829"/>
                    <a:pt x="166116" y="139065"/>
                  </a:cubicBezTo>
                  <a:cubicBezTo>
                    <a:pt x="166211" y="132874"/>
                    <a:pt x="161544" y="127540"/>
                    <a:pt x="155448" y="126968"/>
                  </a:cubicBezTo>
                  <a:cubicBezTo>
                    <a:pt x="148590" y="126397"/>
                    <a:pt x="142780" y="131826"/>
                    <a:pt x="142780" y="138684"/>
                  </a:cubicBezTo>
                  <a:cubicBezTo>
                    <a:pt x="142780" y="146685"/>
                    <a:pt x="136303" y="153257"/>
                    <a:pt x="128302" y="153257"/>
                  </a:cubicBezTo>
                  <a:cubicBezTo>
                    <a:pt x="120301" y="153257"/>
                    <a:pt x="113824" y="146685"/>
                    <a:pt x="113824" y="138684"/>
                  </a:cubicBezTo>
                  <a:cubicBezTo>
                    <a:pt x="113824" y="133826"/>
                    <a:pt x="110966" y="129350"/>
                    <a:pt x="106489" y="127730"/>
                  </a:cubicBezTo>
                  <a:cubicBezTo>
                    <a:pt x="98298" y="124778"/>
                    <a:pt x="90583" y="130778"/>
                    <a:pt x="90583" y="138684"/>
                  </a:cubicBezTo>
                  <a:cubicBezTo>
                    <a:pt x="90583" y="155638"/>
                    <a:pt x="101537" y="169926"/>
                    <a:pt x="116681" y="174974"/>
                  </a:cubicBezTo>
                  <a:lnTo>
                    <a:pt x="116681" y="235839"/>
                  </a:lnTo>
                  <a:lnTo>
                    <a:pt x="85630" y="235839"/>
                  </a:lnTo>
                  <a:lnTo>
                    <a:pt x="85630" y="224124"/>
                  </a:lnTo>
                  <a:cubicBezTo>
                    <a:pt x="85630" y="219933"/>
                    <a:pt x="83344" y="216027"/>
                    <a:pt x="79629" y="213932"/>
                  </a:cubicBezTo>
                  <a:cubicBezTo>
                    <a:pt x="49054" y="196405"/>
                    <a:pt x="30099" y="163639"/>
                    <a:pt x="30099" y="128492"/>
                  </a:cubicBezTo>
                  <a:cubicBezTo>
                    <a:pt x="30099" y="74200"/>
                    <a:pt x="74295" y="30004"/>
                    <a:pt x="128683" y="30004"/>
                  </a:cubicBezTo>
                  <a:cubicBezTo>
                    <a:pt x="183071" y="30004"/>
                    <a:pt x="227267" y="74200"/>
                    <a:pt x="227267" y="128492"/>
                  </a:cubicBezTo>
                  <a:cubicBezTo>
                    <a:pt x="227457" y="163639"/>
                    <a:pt x="208502" y="196405"/>
                    <a:pt x="177927" y="2139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330">
              <a:extLst>
                <a:ext uri="{FF2B5EF4-FFF2-40B4-BE49-F238E27FC236}">
                  <a16:creationId xmlns:a16="http://schemas.microsoft.com/office/drawing/2014/main" id="{0936DCB8-9256-4FBF-A3B7-93A5317C793C}"/>
                </a:ext>
              </a:extLst>
            </p:cNvPr>
            <p:cNvSpPr/>
            <p:nvPr/>
          </p:nvSpPr>
          <p:spPr>
            <a:xfrm>
              <a:off x="2286372" y="5552206"/>
              <a:ext cx="28575" cy="57150"/>
            </a:xfrm>
            <a:custGeom>
              <a:avLst/>
              <a:gdLst>
                <a:gd name="connsiteX0" fmla="*/ 7144 w 28575"/>
                <a:gd name="connsiteY0" fmla="*/ 19156 h 57150"/>
                <a:gd name="connsiteX1" fmla="*/ 7144 w 28575"/>
                <a:gd name="connsiteY1" fmla="*/ 38873 h 57150"/>
                <a:gd name="connsiteX2" fmla="*/ 18288 w 28575"/>
                <a:gd name="connsiteY2" fmla="*/ 50874 h 57150"/>
                <a:gd name="connsiteX3" fmla="*/ 30480 w 28575"/>
                <a:gd name="connsiteY3" fmla="*/ 39254 h 57150"/>
                <a:gd name="connsiteX4" fmla="*/ 30480 w 28575"/>
                <a:gd name="connsiteY4" fmla="*/ 18775 h 57150"/>
                <a:gd name="connsiteX5" fmla="*/ 18288 w 28575"/>
                <a:gd name="connsiteY5" fmla="*/ 7155 h 57150"/>
                <a:gd name="connsiteX6" fmla="*/ 7144 w 28575"/>
                <a:gd name="connsiteY6" fmla="*/ 1915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9156"/>
                  </a:moveTo>
                  <a:lnTo>
                    <a:pt x="7144" y="38873"/>
                  </a:lnTo>
                  <a:cubicBezTo>
                    <a:pt x="7144" y="45159"/>
                    <a:pt x="12001" y="50589"/>
                    <a:pt x="18288" y="50874"/>
                  </a:cubicBezTo>
                  <a:cubicBezTo>
                    <a:pt x="24955" y="51160"/>
                    <a:pt x="30480" y="45826"/>
                    <a:pt x="30480" y="39254"/>
                  </a:cubicBezTo>
                  <a:lnTo>
                    <a:pt x="30480" y="18775"/>
                  </a:lnTo>
                  <a:cubicBezTo>
                    <a:pt x="30480" y="12203"/>
                    <a:pt x="24955" y="6869"/>
                    <a:pt x="18288" y="7155"/>
                  </a:cubicBezTo>
                  <a:cubicBezTo>
                    <a:pt x="12001" y="7345"/>
                    <a:pt x="7144" y="12870"/>
                    <a:pt x="7144" y="19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331">
              <a:extLst>
                <a:ext uri="{FF2B5EF4-FFF2-40B4-BE49-F238E27FC236}">
                  <a16:creationId xmlns:a16="http://schemas.microsoft.com/office/drawing/2014/main" id="{A971017A-802D-4FFC-9D78-475E6A2D4A6C}"/>
                </a:ext>
              </a:extLst>
            </p:cNvPr>
            <p:cNvSpPr/>
            <p:nvPr/>
          </p:nvSpPr>
          <p:spPr>
            <a:xfrm>
              <a:off x="2234940" y="5560412"/>
              <a:ext cx="38100" cy="47625"/>
            </a:xfrm>
            <a:custGeom>
              <a:avLst/>
              <a:gdLst>
                <a:gd name="connsiteX0" fmla="*/ 37240 w 38100"/>
                <a:gd name="connsiteY0" fmla="*/ 34097 h 47625"/>
                <a:gd name="connsiteX1" fmla="*/ 29906 w 38100"/>
                <a:gd name="connsiteY1" fmla="*/ 14761 h 47625"/>
                <a:gd name="connsiteX2" fmla="*/ 14761 w 38100"/>
                <a:gd name="connsiteY2" fmla="*/ 7903 h 47625"/>
                <a:gd name="connsiteX3" fmla="*/ 7903 w 38100"/>
                <a:gd name="connsiteY3" fmla="*/ 23048 h 47625"/>
                <a:gd name="connsiteX4" fmla="*/ 15237 w 38100"/>
                <a:gd name="connsiteY4" fmla="*/ 42383 h 47625"/>
                <a:gd name="connsiteX5" fmla="*/ 26286 w 38100"/>
                <a:gd name="connsiteY5" fmla="*/ 50003 h 47625"/>
                <a:gd name="connsiteX6" fmla="*/ 30477 w 38100"/>
                <a:gd name="connsiteY6" fmla="*/ 49241 h 47625"/>
                <a:gd name="connsiteX7" fmla="*/ 37240 w 38100"/>
                <a:gd name="connsiteY7" fmla="*/ 3409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7240" y="34097"/>
                  </a:moveTo>
                  <a:lnTo>
                    <a:pt x="29906" y="14761"/>
                  </a:lnTo>
                  <a:cubicBezTo>
                    <a:pt x="27619" y="8665"/>
                    <a:pt x="20857" y="5617"/>
                    <a:pt x="14761" y="7903"/>
                  </a:cubicBezTo>
                  <a:cubicBezTo>
                    <a:pt x="8665" y="10189"/>
                    <a:pt x="5617" y="16951"/>
                    <a:pt x="7903" y="23048"/>
                  </a:cubicBezTo>
                  <a:lnTo>
                    <a:pt x="15237" y="42383"/>
                  </a:lnTo>
                  <a:cubicBezTo>
                    <a:pt x="17047" y="47050"/>
                    <a:pt x="21523" y="50003"/>
                    <a:pt x="26286" y="50003"/>
                  </a:cubicBezTo>
                  <a:cubicBezTo>
                    <a:pt x="27715" y="50003"/>
                    <a:pt x="29048" y="49717"/>
                    <a:pt x="30477" y="49241"/>
                  </a:cubicBezTo>
                  <a:cubicBezTo>
                    <a:pt x="36478" y="46955"/>
                    <a:pt x="39526" y="40192"/>
                    <a:pt x="37240" y="34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332">
              <a:extLst>
                <a:ext uri="{FF2B5EF4-FFF2-40B4-BE49-F238E27FC236}">
                  <a16:creationId xmlns:a16="http://schemas.microsoft.com/office/drawing/2014/main" id="{8375EE1D-E05E-4C36-B266-7AE9216ABCA2}"/>
                </a:ext>
              </a:extLst>
            </p:cNvPr>
            <p:cNvSpPr/>
            <p:nvPr/>
          </p:nvSpPr>
          <p:spPr>
            <a:xfrm>
              <a:off x="2330381" y="5560507"/>
              <a:ext cx="38100" cy="47625"/>
            </a:xfrm>
            <a:custGeom>
              <a:avLst/>
              <a:gdLst>
                <a:gd name="connsiteX0" fmla="*/ 30382 w 38100"/>
                <a:gd name="connsiteY0" fmla="*/ 7903 h 47625"/>
                <a:gd name="connsiteX1" fmla="*/ 15237 w 38100"/>
                <a:gd name="connsiteY1" fmla="*/ 14761 h 47625"/>
                <a:gd name="connsiteX2" fmla="*/ 7903 w 38100"/>
                <a:gd name="connsiteY2" fmla="*/ 34096 h 47625"/>
                <a:gd name="connsiteX3" fmla="*/ 14761 w 38100"/>
                <a:gd name="connsiteY3" fmla="*/ 49241 h 47625"/>
                <a:gd name="connsiteX4" fmla="*/ 18952 w 38100"/>
                <a:gd name="connsiteY4" fmla="*/ 50003 h 47625"/>
                <a:gd name="connsiteX5" fmla="*/ 30001 w 38100"/>
                <a:gd name="connsiteY5" fmla="*/ 42383 h 47625"/>
                <a:gd name="connsiteX6" fmla="*/ 37335 w 38100"/>
                <a:gd name="connsiteY6" fmla="*/ 23048 h 47625"/>
                <a:gd name="connsiteX7" fmla="*/ 30382 w 38100"/>
                <a:gd name="connsiteY7" fmla="*/ 790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0382" y="7903"/>
                  </a:moveTo>
                  <a:cubicBezTo>
                    <a:pt x="24286" y="5617"/>
                    <a:pt x="17523" y="8665"/>
                    <a:pt x="15237" y="14761"/>
                  </a:cubicBezTo>
                  <a:lnTo>
                    <a:pt x="7903" y="34096"/>
                  </a:lnTo>
                  <a:cubicBezTo>
                    <a:pt x="5617" y="40193"/>
                    <a:pt x="8665" y="46955"/>
                    <a:pt x="14761" y="49241"/>
                  </a:cubicBezTo>
                  <a:cubicBezTo>
                    <a:pt x="16094" y="49718"/>
                    <a:pt x="17523" y="50003"/>
                    <a:pt x="18952" y="50003"/>
                  </a:cubicBezTo>
                  <a:cubicBezTo>
                    <a:pt x="23714" y="50003"/>
                    <a:pt x="28191" y="47146"/>
                    <a:pt x="30001" y="42383"/>
                  </a:cubicBezTo>
                  <a:lnTo>
                    <a:pt x="37335" y="23048"/>
                  </a:lnTo>
                  <a:cubicBezTo>
                    <a:pt x="39526" y="16952"/>
                    <a:pt x="36478" y="10189"/>
                    <a:pt x="30382" y="79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15" name="矩形 114">
            <a:extLst>
              <a:ext uri="{FF2B5EF4-FFF2-40B4-BE49-F238E27FC236}">
                <a16:creationId xmlns:a16="http://schemas.microsoft.com/office/drawing/2014/main" id="{B372577F-7F7E-463B-88CF-357DD2ED54C0}"/>
              </a:ext>
            </a:extLst>
          </p:cNvPr>
          <p:cNvSpPr/>
          <p:nvPr/>
        </p:nvSpPr>
        <p:spPr>
          <a:xfrm>
            <a:off x="135165" y="2825813"/>
            <a:ext cx="1597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/>
              <a:t>製程動機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31683FBC-33D5-4A2E-859F-76B04F981D7D}"/>
              </a:ext>
            </a:extLst>
          </p:cNvPr>
          <p:cNvSpPr/>
          <p:nvPr/>
        </p:nvSpPr>
        <p:spPr>
          <a:xfrm>
            <a:off x="3404673" y="2836804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dirty="0"/>
              <a:t>反應流程與結果</a:t>
            </a:r>
            <a:endParaRPr lang="en-US" altLang="zh-TW" sz="2400" b="1" dirty="0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09DB4A9D-C29D-4BE6-84EB-895A3B69C70C}"/>
              </a:ext>
            </a:extLst>
          </p:cNvPr>
          <p:cNvSpPr/>
          <p:nvPr/>
        </p:nvSpPr>
        <p:spPr>
          <a:xfrm>
            <a:off x="5707207" y="4143880"/>
            <a:ext cx="1415772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zh-TW" altLang="en-US" sz="2400" b="1" dirty="0"/>
              <a:t>跟原文獻</a:t>
            </a:r>
            <a:endParaRPr lang="en-US" altLang="zh-TW" sz="2400" b="1" dirty="0"/>
          </a:p>
          <a:p>
            <a:pPr algn="ctr"/>
            <a:r>
              <a:rPr lang="zh-TW" altLang="en-US" sz="2400" b="1" dirty="0"/>
              <a:t>的比較</a:t>
            </a:r>
            <a:endParaRPr lang="en-US" altLang="zh-TW" sz="2400" b="1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4DDC96DF-EAB8-47F1-83F0-B1D9EA473C03}"/>
              </a:ext>
            </a:extLst>
          </p:cNvPr>
          <p:cNvSpPr/>
          <p:nvPr/>
        </p:nvSpPr>
        <p:spPr>
          <a:xfrm>
            <a:off x="7561092" y="2823012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TW" altLang="en-US" sz="2400" b="1" dirty="0"/>
              <a:t>經濟評估</a:t>
            </a:r>
            <a:endParaRPr lang="en-US" altLang="zh-TW" sz="2400" b="1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8BF97CF7-9F27-4072-8D18-86E54AC8AE1F}"/>
              </a:ext>
            </a:extLst>
          </p:cNvPr>
          <p:cNvSpPr/>
          <p:nvPr/>
        </p:nvSpPr>
        <p:spPr>
          <a:xfrm>
            <a:off x="1988901" y="4143880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dirty="0"/>
              <a:t>參考文獻</a:t>
            </a:r>
            <a:endParaRPr lang="en-US" altLang="zh-TW" sz="2400" b="1" dirty="0"/>
          </a:p>
          <a:p>
            <a:pPr algn="ctr"/>
            <a:r>
              <a:rPr lang="zh-TW" altLang="en-US" sz="2400" b="1" dirty="0"/>
              <a:t>反應概念</a:t>
            </a:r>
            <a:endParaRPr lang="en-US" altLang="zh-TW" sz="2400" b="1" dirty="0"/>
          </a:p>
        </p:txBody>
      </p:sp>
      <p:grpSp>
        <p:nvGrpSpPr>
          <p:cNvPr id="120" name="그룹 219">
            <a:extLst>
              <a:ext uri="{FF2B5EF4-FFF2-40B4-BE49-F238E27FC236}">
                <a16:creationId xmlns:a16="http://schemas.microsoft.com/office/drawing/2014/main" id="{7B729979-2D3D-4468-81CD-48FD9A681089}"/>
              </a:ext>
            </a:extLst>
          </p:cNvPr>
          <p:cNvGrpSpPr/>
          <p:nvPr/>
        </p:nvGrpSpPr>
        <p:grpSpPr>
          <a:xfrm>
            <a:off x="8096412" y="3561564"/>
            <a:ext cx="390525" cy="266700"/>
            <a:chOff x="8143580" y="4941760"/>
            <a:chExt cx="390525" cy="266700"/>
          </a:xfrm>
          <a:solidFill>
            <a:srgbClr val="002060"/>
          </a:solidFill>
        </p:grpSpPr>
        <p:sp>
          <p:nvSpPr>
            <p:cNvPr id="121" name="자유형: 도형 220">
              <a:extLst>
                <a:ext uri="{FF2B5EF4-FFF2-40B4-BE49-F238E27FC236}">
                  <a16:creationId xmlns:a16="http://schemas.microsoft.com/office/drawing/2014/main" id="{1F7A308F-39E1-4D1C-BE78-0CB843D465D7}"/>
                </a:ext>
              </a:extLst>
            </p:cNvPr>
            <p:cNvSpPr/>
            <p:nvPr/>
          </p:nvSpPr>
          <p:spPr>
            <a:xfrm>
              <a:off x="8143580" y="4941760"/>
              <a:ext cx="390525" cy="266700"/>
            </a:xfrm>
            <a:custGeom>
              <a:avLst/>
              <a:gdLst>
                <a:gd name="connsiteX0" fmla="*/ 375095 w 390525"/>
                <a:gd name="connsiteY0" fmla="*/ 7144 h 266700"/>
                <a:gd name="connsiteX1" fmla="*/ 98298 w 390525"/>
                <a:gd name="connsiteY1" fmla="*/ 7144 h 266700"/>
                <a:gd name="connsiteX2" fmla="*/ 87154 w 390525"/>
                <a:gd name="connsiteY2" fmla="*/ 18288 h 266700"/>
                <a:gd name="connsiteX3" fmla="*/ 87154 w 390525"/>
                <a:gd name="connsiteY3" fmla="*/ 47149 h 266700"/>
                <a:gd name="connsiteX4" fmla="*/ 58293 w 390525"/>
                <a:gd name="connsiteY4" fmla="*/ 47149 h 266700"/>
                <a:gd name="connsiteX5" fmla="*/ 47149 w 390525"/>
                <a:gd name="connsiteY5" fmla="*/ 58293 h 266700"/>
                <a:gd name="connsiteX6" fmla="*/ 47149 w 390525"/>
                <a:gd name="connsiteY6" fmla="*/ 87916 h 266700"/>
                <a:gd name="connsiteX7" fmla="*/ 18288 w 390525"/>
                <a:gd name="connsiteY7" fmla="*/ 87916 h 266700"/>
                <a:gd name="connsiteX8" fmla="*/ 7144 w 390525"/>
                <a:gd name="connsiteY8" fmla="*/ 99060 h 266700"/>
                <a:gd name="connsiteX9" fmla="*/ 7144 w 390525"/>
                <a:gd name="connsiteY9" fmla="*/ 249269 h 266700"/>
                <a:gd name="connsiteX10" fmla="*/ 18288 w 390525"/>
                <a:gd name="connsiteY10" fmla="*/ 260413 h 266700"/>
                <a:gd name="connsiteX11" fmla="*/ 295085 w 390525"/>
                <a:gd name="connsiteY11" fmla="*/ 260413 h 266700"/>
                <a:gd name="connsiteX12" fmla="*/ 306229 w 390525"/>
                <a:gd name="connsiteY12" fmla="*/ 249269 h 266700"/>
                <a:gd name="connsiteX13" fmla="*/ 306229 w 390525"/>
                <a:gd name="connsiteY13" fmla="*/ 220408 h 266700"/>
                <a:gd name="connsiteX14" fmla="*/ 335090 w 390525"/>
                <a:gd name="connsiteY14" fmla="*/ 220408 h 266700"/>
                <a:gd name="connsiteX15" fmla="*/ 346234 w 390525"/>
                <a:gd name="connsiteY15" fmla="*/ 209264 h 266700"/>
                <a:gd name="connsiteX16" fmla="*/ 346234 w 390525"/>
                <a:gd name="connsiteY16" fmla="*/ 179641 h 266700"/>
                <a:gd name="connsiteX17" fmla="*/ 375095 w 390525"/>
                <a:gd name="connsiteY17" fmla="*/ 179641 h 266700"/>
                <a:gd name="connsiteX18" fmla="*/ 386239 w 390525"/>
                <a:gd name="connsiteY18" fmla="*/ 168497 h 266700"/>
                <a:gd name="connsiteX19" fmla="*/ 386239 w 390525"/>
                <a:gd name="connsiteY19" fmla="*/ 18288 h 266700"/>
                <a:gd name="connsiteX20" fmla="*/ 375095 w 390525"/>
                <a:gd name="connsiteY20" fmla="*/ 7144 h 266700"/>
                <a:gd name="connsiteX21" fmla="*/ 363950 w 390525"/>
                <a:gd name="connsiteY21" fmla="*/ 157353 h 266700"/>
                <a:gd name="connsiteX22" fmla="*/ 346234 w 390525"/>
                <a:gd name="connsiteY22" fmla="*/ 157353 h 266700"/>
                <a:gd name="connsiteX23" fmla="*/ 346234 w 390525"/>
                <a:gd name="connsiteY23" fmla="*/ 58198 h 266700"/>
                <a:gd name="connsiteX24" fmla="*/ 335090 w 390525"/>
                <a:gd name="connsiteY24" fmla="*/ 47054 h 266700"/>
                <a:gd name="connsiteX25" fmla="*/ 110109 w 390525"/>
                <a:gd name="connsiteY25" fmla="*/ 47054 h 266700"/>
                <a:gd name="connsiteX26" fmla="*/ 110109 w 390525"/>
                <a:gd name="connsiteY26" fmla="*/ 29337 h 266700"/>
                <a:gd name="connsiteX27" fmla="*/ 363950 w 390525"/>
                <a:gd name="connsiteY27" fmla="*/ 29337 h 266700"/>
                <a:gd name="connsiteX28" fmla="*/ 363950 w 390525"/>
                <a:gd name="connsiteY28" fmla="*/ 157353 h 266700"/>
                <a:gd name="connsiteX29" fmla="*/ 29433 w 390525"/>
                <a:gd name="connsiteY29" fmla="*/ 238030 h 266700"/>
                <a:gd name="connsiteX30" fmla="*/ 29433 w 390525"/>
                <a:gd name="connsiteY30" fmla="*/ 110014 h 266700"/>
                <a:gd name="connsiteX31" fmla="*/ 283274 w 390525"/>
                <a:gd name="connsiteY31" fmla="*/ 110014 h 266700"/>
                <a:gd name="connsiteX32" fmla="*/ 283274 w 390525"/>
                <a:gd name="connsiteY32" fmla="*/ 238030 h 266700"/>
                <a:gd name="connsiteX33" fmla="*/ 29433 w 390525"/>
                <a:gd name="connsiteY33" fmla="*/ 238030 h 266700"/>
                <a:gd name="connsiteX34" fmla="*/ 306229 w 390525"/>
                <a:gd name="connsiteY34" fmla="*/ 98203 h 266700"/>
                <a:gd name="connsiteX35" fmla="*/ 295085 w 390525"/>
                <a:gd name="connsiteY35" fmla="*/ 87058 h 266700"/>
                <a:gd name="connsiteX36" fmla="*/ 70104 w 390525"/>
                <a:gd name="connsiteY36" fmla="*/ 87058 h 266700"/>
                <a:gd name="connsiteX37" fmla="*/ 70104 w 390525"/>
                <a:gd name="connsiteY37" fmla="*/ 69342 h 266700"/>
                <a:gd name="connsiteX38" fmla="*/ 323945 w 390525"/>
                <a:gd name="connsiteY38" fmla="*/ 69342 h 266700"/>
                <a:gd name="connsiteX39" fmla="*/ 323945 w 390525"/>
                <a:gd name="connsiteY39" fmla="*/ 198120 h 266700"/>
                <a:gd name="connsiteX40" fmla="*/ 306229 w 390525"/>
                <a:gd name="connsiteY40" fmla="*/ 198120 h 266700"/>
                <a:gd name="connsiteX41" fmla="*/ 306229 w 390525"/>
                <a:gd name="connsiteY41" fmla="*/ 98203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90525" h="266700">
                  <a:moveTo>
                    <a:pt x="375095" y="7144"/>
                  </a:moveTo>
                  <a:lnTo>
                    <a:pt x="98298" y="7144"/>
                  </a:lnTo>
                  <a:cubicBezTo>
                    <a:pt x="92203" y="7144"/>
                    <a:pt x="87154" y="12097"/>
                    <a:pt x="87154" y="18288"/>
                  </a:cubicBezTo>
                  <a:lnTo>
                    <a:pt x="87154" y="47149"/>
                  </a:lnTo>
                  <a:lnTo>
                    <a:pt x="58293" y="47149"/>
                  </a:lnTo>
                  <a:cubicBezTo>
                    <a:pt x="52197" y="47149"/>
                    <a:pt x="47149" y="52102"/>
                    <a:pt x="47149" y="58293"/>
                  </a:cubicBezTo>
                  <a:lnTo>
                    <a:pt x="47149" y="87916"/>
                  </a:lnTo>
                  <a:lnTo>
                    <a:pt x="18288" y="87916"/>
                  </a:lnTo>
                  <a:cubicBezTo>
                    <a:pt x="12192" y="87916"/>
                    <a:pt x="7144" y="92869"/>
                    <a:pt x="7144" y="99060"/>
                  </a:cubicBezTo>
                  <a:lnTo>
                    <a:pt x="7144" y="249269"/>
                  </a:lnTo>
                  <a:cubicBezTo>
                    <a:pt x="7144" y="255365"/>
                    <a:pt x="12097" y="260413"/>
                    <a:pt x="18288" y="260413"/>
                  </a:cubicBezTo>
                  <a:lnTo>
                    <a:pt x="295085" y="260413"/>
                  </a:lnTo>
                  <a:cubicBezTo>
                    <a:pt x="301180" y="260413"/>
                    <a:pt x="306229" y="255461"/>
                    <a:pt x="306229" y="249269"/>
                  </a:cubicBezTo>
                  <a:lnTo>
                    <a:pt x="306229" y="220408"/>
                  </a:lnTo>
                  <a:lnTo>
                    <a:pt x="335090" y="220408"/>
                  </a:lnTo>
                  <a:cubicBezTo>
                    <a:pt x="341186" y="220408"/>
                    <a:pt x="346234" y="215455"/>
                    <a:pt x="346234" y="209264"/>
                  </a:cubicBezTo>
                  <a:lnTo>
                    <a:pt x="346234" y="179641"/>
                  </a:lnTo>
                  <a:lnTo>
                    <a:pt x="375095" y="179641"/>
                  </a:lnTo>
                  <a:cubicBezTo>
                    <a:pt x="381191" y="179641"/>
                    <a:pt x="386239" y="174688"/>
                    <a:pt x="386239" y="168497"/>
                  </a:cubicBezTo>
                  <a:lnTo>
                    <a:pt x="386239" y="18288"/>
                  </a:lnTo>
                  <a:cubicBezTo>
                    <a:pt x="386239" y="12097"/>
                    <a:pt x="381191" y="7144"/>
                    <a:pt x="375095" y="7144"/>
                  </a:cubicBezTo>
                  <a:close/>
                  <a:moveTo>
                    <a:pt x="363950" y="157353"/>
                  </a:moveTo>
                  <a:lnTo>
                    <a:pt x="346234" y="157353"/>
                  </a:lnTo>
                  <a:lnTo>
                    <a:pt x="346234" y="58198"/>
                  </a:lnTo>
                  <a:cubicBezTo>
                    <a:pt x="346234" y="52102"/>
                    <a:pt x="341281" y="47054"/>
                    <a:pt x="335090" y="47054"/>
                  </a:cubicBezTo>
                  <a:lnTo>
                    <a:pt x="110109" y="47054"/>
                  </a:lnTo>
                  <a:lnTo>
                    <a:pt x="110109" y="29337"/>
                  </a:lnTo>
                  <a:lnTo>
                    <a:pt x="363950" y="29337"/>
                  </a:lnTo>
                  <a:lnTo>
                    <a:pt x="363950" y="157353"/>
                  </a:lnTo>
                  <a:close/>
                  <a:moveTo>
                    <a:pt x="29433" y="238030"/>
                  </a:moveTo>
                  <a:lnTo>
                    <a:pt x="29433" y="110014"/>
                  </a:lnTo>
                  <a:lnTo>
                    <a:pt x="283274" y="110014"/>
                  </a:lnTo>
                  <a:lnTo>
                    <a:pt x="283274" y="238030"/>
                  </a:lnTo>
                  <a:lnTo>
                    <a:pt x="29433" y="238030"/>
                  </a:lnTo>
                  <a:close/>
                  <a:moveTo>
                    <a:pt x="306229" y="98203"/>
                  </a:moveTo>
                  <a:cubicBezTo>
                    <a:pt x="306229" y="92107"/>
                    <a:pt x="301276" y="87058"/>
                    <a:pt x="295085" y="87058"/>
                  </a:cubicBezTo>
                  <a:lnTo>
                    <a:pt x="70104" y="87058"/>
                  </a:lnTo>
                  <a:lnTo>
                    <a:pt x="70104" y="69342"/>
                  </a:lnTo>
                  <a:lnTo>
                    <a:pt x="323945" y="69342"/>
                  </a:lnTo>
                  <a:lnTo>
                    <a:pt x="323945" y="198120"/>
                  </a:lnTo>
                  <a:lnTo>
                    <a:pt x="306229" y="198120"/>
                  </a:lnTo>
                  <a:lnTo>
                    <a:pt x="306229" y="9820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221">
              <a:extLst>
                <a:ext uri="{FF2B5EF4-FFF2-40B4-BE49-F238E27FC236}">
                  <a16:creationId xmlns:a16="http://schemas.microsoft.com/office/drawing/2014/main" id="{DB80FA74-E87E-478E-84ED-785B5BA75819}"/>
                </a:ext>
              </a:extLst>
            </p:cNvPr>
            <p:cNvSpPr/>
            <p:nvPr/>
          </p:nvSpPr>
          <p:spPr>
            <a:xfrm>
              <a:off x="8326365" y="5068061"/>
              <a:ext cx="95250" cy="95250"/>
            </a:xfrm>
            <a:custGeom>
              <a:avLst/>
              <a:gdLst>
                <a:gd name="connsiteX0" fmla="*/ 7144 w 95250"/>
                <a:gd name="connsiteY0" fmla="*/ 47625 h 95250"/>
                <a:gd name="connsiteX1" fmla="*/ 47625 w 95250"/>
                <a:gd name="connsiteY1" fmla="*/ 88106 h 95250"/>
                <a:gd name="connsiteX2" fmla="*/ 88106 w 95250"/>
                <a:gd name="connsiteY2" fmla="*/ 47625 h 95250"/>
                <a:gd name="connsiteX3" fmla="*/ 47625 w 95250"/>
                <a:gd name="connsiteY3" fmla="*/ 7144 h 95250"/>
                <a:gd name="connsiteX4" fmla="*/ 7144 w 95250"/>
                <a:gd name="connsiteY4" fmla="*/ 47625 h 95250"/>
                <a:gd name="connsiteX5" fmla="*/ 65818 w 95250"/>
                <a:gd name="connsiteY5" fmla="*/ 47625 h 95250"/>
                <a:gd name="connsiteX6" fmla="*/ 47530 w 95250"/>
                <a:gd name="connsiteY6" fmla="*/ 65913 h 95250"/>
                <a:gd name="connsiteX7" fmla="*/ 29242 w 95250"/>
                <a:gd name="connsiteY7" fmla="*/ 47625 h 95250"/>
                <a:gd name="connsiteX8" fmla="*/ 47530 w 95250"/>
                <a:gd name="connsiteY8" fmla="*/ 29337 h 95250"/>
                <a:gd name="connsiteX9" fmla="*/ 65818 w 95250"/>
                <a:gd name="connsiteY9" fmla="*/ 476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7144" y="47625"/>
                  </a:moveTo>
                  <a:cubicBezTo>
                    <a:pt x="7144" y="69914"/>
                    <a:pt x="25337" y="88106"/>
                    <a:pt x="47625" y="88106"/>
                  </a:cubicBezTo>
                  <a:cubicBezTo>
                    <a:pt x="69914" y="88106"/>
                    <a:pt x="88106" y="69914"/>
                    <a:pt x="88106" y="47625"/>
                  </a:cubicBezTo>
                  <a:cubicBezTo>
                    <a:pt x="88106" y="25337"/>
                    <a:pt x="69914" y="7144"/>
                    <a:pt x="47625" y="7144"/>
                  </a:cubicBezTo>
                  <a:cubicBezTo>
                    <a:pt x="25241" y="7144"/>
                    <a:pt x="7144" y="25241"/>
                    <a:pt x="7144" y="47625"/>
                  </a:cubicBezTo>
                  <a:close/>
                  <a:moveTo>
                    <a:pt x="65818" y="47625"/>
                  </a:moveTo>
                  <a:cubicBezTo>
                    <a:pt x="65818" y="57722"/>
                    <a:pt x="57627" y="65913"/>
                    <a:pt x="47530" y="65913"/>
                  </a:cubicBezTo>
                  <a:cubicBezTo>
                    <a:pt x="37433" y="65913"/>
                    <a:pt x="29242" y="57722"/>
                    <a:pt x="29242" y="47625"/>
                  </a:cubicBezTo>
                  <a:cubicBezTo>
                    <a:pt x="29242" y="37529"/>
                    <a:pt x="37433" y="29337"/>
                    <a:pt x="47530" y="29337"/>
                  </a:cubicBezTo>
                  <a:cubicBezTo>
                    <a:pt x="57627" y="29337"/>
                    <a:pt x="65818" y="37529"/>
                    <a:pt x="65818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222">
              <a:extLst>
                <a:ext uri="{FF2B5EF4-FFF2-40B4-BE49-F238E27FC236}">
                  <a16:creationId xmlns:a16="http://schemas.microsoft.com/office/drawing/2014/main" id="{F2767339-D2FA-4525-A908-C07759078715}"/>
                </a:ext>
              </a:extLst>
            </p:cNvPr>
            <p:cNvSpPr/>
            <p:nvPr/>
          </p:nvSpPr>
          <p:spPr>
            <a:xfrm>
              <a:off x="8181457" y="5060441"/>
              <a:ext cx="66675" cy="104775"/>
            </a:xfrm>
            <a:custGeom>
              <a:avLst/>
              <a:gdLst>
                <a:gd name="connsiteX0" fmla="*/ 47849 w 66675"/>
                <a:gd name="connsiteY0" fmla="*/ 92773 h 104775"/>
                <a:gd name="connsiteX1" fmla="*/ 47849 w 66675"/>
                <a:gd name="connsiteY1" fmla="*/ 91630 h 104775"/>
                <a:gd name="connsiteX2" fmla="*/ 66327 w 66675"/>
                <a:gd name="connsiteY2" fmla="*/ 68009 h 104775"/>
                <a:gd name="connsiteX3" fmla="*/ 42038 w 66675"/>
                <a:gd name="connsiteY3" fmla="*/ 43910 h 104775"/>
                <a:gd name="connsiteX4" fmla="*/ 31561 w 66675"/>
                <a:gd name="connsiteY4" fmla="*/ 43910 h 104775"/>
                <a:gd name="connsiteX5" fmla="*/ 29465 w 66675"/>
                <a:gd name="connsiteY5" fmla="*/ 41624 h 104775"/>
                <a:gd name="connsiteX6" fmla="*/ 31561 w 66675"/>
                <a:gd name="connsiteY6" fmla="*/ 39529 h 104775"/>
                <a:gd name="connsiteX7" fmla="*/ 54897 w 66675"/>
                <a:gd name="connsiteY7" fmla="*/ 39529 h 104775"/>
                <a:gd name="connsiteX8" fmla="*/ 66232 w 66675"/>
                <a:gd name="connsiteY8" fmla="*/ 29718 h 104775"/>
                <a:gd name="connsiteX9" fmla="*/ 55183 w 66675"/>
                <a:gd name="connsiteY9" fmla="*/ 17336 h 104775"/>
                <a:gd name="connsiteX10" fmla="*/ 47944 w 66675"/>
                <a:gd name="connsiteY10" fmla="*/ 17336 h 104775"/>
                <a:gd name="connsiteX11" fmla="*/ 36800 w 66675"/>
                <a:gd name="connsiteY11" fmla="*/ 7144 h 104775"/>
                <a:gd name="connsiteX12" fmla="*/ 25656 w 66675"/>
                <a:gd name="connsiteY12" fmla="*/ 18002 h 104775"/>
                <a:gd name="connsiteX13" fmla="*/ 7463 w 66675"/>
                <a:gd name="connsiteY13" fmla="*/ 45720 h 104775"/>
                <a:gd name="connsiteX14" fmla="*/ 31847 w 66675"/>
                <a:gd name="connsiteY14" fmla="*/ 66104 h 104775"/>
                <a:gd name="connsiteX15" fmla="*/ 41943 w 66675"/>
                <a:gd name="connsiteY15" fmla="*/ 66104 h 104775"/>
                <a:gd name="connsiteX16" fmla="*/ 43944 w 66675"/>
                <a:gd name="connsiteY16" fmla="*/ 67246 h 104775"/>
                <a:gd name="connsiteX17" fmla="*/ 41943 w 66675"/>
                <a:gd name="connsiteY17" fmla="*/ 70485 h 104775"/>
                <a:gd name="connsiteX18" fmla="*/ 18417 w 66675"/>
                <a:gd name="connsiteY18" fmla="*/ 70485 h 104775"/>
                <a:gd name="connsiteX19" fmla="*/ 10130 w 66675"/>
                <a:gd name="connsiteY19" fmla="*/ 75343 h 104775"/>
                <a:gd name="connsiteX20" fmla="*/ 19273 w 66675"/>
                <a:gd name="connsiteY20" fmla="*/ 91916 h 104775"/>
                <a:gd name="connsiteX21" fmla="*/ 26322 w 66675"/>
                <a:gd name="connsiteY21" fmla="*/ 91916 h 104775"/>
                <a:gd name="connsiteX22" fmla="*/ 42896 w 66675"/>
                <a:gd name="connsiteY22" fmla="*/ 100965 h 104775"/>
                <a:gd name="connsiteX23" fmla="*/ 47849 w 66675"/>
                <a:gd name="connsiteY23" fmla="*/ 92773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675" h="104775">
                  <a:moveTo>
                    <a:pt x="47849" y="92773"/>
                  </a:moveTo>
                  <a:lnTo>
                    <a:pt x="47849" y="91630"/>
                  </a:lnTo>
                  <a:cubicBezTo>
                    <a:pt x="47849" y="91630"/>
                    <a:pt x="66327" y="79438"/>
                    <a:pt x="66327" y="68009"/>
                  </a:cubicBezTo>
                  <a:cubicBezTo>
                    <a:pt x="66327" y="54578"/>
                    <a:pt x="55469" y="43720"/>
                    <a:pt x="42038" y="43910"/>
                  </a:cubicBezTo>
                  <a:lnTo>
                    <a:pt x="31561" y="43910"/>
                  </a:lnTo>
                  <a:cubicBezTo>
                    <a:pt x="30418" y="43720"/>
                    <a:pt x="29465" y="42767"/>
                    <a:pt x="29465" y="41624"/>
                  </a:cubicBezTo>
                  <a:cubicBezTo>
                    <a:pt x="29465" y="40481"/>
                    <a:pt x="31561" y="39529"/>
                    <a:pt x="31561" y="39529"/>
                  </a:cubicBezTo>
                  <a:lnTo>
                    <a:pt x="54897" y="39529"/>
                  </a:lnTo>
                  <a:cubicBezTo>
                    <a:pt x="60612" y="39529"/>
                    <a:pt x="65565" y="35338"/>
                    <a:pt x="66232" y="29718"/>
                  </a:cubicBezTo>
                  <a:cubicBezTo>
                    <a:pt x="66994" y="23051"/>
                    <a:pt x="61755" y="17336"/>
                    <a:pt x="55183" y="17336"/>
                  </a:cubicBezTo>
                  <a:lnTo>
                    <a:pt x="47944" y="17336"/>
                  </a:lnTo>
                  <a:cubicBezTo>
                    <a:pt x="47468" y="11621"/>
                    <a:pt x="42705" y="7144"/>
                    <a:pt x="36800" y="7144"/>
                  </a:cubicBezTo>
                  <a:cubicBezTo>
                    <a:pt x="30704" y="7144"/>
                    <a:pt x="25846" y="12002"/>
                    <a:pt x="25656" y="18002"/>
                  </a:cubicBezTo>
                  <a:cubicBezTo>
                    <a:pt x="13845" y="20955"/>
                    <a:pt x="5367" y="32576"/>
                    <a:pt x="7463" y="45720"/>
                  </a:cubicBezTo>
                  <a:cubicBezTo>
                    <a:pt x="9368" y="57531"/>
                    <a:pt x="19845" y="66104"/>
                    <a:pt x="31847" y="66104"/>
                  </a:cubicBezTo>
                  <a:lnTo>
                    <a:pt x="41943" y="66104"/>
                  </a:lnTo>
                  <a:cubicBezTo>
                    <a:pt x="42801" y="66104"/>
                    <a:pt x="43563" y="66580"/>
                    <a:pt x="43944" y="67246"/>
                  </a:cubicBezTo>
                  <a:cubicBezTo>
                    <a:pt x="44706" y="68866"/>
                    <a:pt x="43563" y="70485"/>
                    <a:pt x="41943" y="70485"/>
                  </a:cubicBezTo>
                  <a:lnTo>
                    <a:pt x="18417" y="70485"/>
                  </a:lnTo>
                  <a:cubicBezTo>
                    <a:pt x="14988" y="70485"/>
                    <a:pt x="11749" y="72295"/>
                    <a:pt x="10130" y="75343"/>
                  </a:cubicBezTo>
                  <a:cubicBezTo>
                    <a:pt x="5653" y="83629"/>
                    <a:pt x="11464" y="91916"/>
                    <a:pt x="19273" y="91916"/>
                  </a:cubicBezTo>
                  <a:lnTo>
                    <a:pt x="26322" y="91916"/>
                  </a:lnTo>
                  <a:cubicBezTo>
                    <a:pt x="26417" y="99631"/>
                    <a:pt x="34704" y="105442"/>
                    <a:pt x="42896" y="100965"/>
                  </a:cubicBezTo>
                  <a:cubicBezTo>
                    <a:pt x="46039" y="99441"/>
                    <a:pt x="47849" y="96203"/>
                    <a:pt x="47849" y="927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223">
              <a:extLst>
                <a:ext uri="{FF2B5EF4-FFF2-40B4-BE49-F238E27FC236}">
                  <a16:creationId xmlns:a16="http://schemas.microsoft.com/office/drawing/2014/main" id="{8ABC8BB0-9434-47DA-804A-EC2151343810}"/>
                </a:ext>
              </a:extLst>
            </p:cNvPr>
            <p:cNvSpPr/>
            <p:nvPr/>
          </p:nvSpPr>
          <p:spPr>
            <a:xfrm>
              <a:off x="8256949" y="5087588"/>
              <a:ext cx="66675" cy="28575"/>
            </a:xfrm>
            <a:custGeom>
              <a:avLst/>
              <a:gdLst>
                <a:gd name="connsiteX0" fmla="*/ 18552 w 66675"/>
                <a:gd name="connsiteY0" fmla="*/ 29337 h 28575"/>
                <a:gd name="connsiteX1" fmla="*/ 54747 w 66675"/>
                <a:gd name="connsiteY1" fmla="*/ 29337 h 28575"/>
                <a:gd name="connsiteX2" fmla="*/ 66082 w 66675"/>
                <a:gd name="connsiteY2" fmla="*/ 19526 h 28575"/>
                <a:gd name="connsiteX3" fmla="*/ 55033 w 66675"/>
                <a:gd name="connsiteY3" fmla="*/ 7144 h 28575"/>
                <a:gd name="connsiteX4" fmla="*/ 18266 w 66675"/>
                <a:gd name="connsiteY4" fmla="*/ 7144 h 28575"/>
                <a:gd name="connsiteX5" fmla="*/ 7218 w 66675"/>
                <a:gd name="connsiteY5" fmla="*/ 19526 h 28575"/>
                <a:gd name="connsiteX6" fmla="*/ 18552 w 666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18552" y="29337"/>
                  </a:moveTo>
                  <a:lnTo>
                    <a:pt x="54747" y="29337"/>
                  </a:lnTo>
                  <a:cubicBezTo>
                    <a:pt x="60462" y="29337"/>
                    <a:pt x="65415" y="25146"/>
                    <a:pt x="66082" y="19526"/>
                  </a:cubicBezTo>
                  <a:cubicBezTo>
                    <a:pt x="66844" y="12859"/>
                    <a:pt x="61605" y="7144"/>
                    <a:pt x="55033" y="7144"/>
                  </a:cubicBezTo>
                  <a:lnTo>
                    <a:pt x="18266" y="7144"/>
                  </a:lnTo>
                  <a:cubicBezTo>
                    <a:pt x="11694" y="7144"/>
                    <a:pt x="6455" y="12859"/>
                    <a:pt x="7218" y="19526"/>
                  </a:cubicBezTo>
                  <a:cubicBezTo>
                    <a:pt x="7789" y="25146"/>
                    <a:pt x="12837" y="29337"/>
                    <a:pt x="18552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224">
              <a:extLst>
                <a:ext uri="{FF2B5EF4-FFF2-40B4-BE49-F238E27FC236}">
                  <a16:creationId xmlns:a16="http://schemas.microsoft.com/office/drawing/2014/main" id="{3361C86B-A98B-46A2-98F2-EAF64F2EAFE9}"/>
                </a:ext>
              </a:extLst>
            </p:cNvPr>
            <p:cNvSpPr/>
            <p:nvPr/>
          </p:nvSpPr>
          <p:spPr>
            <a:xfrm>
              <a:off x="8256949" y="5118639"/>
              <a:ext cx="57150" cy="28575"/>
            </a:xfrm>
            <a:custGeom>
              <a:avLst/>
              <a:gdLst>
                <a:gd name="connsiteX0" fmla="*/ 18266 w 57150"/>
                <a:gd name="connsiteY0" fmla="*/ 29337 h 28575"/>
                <a:gd name="connsiteX1" fmla="*/ 40079 w 57150"/>
                <a:gd name="connsiteY1" fmla="*/ 29337 h 28575"/>
                <a:gd name="connsiteX2" fmla="*/ 51414 w 57150"/>
                <a:gd name="connsiteY2" fmla="*/ 19526 h 28575"/>
                <a:gd name="connsiteX3" fmla="*/ 40364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6954 h 28575"/>
                <a:gd name="connsiteX6" fmla="*/ 18266 w 5715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6" y="29337"/>
                  </a:moveTo>
                  <a:lnTo>
                    <a:pt x="40079" y="29337"/>
                  </a:lnTo>
                  <a:cubicBezTo>
                    <a:pt x="45794" y="29337"/>
                    <a:pt x="50747" y="25146"/>
                    <a:pt x="51414" y="19526"/>
                  </a:cubicBezTo>
                  <a:cubicBezTo>
                    <a:pt x="52175" y="12859"/>
                    <a:pt x="46937" y="7144"/>
                    <a:pt x="40364" y="7144"/>
                  </a:cubicBezTo>
                  <a:lnTo>
                    <a:pt x="18552" y="7144"/>
                  </a:lnTo>
                  <a:cubicBezTo>
                    <a:pt x="12837" y="7144"/>
                    <a:pt x="7884" y="11334"/>
                    <a:pt x="7218" y="16954"/>
                  </a:cubicBezTo>
                  <a:cubicBezTo>
                    <a:pt x="6455" y="23622"/>
                    <a:pt x="11694" y="29337"/>
                    <a:pt x="18266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74283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B255BC-D52F-42BB-A085-9C6A1C44C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5030"/>
            <a:ext cx="7886700" cy="839420"/>
          </a:xfrm>
        </p:spPr>
        <p:txBody>
          <a:bodyPr/>
          <a:lstStyle/>
          <a:p>
            <a:r>
              <a:rPr lang="zh-TW" altLang="en-US" dirty="0"/>
              <a:t>改良文獻製程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21E8D4-44BA-456F-BF39-205EFE4F0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2016, Almena’s</a:t>
            </a:r>
          </a:p>
          <a:p>
            <a:endParaRPr lang="zh-TW" altLang="en-US" sz="2400" dirty="0"/>
          </a:p>
        </p:txBody>
      </p:sp>
      <p:pic>
        <p:nvPicPr>
          <p:cNvPr id="1026" name="Picture 2" descr="https://pubs.acs.org/na101/home/literatum/publisher/achs/journals/content/iecred/2016/iecred.2016.55.issue-12/acs.iecr.5b02555/20160804/images/medium/ie-2015-02555m_0005.gif">
            <a:extLst>
              <a:ext uri="{FF2B5EF4-FFF2-40B4-BE49-F238E27FC236}">
                <a16:creationId xmlns:a16="http://schemas.microsoft.com/office/drawing/2014/main" id="{242F952A-99BF-4DC4-9CB9-FFC3C77F5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99" y="2224779"/>
            <a:ext cx="7760171" cy="426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672C535-1AC2-40F4-92BE-4511DB1B96B1}"/>
              </a:ext>
            </a:extLst>
          </p:cNvPr>
          <p:cNvSpPr/>
          <p:nvPr/>
        </p:nvSpPr>
        <p:spPr>
          <a:xfrm>
            <a:off x="800499" y="4814597"/>
            <a:ext cx="5525656" cy="1826702"/>
          </a:xfrm>
          <a:prstGeom prst="rect">
            <a:avLst/>
          </a:prstGeom>
          <a:solidFill>
            <a:srgbClr val="D7D4FA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746006-B89D-469F-9FE3-E84F644EE6A9}"/>
              </a:ext>
            </a:extLst>
          </p:cNvPr>
          <p:cNvSpPr/>
          <p:nvPr/>
        </p:nvSpPr>
        <p:spPr>
          <a:xfrm>
            <a:off x="583330" y="2397968"/>
            <a:ext cx="2000250" cy="167951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E84378-798D-408D-88D2-8C3DA0834541}"/>
              </a:ext>
            </a:extLst>
          </p:cNvPr>
          <p:cNvSpPr/>
          <p:nvPr/>
        </p:nvSpPr>
        <p:spPr>
          <a:xfrm>
            <a:off x="2583580" y="2146041"/>
            <a:ext cx="3294706" cy="2668556"/>
          </a:xfrm>
          <a:prstGeom prst="rect">
            <a:avLst/>
          </a:prstGeom>
          <a:solidFill>
            <a:srgbClr val="B3E3C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D0D718-E5A4-4FAE-9355-9C95F217D44A}"/>
              </a:ext>
            </a:extLst>
          </p:cNvPr>
          <p:cNvSpPr/>
          <p:nvPr/>
        </p:nvSpPr>
        <p:spPr>
          <a:xfrm>
            <a:off x="5878286" y="2767300"/>
            <a:ext cx="2854233" cy="2760192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582A15-4632-4E40-8F12-401CDB7CF00C}"/>
              </a:ext>
            </a:extLst>
          </p:cNvPr>
          <p:cNvSpPr/>
          <p:nvPr/>
        </p:nvSpPr>
        <p:spPr>
          <a:xfrm>
            <a:off x="583330" y="2397968"/>
            <a:ext cx="1556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2000" b="1" dirty="0"/>
              <a:t>甘油純化</a:t>
            </a:r>
            <a:endParaRPr lang="en-US" altLang="zh-TW" sz="20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AC4E24-2194-4B9A-8F5D-9BE06D1EE1BB}"/>
              </a:ext>
            </a:extLst>
          </p:cNvPr>
          <p:cNvSpPr/>
          <p:nvPr/>
        </p:nvSpPr>
        <p:spPr>
          <a:xfrm>
            <a:off x="4030759" y="1284019"/>
            <a:ext cx="1556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zh-TW" altLang="en-US" sz="2000" b="1" dirty="0"/>
              <a:t>甘油氯化</a:t>
            </a:r>
            <a:endParaRPr lang="en-US" altLang="zh-TW" sz="20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0AD141-AAA3-44F5-87D7-B085A1E931DF}"/>
              </a:ext>
            </a:extLst>
          </p:cNvPr>
          <p:cNvSpPr/>
          <p:nvPr/>
        </p:nvSpPr>
        <p:spPr>
          <a:xfrm>
            <a:off x="7017775" y="2317837"/>
            <a:ext cx="1766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altLang="zh-TW" sz="2000" b="1" dirty="0"/>
              <a:t>DCH</a:t>
            </a:r>
            <a:r>
              <a:rPr lang="zh-TW" altLang="en-US" sz="2000" b="1" dirty="0"/>
              <a:t>環氧化</a:t>
            </a:r>
            <a:endParaRPr lang="en-US" altLang="zh-TW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38C2C3F3-26F6-4FC7-999D-6F6B8A605635}"/>
                  </a:ext>
                </a:extLst>
              </p:cNvPr>
              <p:cNvSpPr txBox="1"/>
              <p:nvPr/>
            </p:nvSpPr>
            <p:spPr>
              <a:xfrm flipH="1">
                <a:off x="3403769" y="1681705"/>
                <a:ext cx="33800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Glycerol + </a:t>
                </a:r>
                <a:r>
                  <a:rPr lang="en-US" altLang="zh-TW" sz="2000" dirty="0">
                    <a:highlight>
                      <a:srgbClr val="B3E3CB"/>
                    </a:highlight>
                  </a:rPr>
                  <a:t>HCl</a:t>
                </a:r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/>
                  <a:t>DCH + H</a:t>
                </a:r>
                <a:r>
                  <a:rPr lang="en-US" altLang="zh-TW" sz="2000" baseline="-25000" dirty="0"/>
                  <a:t>2</a:t>
                </a:r>
                <a:r>
                  <a:rPr lang="en-US" altLang="zh-TW" sz="2000" dirty="0"/>
                  <a:t>O</a:t>
                </a:r>
                <a:r>
                  <a:rPr lang="zh-TW" altLang="en-US" sz="2000" dirty="0"/>
                  <a:t> </a:t>
                </a: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38C2C3F3-26F6-4FC7-999D-6F6B8A605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403769" y="1681705"/>
                <a:ext cx="3380027" cy="400110"/>
              </a:xfrm>
              <a:prstGeom prst="rect">
                <a:avLst/>
              </a:prstGeom>
              <a:blipFill>
                <a:blip r:embed="rId3"/>
                <a:stretch>
                  <a:fillRect l="-1802" t="-9091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B6174D61-EA33-4BD0-8A5F-97B2737926F3}"/>
                  </a:ext>
                </a:extLst>
              </p:cNvPr>
              <p:cNvSpPr txBox="1"/>
              <p:nvPr/>
            </p:nvSpPr>
            <p:spPr>
              <a:xfrm flipH="1">
                <a:off x="5655165" y="2794710"/>
                <a:ext cx="34888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DCH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+ </a:t>
                </a:r>
                <a:r>
                  <a:rPr lang="en-US" altLang="zh-TW" sz="2000" dirty="0">
                    <a:highlight>
                      <a:srgbClr val="FFFF00"/>
                    </a:highlight>
                  </a:rPr>
                  <a:t>NaOH</a:t>
                </a:r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/>
                  <a:t>ECH + +NaCl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B6174D61-EA33-4BD0-8A5F-97B273792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655165" y="2794710"/>
                <a:ext cx="3488835" cy="400110"/>
              </a:xfrm>
              <a:prstGeom prst="rect">
                <a:avLst/>
              </a:prstGeom>
              <a:blipFill>
                <a:blip r:embed="rId4"/>
                <a:stretch>
                  <a:fillRect l="-1923" t="-7576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>
            <a:extLst>
              <a:ext uri="{FF2B5EF4-FFF2-40B4-BE49-F238E27FC236}">
                <a16:creationId xmlns:a16="http://schemas.microsoft.com/office/drawing/2014/main" id="{329A7C13-8303-4293-A577-57CD79773573}"/>
              </a:ext>
            </a:extLst>
          </p:cNvPr>
          <p:cNvSpPr txBox="1"/>
          <p:nvPr/>
        </p:nvSpPr>
        <p:spPr>
          <a:xfrm>
            <a:off x="3813210" y="4182613"/>
            <a:ext cx="1198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rgbClr val="FF0000"/>
                </a:solidFill>
              </a:rPr>
              <a:t>semibatch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E8E4B12-FFAC-4B25-AEC2-F6EB7D5F1173}"/>
              </a:ext>
            </a:extLst>
          </p:cNvPr>
          <p:cNvSpPr txBox="1"/>
          <p:nvPr/>
        </p:nvSpPr>
        <p:spPr>
          <a:xfrm>
            <a:off x="6872340" y="4747605"/>
            <a:ext cx="957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err="1">
                <a:solidFill>
                  <a:srgbClr val="FF0000"/>
                </a:solidFill>
              </a:rPr>
              <a:t>radfrac</a:t>
            </a:r>
            <a:endParaRPr lang="en-US" altLang="zh-TW" sz="2000" dirty="0">
              <a:solidFill>
                <a:srgbClr val="FF00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79F334E-0759-4118-9AEE-08E3455512A8}"/>
              </a:ext>
            </a:extLst>
          </p:cNvPr>
          <p:cNvSpPr/>
          <p:nvPr/>
        </p:nvSpPr>
        <p:spPr>
          <a:xfrm>
            <a:off x="2424728" y="2598023"/>
            <a:ext cx="443415" cy="5967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9AC1D70-A19E-44DB-A0BB-B237A9C1C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03069" y="6400311"/>
            <a:ext cx="3086100" cy="365125"/>
          </a:xfrm>
        </p:spPr>
        <p:txBody>
          <a:bodyPr/>
          <a:lstStyle/>
          <a:p>
            <a:r>
              <a:rPr lang="en-US" altLang="zh-TW"/>
              <a:t>/47</a:t>
            </a:r>
            <a:endParaRPr lang="zh-TW" altLang="en-US" dirty="0"/>
          </a:p>
        </p:txBody>
      </p:sp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id="{1348DA90-818C-4162-864F-07D0F799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9C24-7C66-4323-88B7-218B97194733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25" name="流程圖: 結束點 24">
            <a:extLst>
              <a:ext uri="{FF2B5EF4-FFF2-40B4-BE49-F238E27FC236}">
                <a16:creationId xmlns:a16="http://schemas.microsoft.com/office/drawing/2014/main" id="{FE875B63-4FBB-4D55-AC69-704739515150}"/>
              </a:ext>
            </a:extLst>
          </p:cNvPr>
          <p:cNvSpPr/>
          <p:nvPr/>
        </p:nvSpPr>
        <p:spPr>
          <a:xfrm rot="5400000">
            <a:off x="6921601" y="3945299"/>
            <a:ext cx="1198077" cy="447869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流程圖: 延遲 23">
            <a:extLst>
              <a:ext uri="{FF2B5EF4-FFF2-40B4-BE49-F238E27FC236}">
                <a16:creationId xmlns:a16="http://schemas.microsoft.com/office/drawing/2014/main" id="{A52588CE-58A9-4E07-9570-B64C51A4256C}"/>
              </a:ext>
            </a:extLst>
          </p:cNvPr>
          <p:cNvSpPr/>
          <p:nvPr/>
        </p:nvSpPr>
        <p:spPr>
          <a:xfrm rot="5400000">
            <a:off x="7106500" y="3732085"/>
            <a:ext cx="828277" cy="773782"/>
          </a:xfrm>
          <a:prstGeom prst="flowChartDelay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流程圖: 結束點 25">
            <a:extLst>
              <a:ext uri="{FF2B5EF4-FFF2-40B4-BE49-F238E27FC236}">
                <a16:creationId xmlns:a16="http://schemas.microsoft.com/office/drawing/2014/main" id="{ED3624FB-BB0C-452F-815A-B0AF451FEB32}"/>
              </a:ext>
            </a:extLst>
          </p:cNvPr>
          <p:cNvSpPr/>
          <p:nvPr/>
        </p:nvSpPr>
        <p:spPr>
          <a:xfrm rot="5400000">
            <a:off x="3518053" y="3624516"/>
            <a:ext cx="726579" cy="542142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流程圖: 延遲 26">
            <a:extLst>
              <a:ext uri="{FF2B5EF4-FFF2-40B4-BE49-F238E27FC236}">
                <a16:creationId xmlns:a16="http://schemas.microsoft.com/office/drawing/2014/main" id="{FBA9F652-0005-489E-BE73-207C00F39F35}"/>
              </a:ext>
            </a:extLst>
          </p:cNvPr>
          <p:cNvSpPr/>
          <p:nvPr/>
        </p:nvSpPr>
        <p:spPr>
          <a:xfrm rot="5400000">
            <a:off x="3467203" y="3503452"/>
            <a:ext cx="828277" cy="773782"/>
          </a:xfrm>
          <a:prstGeom prst="flowChartDelay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003C66A-F9DC-4A56-B347-E5732A6E3022}"/>
              </a:ext>
            </a:extLst>
          </p:cNvPr>
          <p:cNvSpPr txBox="1"/>
          <p:nvPr/>
        </p:nvSpPr>
        <p:spPr>
          <a:xfrm>
            <a:off x="3983206" y="4177872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0033CC"/>
                </a:solidFill>
              </a:rPr>
              <a:t>CSTR</a:t>
            </a:r>
            <a:endParaRPr lang="zh-TW" altLang="en-US" sz="2400" b="1" dirty="0">
              <a:solidFill>
                <a:srgbClr val="0033CC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17F9C9B-3D74-44B6-A332-1A85329D192C}"/>
              </a:ext>
            </a:extLst>
          </p:cNvPr>
          <p:cNvSpPr txBox="1"/>
          <p:nvPr/>
        </p:nvSpPr>
        <p:spPr>
          <a:xfrm>
            <a:off x="7829461" y="4157538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0033CC"/>
                </a:solidFill>
              </a:rPr>
              <a:t>CSTR</a:t>
            </a:r>
            <a:endParaRPr lang="zh-TW" altLang="en-US" sz="2400" b="1" dirty="0">
              <a:solidFill>
                <a:srgbClr val="0033CC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1635B73-546C-45BE-B5DB-884A62F17CE0}"/>
              </a:ext>
            </a:extLst>
          </p:cNvPr>
          <p:cNvSpPr txBox="1"/>
          <p:nvPr/>
        </p:nvSpPr>
        <p:spPr>
          <a:xfrm flipH="1">
            <a:off x="2837623" y="2455972"/>
            <a:ext cx="1335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99.99%</a:t>
            </a:r>
          </a:p>
          <a:p>
            <a:r>
              <a:rPr lang="en-US" altLang="zh-TW" sz="2400" b="1" dirty="0">
                <a:solidFill>
                  <a:srgbClr val="FF0000"/>
                </a:solidFill>
              </a:rPr>
              <a:t>MeOH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B95E24A-180E-429D-8D9D-56A8418D7552}"/>
              </a:ext>
            </a:extLst>
          </p:cNvPr>
          <p:cNvSpPr txBox="1"/>
          <p:nvPr/>
        </p:nvSpPr>
        <p:spPr>
          <a:xfrm>
            <a:off x="5429250" y="6164596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decanter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1E6F297A-280A-4AC7-9713-230DD7CC106E}"/>
              </a:ext>
            </a:extLst>
          </p:cNvPr>
          <p:cNvSpPr txBox="1"/>
          <p:nvPr/>
        </p:nvSpPr>
        <p:spPr>
          <a:xfrm>
            <a:off x="3027648" y="620989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distillation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54CEE547-26B3-4003-8209-915BA6529806}"/>
              </a:ext>
            </a:extLst>
          </p:cNvPr>
          <p:cNvGrpSpPr/>
          <p:nvPr/>
        </p:nvGrpSpPr>
        <p:grpSpPr>
          <a:xfrm>
            <a:off x="411481" y="4814597"/>
            <a:ext cx="5914674" cy="1826702"/>
            <a:chOff x="431716" y="4831620"/>
            <a:chExt cx="5914674" cy="1826702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52B4457-A5D3-41C1-9EA8-3477F078E086}"/>
                </a:ext>
              </a:extLst>
            </p:cNvPr>
            <p:cNvSpPr/>
            <p:nvPr/>
          </p:nvSpPr>
          <p:spPr>
            <a:xfrm>
              <a:off x="431716" y="4831620"/>
              <a:ext cx="5914674" cy="1826702"/>
            </a:xfrm>
            <a:prstGeom prst="rect">
              <a:avLst/>
            </a:prstGeom>
            <a:solidFill>
              <a:srgbClr val="E3E1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357E5D31-C1CF-4495-B23F-77D6F4414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5202623" y="5049720"/>
              <a:ext cx="905084" cy="1391201"/>
            </a:xfrm>
            <a:prstGeom prst="rect">
              <a:avLst/>
            </a:prstGeom>
          </p:spPr>
        </p:pic>
        <p:pic>
          <p:nvPicPr>
            <p:cNvPr id="46" name="圖片 45">
              <a:extLst>
                <a:ext uri="{FF2B5EF4-FFF2-40B4-BE49-F238E27FC236}">
                  <a16:creationId xmlns:a16="http://schemas.microsoft.com/office/drawing/2014/main" id="{57AEEE4C-6134-4968-9992-3C1FE4F52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3308910" y="4929123"/>
              <a:ext cx="783836" cy="1204830"/>
            </a:xfrm>
            <a:prstGeom prst="rect">
              <a:avLst/>
            </a:prstGeom>
          </p:spPr>
        </p:pic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2B0CE43A-0B8F-483B-84B5-BBEA3C72A6A0}"/>
                </a:ext>
              </a:extLst>
            </p:cNvPr>
            <p:cNvGrpSpPr/>
            <p:nvPr/>
          </p:nvGrpSpPr>
          <p:grpSpPr>
            <a:xfrm>
              <a:off x="910207" y="5036457"/>
              <a:ext cx="1580829" cy="1401934"/>
              <a:chOff x="8422177" y="799682"/>
              <a:chExt cx="1580829" cy="1401934"/>
            </a:xfrm>
          </p:grpSpPr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FE8B79A5-3A01-4D10-B64E-E714794B2101}"/>
                  </a:ext>
                </a:extLst>
              </p:cNvPr>
              <p:cNvSpPr txBox="1"/>
              <p:nvPr/>
            </p:nvSpPr>
            <p:spPr>
              <a:xfrm>
                <a:off x="8422177" y="1569285"/>
                <a:ext cx="6206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b="1" dirty="0">
                    <a:solidFill>
                      <a:srgbClr val="FF0000"/>
                    </a:solidFill>
                  </a:rPr>
                  <a:t>ECH</a:t>
                </a:r>
                <a:endParaRPr lang="zh-TW" altLang="en-US" sz="2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79AC568A-3187-43A4-8A5D-F6F223F13725}"/>
                  </a:ext>
                </a:extLst>
              </p:cNvPr>
              <p:cNvSpPr txBox="1"/>
              <p:nvPr/>
            </p:nvSpPr>
            <p:spPr>
              <a:xfrm>
                <a:off x="9371102" y="1801506"/>
                <a:ext cx="6319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/>
                  <a:t>H</a:t>
                </a:r>
                <a:r>
                  <a:rPr lang="en-US" altLang="zh-TW" sz="2000" baseline="-25000" dirty="0"/>
                  <a:t>2</a:t>
                </a:r>
                <a:r>
                  <a:rPr lang="en-US" altLang="zh-TW" sz="2000" dirty="0"/>
                  <a:t>O</a:t>
                </a:r>
                <a:endParaRPr lang="zh-TW" altLang="en-US" sz="2000" dirty="0"/>
              </a:p>
            </p:txBody>
          </p:sp>
          <p:grpSp>
            <p:nvGrpSpPr>
              <p:cNvPr id="35" name="群組 34">
                <a:extLst>
                  <a:ext uri="{FF2B5EF4-FFF2-40B4-BE49-F238E27FC236}">
                    <a16:creationId xmlns:a16="http://schemas.microsoft.com/office/drawing/2014/main" id="{4F6033C4-136C-475E-B792-3EBE011C7E13}"/>
                  </a:ext>
                </a:extLst>
              </p:cNvPr>
              <p:cNvGrpSpPr/>
              <p:nvPr/>
            </p:nvGrpSpPr>
            <p:grpSpPr>
              <a:xfrm>
                <a:off x="9181907" y="799682"/>
                <a:ext cx="659256" cy="358410"/>
                <a:chOff x="-2057978" y="3956182"/>
                <a:chExt cx="923091" cy="458724"/>
              </a:xfrm>
            </p:grpSpPr>
            <p:sp>
              <p:nvSpPr>
                <p:cNvPr id="36" name="矩形: 圓角 35">
                  <a:extLst>
                    <a:ext uri="{FF2B5EF4-FFF2-40B4-BE49-F238E27FC236}">
                      <a16:creationId xmlns:a16="http://schemas.microsoft.com/office/drawing/2014/main" id="{B9DED9AF-229E-4ACD-9AD9-F0E1CD9FCB7B}"/>
                    </a:ext>
                  </a:extLst>
                </p:cNvPr>
                <p:cNvSpPr/>
                <p:nvPr/>
              </p:nvSpPr>
              <p:spPr>
                <a:xfrm>
                  <a:off x="-1834518" y="3956182"/>
                  <a:ext cx="465888" cy="458723"/>
                </a:xfrm>
                <a:prstGeom prst="roundRect">
                  <a:avLst/>
                </a:prstGeom>
                <a:solidFill>
                  <a:srgbClr val="5B9BD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37" name="橢圓 36">
                  <a:extLst>
                    <a:ext uri="{FF2B5EF4-FFF2-40B4-BE49-F238E27FC236}">
                      <a16:creationId xmlns:a16="http://schemas.microsoft.com/office/drawing/2014/main" id="{031AB9FA-2CD6-4788-AADF-1E4A5CDEF979}"/>
                    </a:ext>
                  </a:extLst>
                </p:cNvPr>
                <p:cNvSpPr/>
                <p:nvPr/>
              </p:nvSpPr>
              <p:spPr>
                <a:xfrm>
                  <a:off x="-2057978" y="3956183"/>
                  <a:ext cx="458723" cy="458723"/>
                </a:xfrm>
                <a:prstGeom prst="ellipse">
                  <a:avLst/>
                </a:prstGeom>
                <a:solidFill>
                  <a:srgbClr val="5B9BD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75C8F52B-C2B2-4200-BF14-BE48772374CA}"/>
                    </a:ext>
                  </a:extLst>
                </p:cNvPr>
                <p:cNvSpPr/>
                <p:nvPr/>
              </p:nvSpPr>
              <p:spPr>
                <a:xfrm>
                  <a:off x="-1593611" y="3956182"/>
                  <a:ext cx="458724" cy="458724"/>
                </a:xfrm>
                <a:prstGeom prst="ellipse">
                  <a:avLst/>
                </a:prstGeom>
                <a:solidFill>
                  <a:srgbClr val="5B9BD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41" name="直線單箭頭接點 40">
                <a:extLst>
                  <a:ext uri="{FF2B5EF4-FFF2-40B4-BE49-F238E27FC236}">
                    <a16:creationId xmlns:a16="http://schemas.microsoft.com/office/drawing/2014/main" id="{CFAF3938-3570-444D-B531-3015D8F780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2547" y="1203873"/>
                <a:ext cx="5898" cy="624459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單箭頭接點 41">
                <a:extLst>
                  <a:ext uri="{FF2B5EF4-FFF2-40B4-BE49-F238E27FC236}">
                    <a16:creationId xmlns:a16="http://schemas.microsoft.com/office/drawing/2014/main" id="{763E41E8-8185-45B6-AD12-299DFBDE87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65475" y="1779417"/>
                <a:ext cx="272604" cy="2914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>
                <a:extLst>
                  <a:ext uri="{FF2B5EF4-FFF2-40B4-BE49-F238E27FC236}">
                    <a16:creationId xmlns:a16="http://schemas.microsoft.com/office/drawing/2014/main" id="{9FDB2E04-B4EC-4DF3-A3E9-1EC281B596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9184" y="1213653"/>
                <a:ext cx="0" cy="578273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9FD0DC2B-8411-46BB-A8D7-9D27A47FC5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9808" y="5544488"/>
              <a:ext cx="1146526" cy="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4E2199DA-FF91-4414-AF17-A4F64903A281}"/>
                </a:ext>
              </a:extLst>
            </p:cNvPr>
            <p:cNvCxnSpPr>
              <a:cxnSpLocks/>
            </p:cNvCxnSpPr>
            <p:nvPr/>
          </p:nvCxnSpPr>
          <p:spPr>
            <a:xfrm>
              <a:off x="5286334" y="5288916"/>
              <a:ext cx="0" cy="255572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E3DFCC74-51FB-4F80-AD53-60E1ED29A9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8922" y="5215661"/>
              <a:ext cx="1020356" cy="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BAA129E5-6FBF-4014-851F-08A4E7B28E9B}"/>
                </a:ext>
              </a:extLst>
            </p:cNvPr>
            <p:cNvCxnSpPr>
              <a:cxnSpLocks/>
            </p:cNvCxnSpPr>
            <p:nvPr/>
          </p:nvCxnSpPr>
          <p:spPr>
            <a:xfrm>
              <a:off x="3379278" y="5089115"/>
              <a:ext cx="0" cy="126546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7BA565-1D4E-4A53-B3CE-960F0DF9A0A5}"/>
              </a:ext>
            </a:extLst>
          </p:cNvPr>
          <p:cNvSpPr txBox="1"/>
          <p:nvPr/>
        </p:nvSpPr>
        <p:spPr>
          <a:xfrm>
            <a:off x="398464" y="4407171"/>
            <a:ext cx="1800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altLang="zh-TW" sz="2000" b="1" dirty="0"/>
              <a:t>ECH</a:t>
            </a:r>
            <a:r>
              <a:rPr lang="zh-TW" altLang="en-US" sz="2000" b="1" dirty="0"/>
              <a:t>純化</a:t>
            </a: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D4E39B25-9C87-4D70-99E9-D728A85CB375}"/>
              </a:ext>
            </a:extLst>
          </p:cNvPr>
          <p:cNvSpPr txBox="1"/>
          <p:nvPr/>
        </p:nvSpPr>
        <p:spPr>
          <a:xfrm>
            <a:off x="5083491" y="6288864"/>
            <a:ext cx="142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0033CC"/>
                </a:solidFill>
              </a:rPr>
              <a:t>Column 1</a:t>
            </a:r>
            <a:endParaRPr lang="zh-TW" altLang="en-US" sz="2400" b="1" dirty="0">
              <a:solidFill>
                <a:srgbClr val="0033CC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2A4E0EE5-D3B9-412E-AAEA-6D67C5C58496}"/>
              </a:ext>
            </a:extLst>
          </p:cNvPr>
          <p:cNvSpPr txBox="1"/>
          <p:nvPr/>
        </p:nvSpPr>
        <p:spPr>
          <a:xfrm>
            <a:off x="2941995" y="6042779"/>
            <a:ext cx="142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0033CC"/>
                </a:solidFill>
              </a:rPr>
              <a:t>Column 2</a:t>
            </a:r>
            <a:endParaRPr lang="zh-TW" altLang="en-US" sz="2400" b="1" dirty="0">
              <a:solidFill>
                <a:srgbClr val="0033CC"/>
              </a:solidFill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B02BA653-0DE3-4C6D-B439-9B7C91830B53}"/>
              </a:ext>
            </a:extLst>
          </p:cNvPr>
          <p:cNvSpPr txBox="1"/>
          <p:nvPr/>
        </p:nvSpPr>
        <p:spPr>
          <a:xfrm>
            <a:off x="370884" y="4916882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0033CC"/>
                </a:solidFill>
              </a:rPr>
              <a:t>Decanter</a:t>
            </a:r>
            <a:endParaRPr lang="zh-TW" altLang="en-US" sz="2400" b="1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19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/>
      <p:bldP spid="17" grpId="0"/>
      <p:bldP spid="22" grpId="0" animBg="1"/>
      <p:bldP spid="25" grpId="0" animBg="1"/>
      <p:bldP spid="24" grpId="0" animBg="1"/>
      <p:bldP spid="26" grpId="0" animBg="1"/>
      <p:bldP spid="27" grpId="0" animBg="1"/>
      <p:bldP spid="28" grpId="0"/>
      <p:bldP spid="30" grpId="0"/>
      <p:bldP spid="31" grpId="0"/>
      <p:bldP spid="47" grpId="0"/>
      <p:bldP spid="48" grpId="0"/>
      <p:bldP spid="61" grpId="0"/>
      <p:bldP spid="62" grpId="0"/>
      <p:bldP spid="6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9EDC9A13-F414-42D2-90B7-27A2AAA81A92}"/>
              </a:ext>
            </a:extLst>
          </p:cNvPr>
          <p:cNvSpPr/>
          <p:nvPr/>
        </p:nvSpPr>
        <p:spPr>
          <a:xfrm>
            <a:off x="3895336" y="2633370"/>
            <a:ext cx="914984" cy="4186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54366267-57C8-44DB-9951-A2FF5BA5B15C}"/>
              </a:ext>
            </a:extLst>
          </p:cNvPr>
          <p:cNvSpPr/>
          <p:nvPr/>
        </p:nvSpPr>
        <p:spPr>
          <a:xfrm>
            <a:off x="3904301" y="2200197"/>
            <a:ext cx="500479" cy="32657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內容版面配置區 9">
            <a:extLst>
              <a:ext uri="{FF2B5EF4-FFF2-40B4-BE49-F238E27FC236}">
                <a16:creationId xmlns:a16="http://schemas.microsoft.com/office/drawing/2014/main" id="{21A80454-FC21-44F9-8B8C-C8454AA816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805020"/>
              </p:ext>
            </p:extLst>
          </p:nvPr>
        </p:nvGraphicFramePr>
        <p:xfrm>
          <a:off x="403800" y="1334222"/>
          <a:ext cx="8336400" cy="4432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3608">
                  <a:extLst>
                    <a:ext uri="{9D8B030D-6E8A-4147-A177-3AD203B41FA5}">
                      <a16:colId xmlns:a16="http://schemas.microsoft.com/office/drawing/2014/main" val="1354919342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2191775560"/>
                    </a:ext>
                  </a:extLst>
                </a:gridCol>
                <a:gridCol w="3011204">
                  <a:extLst>
                    <a:ext uri="{9D8B030D-6E8A-4147-A177-3AD203B41FA5}">
                      <a16:colId xmlns:a16="http://schemas.microsoft.com/office/drawing/2014/main" val="2162668992"/>
                    </a:ext>
                  </a:extLst>
                </a:gridCol>
                <a:gridCol w="3011204">
                  <a:extLst>
                    <a:ext uri="{9D8B030D-6E8A-4147-A177-3AD203B41FA5}">
                      <a16:colId xmlns:a16="http://schemas.microsoft.com/office/drawing/2014/main" val="540888111"/>
                    </a:ext>
                  </a:extLst>
                </a:gridCol>
              </a:tblGrid>
              <a:tr h="778531">
                <a:tc gridSpan="2"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Almena, A., &amp; Martín, M. (2016)</a:t>
                      </a:r>
                      <a:endParaRPr lang="zh-TW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/>
                        <a:t>製程改善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788509"/>
                  </a:ext>
                </a:extLst>
              </a:tr>
              <a:tr h="39600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甘油純化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進料</a:t>
                      </a:r>
                      <a:endParaRPr lang="zh-TW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dirty="0"/>
                        <a:t>MeOH, </a:t>
                      </a:r>
                      <a:r>
                        <a:rPr lang="en-US" altLang="zh-TW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</a:t>
                      </a:r>
                      <a:r>
                        <a:rPr lang="en-US" altLang="zh-TW" sz="1800" baseline="-25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en-US" altLang="zh-TW" sz="18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</a:t>
                      </a:r>
                      <a:r>
                        <a:rPr lang="en-US" altLang="zh-TW" sz="1800" baseline="0" dirty="0"/>
                        <a:t>, glycerol</a:t>
                      </a:r>
                      <a:endParaRPr lang="en-US" altLang="zh-TW" sz="18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b="0" dirty="0"/>
                        <a:t>MeOH, glycerol</a:t>
                      </a:r>
                      <a:endParaRPr lang="zh-TW" altLang="en-US" sz="18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55435314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結果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產生含甲醇</a:t>
                      </a:r>
                      <a:r>
                        <a:rPr lang="zh-TW" alt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廢水</a:t>
                      </a:r>
                      <a:r>
                        <a:rPr lang="zh-TW" altLang="en-US" sz="1800" dirty="0"/>
                        <a:t>排出</a:t>
                      </a:r>
                      <a:endParaRPr lang="en-US" altLang="zh-TW" sz="18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b="1" dirty="0">
                          <a:solidFill>
                            <a:srgbClr val="0033CC"/>
                          </a:solidFill>
                        </a:rPr>
                        <a:t>99%</a:t>
                      </a:r>
                      <a:r>
                        <a:rPr lang="zh-TW" altLang="en-US" sz="1800" b="1" dirty="0">
                          <a:solidFill>
                            <a:srgbClr val="0033CC"/>
                          </a:solidFill>
                        </a:rPr>
                        <a:t>甲醇</a:t>
                      </a:r>
                      <a:r>
                        <a:rPr lang="zh-TW" altLang="en-US" sz="1800" b="0" dirty="0"/>
                        <a:t>作為副產物販售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529582"/>
                  </a:ext>
                </a:extLst>
              </a:tr>
              <a:tr h="890443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甘油氯化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反應器</a:t>
                      </a:r>
                      <a:endParaRPr lang="zh-TW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Semi-batch</a:t>
                      </a:r>
                      <a:r>
                        <a:rPr lang="en-US" altLang="zh-TW" sz="2400" b="1" dirty="0"/>
                        <a:t> reactor</a:t>
                      </a:r>
                    </a:p>
                    <a:p>
                      <a:pPr algn="ctr"/>
                      <a:r>
                        <a:rPr lang="zh-TW" alt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非連續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rgbClr val="0033CC"/>
                          </a:solidFill>
                        </a:rPr>
                        <a:t>CSTR</a:t>
                      </a:r>
                    </a:p>
                    <a:p>
                      <a:pPr algn="ctr"/>
                      <a:r>
                        <a:rPr lang="zh-TW" altLang="en-US" sz="1800" b="1" dirty="0">
                          <a:solidFill>
                            <a:srgbClr val="0033CC"/>
                          </a:solidFill>
                        </a:rPr>
                        <a:t>連續</a:t>
                      </a:r>
                      <a:r>
                        <a:rPr lang="zh-TW" altLang="en-US" sz="1800" dirty="0">
                          <a:solidFill>
                            <a:srgbClr val="0033CC"/>
                          </a:solidFill>
                        </a:rPr>
                        <a:t>、提高產量</a:t>
                      </a:r>
                      <a:endParaRPr lang="zh-TW" altLang="en-US" sz="1800" b="0" dirty="0">
                        <a:solidFill>
                          <a:srgbClr val="0033CC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22532830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催化劑</a:t>
                      </a:r>
                      <a:endParaRPr lang="zh-TW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tx2"/>
                          </a:solidFill>
                        </a:rPr>
                        <a:t>HA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rgbClr val="FF0000"/>
                          </a:solidFill>
                        </a:rPr>
                        <a:t>AA</a:t>
                      </a:r>
                      <a:r>
                        <a:rPr lang="zh-TW" altLang="en-US" sz="2000" dirty="0"/>
                        <a:t> 及 </a:t>
                      </a:r>
                      <a:r>
                        <a:rPr lang="en-US" altLang="zh-TW" sz="2000" b="1" dirty="0">
                          <a:solidFill>
                            <a:srgbClr val="00B050"/>
                          </a:solidFill>
                        </a:rPr>
                        <a:t>HA</a:t>
                      </a:r>
                      <a:endParaRPr lang="zh-TW" alt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1318980"/>
                  </a:ext>
                </a:extLst>
              </a:tr>
              <a:tr h="6840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DCH</a:t>
                      </a:r>
                      <a:r>
                        <a:rPr lang="zh-TW" altLang="en-US" sz="1800" dirty="0"/>
                        <a:t>環氧化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動力學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Ma, 2007</a:t>
                      </a:r>
                      <a:endParaRPr lang="en-US" altLang="zh-TW" sz="2000" baseline="30000" dirty="0"/>
                    </a:p>
                    <a:p>
                      <a:pPr algn="ctr"/>
                      <a:r>
                        <a:rPr lang="zh-TW" altLang="en-US" sz="1800" baseline="0" dirty="0"/>
                        <a:t>熱力學數據缺乏解釋</a:t>
                      </a:r>
                      <a:endParaRPr lang="en-US" altLang="zh-TW" sz="1800" baseline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Cesar, 2016</a:t>
                      </a:r>
                    </a:p>
                    <a:p>
                      <a:pPr algn="ctr"/>
                      <a:r>
                        <a:rPr lang="zh-TW" altLang="en-US" sz="1800" b="0" dirty="0">
                          <a:solidFill>
                            <a:srgbClr val="0033CC"/>
                          </a:solidFill>
                        </a:rPr>
                        <a:t>模擬準確度達到</a:t>
                      </a:r>
                      <a:r>
                        <a:rPr lang="en-US" altLang="zh-TW" sz="1800" b="0" dirty="0">
                          <a:solidFill>
                            <a:srgbClr val="0033CC"/>
                          </a:solidFill>
                        </a:rPr>
                        <a:t>99.70%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15001746"/>
                  </a:ext>
                </a:extLst>
              </a:tr>
              <a:tr h="623310">
                <a:tc vMerge="1"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反應器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反應蒸餾塔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rgbClr val="0033CC"/>
                          </a:solidFill>
                        </a:rPr>
                        <a:t>CSTR</a:t>
                      </a:r>
                    </a:p>
                    <a:p>
                      <a:pPr algn="ctr"/>
                      <a:r>
                        <a:rPr lang="zh-TW" altLang="en-US" sz="1800" dirty="0"/>
                        <a:t>減少能源消耗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292858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31D1D403-EA14-4E48-AA65-C6C13678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與原論文的比較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BD07255-95E9-4AAA-8FEE-AF5050F56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03069" y="6400311"/>
            <a:ext cx="3086100" cy="365125"/>
          </a:xfrm>
        </p:spPr>
        <p:txBody>
          <a:bodyPr/>
          <a:lstStyle/>
          <a:p>
            <a:r>
              <a:rPr lang="en-US" altLang="zh-TW"/>
              <a:t>/47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34FDE51-BC94-4B7A-A439-EC88757E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9B78-9734-409D-ADE9-31E5EDF83486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4209B4D-3408-4B61-B87C-0F0C4C5E0AF9}"/>
              </a:ext>
            </a:extLst>
          </p:cNvPr>
          <p:cNvSpPr/>
          <p:nvPr/>
        </p:nvSpPr>
        <p:spPr>
          <a:xfrm>
            <a:off x="303245" y="3138038"/>
            <a:ext cx="8537509" cy="2966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2092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內容版面配置區 9">
            <a:extLst>
              <a:ext uri="{FF2B5EF4-FFF2-40B4-BE49-F238E27FC236}">
                <a16:creationId xmlns:a16="http://schemas.microsoft.com/office/drawing/2014/main" id="{21A80454-FC21-44F9-8B8C-C8454AA816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0486161"/>
              </p:ext>
            </p:extLst>
          </p:nvPr>
        </p:nvGraphicFramePr>
        <p:xfrm>
          <a:off x="403800" y="1334222"/>
          <a:ext cx="8336400" cy="4432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3608">
                  <a:extLst>
                    <a:ext uri="{9D8B030D-6E8A-4147-A177-3AD203B41FA5}">
                      <a16:colId xmlns:a16="http://schemas.microsoft.com/office/drawing/2014/main" val="1354919342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2191775560"/>
                    </a:ext>
                  </a:extLst>
                </a:gridCol>
                <a:gridCol w="3011204">
                  <a:extLst>
                    <a:ext uri="{9D8B030D-6E8A-4147-A177-3AD203B41FA5}">
                      <a16:colId xmlns:a16="http://schemas.microsoft.com/office/drawing/2014/main" val="2162668992"/>
                    </a:ext>
                  </a:extLst>
                </a:gridCol>
                <a:gridCol w="3011204">
                  <a:extLst>
                    <a:ext uri="{9D8B030D-6E8A-4147-A177-3AD203B41FA5}">
                      <a16:colId xmlns:a16="http://schemas.microsoft.com/office/drawing/2014/main" val="540888111"/>
                    </a:ext>
                  </a:extLst>
                </a:gridCol>
              </a:tblGrid>
              <a:tr h="778531">
                <a:tc gridSpan="2"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Almena, A., &amp; Martín, M. (2016)</a:t>
                      </a:r>
                      <a:endParaRPr lang="zh-TW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/>
                        <a:t>製程改善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788509"/>
                  </a:ext>
                </a:extLst>
              </a:tr>
              <a:tr h="39600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甘油純化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進料</a:t>
                      </a:r>
                      <a:endParaRPr lang="zh-TW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dirty="0"/>
                        <a:t>MeOH, </a:t>
                      </a:r>
                      <a:r>
                        <a:rPr lang="en-US" altLang="zh-TW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</a:t>
                      </a:r>
                      <a:r>
                        <a:rPr lang="en-US" altLang="zh-TW" sz="1800" baseline="-25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en-US" altLang="zh-TW" sz="18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</a:t>
                      </a:r>
                      <a:r>
                        <a:rPr lang="en-US" altLang="zh-TW" sz="1800" baseline="0" dirty="0"/>
                        <a:t>, glycerol</a:t>
                      </a:r>
                      <a:endParaRPr lang="en-US" altLang="zh-TW" sz="18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b="0" dirty="0"/>
                        <a:t>MeOH, glycerol</a:t>
                      </a:r>
                      <a:endParaRPr lang="zh-TW" altLang="en-US" sz="18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55435314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結果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產生含甲醇</a:t>
                      </a:r>
                      <a:r>
                        <a:rPr lang="zh-TW" alt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廢水</a:t>
                      </a:r>
                      <a:r>
                        <a:rPr lang="zh-TW" altLang="en-US" sz="1800" dirty="0"/>
                        <a:t>排出</a:t>
                      </a:r>
                      <a:endParaRPr lang="en-US" altLang="zh-TW" sz="18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b="1" dirty="0">
                          <a:solidFill>
                            <a:srgbClr val="0033CC"/>
                          </a:solidFill>
                        </a:rPr>
                        <a:t>99%</a:t>
                      </a:r>
                      <a:r>
                        <a:rPr lang="zh-TW" altLang="en-US" sz="1800" b="1" dirty="0">
                          <a:solidFill>
                            <a:srgbClr val="0033CC"/>
                          </a:solidFill>
                        </a:rPr>
                        <a:t>甲醇</a:t>
                      </a:r>
                      <a:r>
                        <a:rPr lang="zh-TW" altLang="en-US" sz="1800" b="0" dirty="0"/>
                        <a:t>作為副產物販售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529582"/>
                  </a:ext>
                </a:extLst>
              </a:tr>
              <a:tr h="890443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甘油氯化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反應器</a:t>
                      </a:r>
                      <a:endParaRPr lang="zh-TW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Semi-batch</a:t>
                      </a:r>
                      <a:r>
                        <a:rPr lang="en-US" altLang="zh-TW" sz="2400" b="1" dirty="0"/>
                        <a:t> reactor</a:t>
                      </a:r>
                    </a:p>
                    <a:p>
                      <a:pPr algn="ctr"/>
                      <a:r>
                        <a:rPr lang="zh-TW" alt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非連續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rgbClr val="0033CC"/>
                          </a:solidFill>
                        </a:rPr>
                        <a:t>CSTR</a:t>
                      </a:r>
                    </a:p>
                    <a:p>
                      <a:pPr algn="ctr"/>
                      <a:r>
                        <a:rPr lang="zh-TW" altLang="en-US" sz="1800" b="1" dirty="0">
                          <a:solidFill>
                            <a:srgbClr val="0033CC"/>
                          </a:solidFill>
                        </a:rPr>
                        <a:t>連續</a:t>
                      </a:r>
                      <a:r>
                        <a:rPr lang="zh-TW" altLang="en-US" sz="1800" dirty="0">
                          <a:solidFill>
                            <a:srgbClr val="0033CC"/>
                          </a:solidFill>
                        </a:rPr>
                        <a:t>、提高產量</a:t>
                      </a:r>
                      <a:endParaRPr lang="zh-TW" altLang="en-US" sz="1800" b="0" dirty="0">
                        <a:solidFill>
                          <a:srgbClr val="0033CC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22532830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催化劑</a:t>
                      </a:r>
                      <a:endParaRPr lang="zh-TW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tx2"/>
                          </a:solidFill>
                        </a:rPr>
                        <a:t>HA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rgbClr val="FF0000"/>
                          </a:solidFill>
                        </a:rPr>
                        <a:t>AA</a:t>
                      </a:r>
                      <a:r>
                        <a:rPr lang="zh-TW" altLang="en-US" sz="2000" dirty="0"/>
                        <a:t> 及 </a:t>
                      </a:r>
                      <a:r>
                        <a:rPr lang="en-US" altLang="zh-TW" sz="2000" b="1" dirty="0">
                          <a:solidFill>
                            <a:srgbClr val="00B050"/>
                          </a:solidFill>
                        </a:rPr>
                        <a:t>HA</a:t>
                      </a:r>
                      <a:endParaRPr lang="zh-TW" alt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1318980"/>
                  </a:ext>
                </a:extLst>
              </a:tr>
              <a:tr h="6840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DCH</a:t>
                      </a:r>
                      <a:r>
                        <a:rPr lang="zh-TW" altLang="en-US" sz="1800" dirty="0"/>
                        <a:t>環氧化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動力學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Ma, 2007</a:t>
                      </a:r>
                      <a:endParaRPr lang="en-US" altLang="zh-TW" sz="2000" baseline="30000" dirty="0"/>
                    </a:p>
                    <a:p>
                      <a:pPr algn="ctr"/>
                      <a:r>
                        <a:rPr lang="zh-TW" altLang="en-US" sz="1800" baseline="0" dirty="0"/>
                        <a:t>熱力學數據缺乏解釋</a:t>
                      </a:r>
                      <a:endParaRPr lang="en-US" altLang="zh-TW" sz="1800" baseline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Cesar, 2016</a:t>
                      </a:r>
                    </a:p>
                    <a:p>
                      <a:pPr algn="ctr"/>
                      <a:r>
                        <a:rPr lang="zh-TW" altLang="en-US" sz="1800" b="0" dirty="0">
                          <a:solidFill>
                            <a:srgbClr val="0033CC"/>
                          </a:solidFill>
                        </a:rPr>
                        <a:t>模擬準確度達到</a:t>
                      </a:r>
                      <a:r>
                        <a:rPr lang="en-US" altLang="zh-TW" sz="1800" b="0" dirty="0">
                          <a:solidFill>
                            <a:srgbClr val="0033CC"/>
                          </a:solidFill>
                        </a:rPr>
                        <a:t>99.70%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15001746"/>
                  </a:ext>
                </a:extLst>
              </a:tr>
              <a:tr h="623310">
                <a:tc vMerge="1"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反應器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反應蒸餾塔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rgbClr val="0033CC"/>
                          </a:solidFill>
                        </a:rPr>
                        <a:t>CSTR</a:t>
                      </a:r>
                    </a:p>
                    <a:p>
                      <a:pPr algn="ctr"/>
                      <a:r>
                        <a:rPr lang="zh-TW" altLang="en-US" sz="1800" dirty="0"/>
                        <a:t>減少能源消耗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292858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31D1D403-EA14-4E48-AA65-C6C13678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與原論文的比較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BD07255-95E9-4AAA-8FEE-AF5050F56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03069" y="6400311"/>
            <a:ext cx="3086100" cy="365125"/>
          </a:xfrm>
        </p:spPr>
        <p:txBody>
          <a:bodyPr/>
          <a:lstStyle/>
          <a:p>
            <a:r>
              <a:rPr lang="en-US" altLang="zh-TW"/>
              <a:t>/47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34FDE51-BC94-4B7A-A439-EC88757E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9B78-9734-409D-ADE9-31E5EDF83486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493D05-5F82-4556-BE2C-6D59A47AFC1B}"/>
              </a:ext>
            </a:extLst>
          </p:cNvPr>
          <p:cNvSpPr/>
          <p:nvPr/>
        </p:nvSpPr>
        <p:spPr>
          <a:xfrm>
            <a:off x="403800" y="2126033"/>
            <a:ext cx="8317737" cy="98472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7493D05-5F82-4556-BE2C-6D59A47AFC1B}"/>
              </a:ext>
            </a:extLst>
          </p:cNvPr>
          <p:cNvSpPr/>
          <p:nvPr/>
        </p:nvSpPr>
        <p:spPr>
          <a:xfrm>
            <a:off x="192936" y="4465647"/>
            <a:ext cx="8758128" cy="1828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4184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內容版面配置區 9">
            <a:extLst>
              <a:ext uri="{FF2B5EF4-FFF2-40B4-BE49-F238E27FC236}">
                <a16:creationId xmlns:a16="http://schemas.microsoft.com/office/drawing/2014/main" id="{21A80454-FC21-44F9-8B8C-C8454AA816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5837096"/>
              </p:ext>
            </p:extLst>
          </p:nvPr>
        </p:nvGraphicFramePr>
        <p:xfrm>
          <a:off x="403800" y="1334222"/>
          <a:ext cx="8336400" cy="4432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3608">
                  <a:extLst>
                    <a:ext uri="{9D8B030D-6E8A-4147-A177-3AD203B41FA5}">
                      <a16:colId xmlns:a16="http://schemas.microsoft.com/office/drawing/2014/main" val="1354919342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2191775560"/>
                    </a:ext>
                  </a:extLst>
                </a:gridCol>
                <a:gridCol w="3011204">
                  <a:extLst>
                    <a:ext uri="{9D8B030D-6E8A-4147-A177-3AD203B41FA5}">
                      <a16:colId xmlns:a16="http://schemas.microsoft.com/office/drawing/2014/main" val="2162668992"/>
                    </a:ext>
                  </a:extLst>
                </a:gridCol>
                <a:gridCol w="3011204">
                  <a:extLst>
                    <a:ext uri="{9D8B030D-6E8A-4147-A177-3AD203B41FA5}">
                      <a16:colId xmlns:a16="http://schemas.microsoft.com/office/drawing/2014/main" val="540888111"/>
                    </a:ext>
                  </a:extLst>
                </a:gridCol>
              </a:tblGrid>
              <a:tr h="778531">
                <a:tc gridSpan="2"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Almena, A., &amp; Martín, M. (2016)</a:t>
                      </a:r>
                      <a:endParaRPr lang="zh-TW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/>
                        <a:t>製程改善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788509"/>
                  </a:ext>
                </a:extLst>
              </a:tr>
              <a:tr h="39600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甘油純化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進料</a:t>
                      </a:r>
                      <a:endParaRPr lang="zh-TW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dirty="0"/>
                        <a:t>MeOH, </a:t>
                      </a:r>
                      <a:r>
                        <a:rPr lang="en-US" altLang="zh-TW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</a:t>
                      </a:r>
                      <a:r>
                        <a:rPr lang="en-US" altLang="zh-TW" sz="1800" baseline="-25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en-US" altLang="zh-TW" sz="18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</a:t>
                      </a:r>
                      <a:r>
                        <a:rPr lang="en-US" altLang="zh-TW" sz="1800" baseline="0" dirty="0"/>
                        <a:t>, glycerol</a:t>
                      </a:r>
                      <a:endParaRPr lang="en-US" altLang="zh-TW" sz="18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b="0" dirty="0"/>
                        <a:t>MeOH, glycerol</a:t>
                      </a:r>
                      <a:endParaRPr lang="zh-TW" altLang="en-US" sz="18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55435314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結果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dirty="0"/>
                        <a:t>產生含甲醇</a:t>
                      </a:r>
                      <a:r>
                        <a:rPr lang="zh-TW" alt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廢水</a:t>
                      </a:r>
                      <a:r>
                        <a:rPr lang="zh-TW" altLang="en-US" sz="1800" dirty="0"/>
                        <a:t>排出</a:t>
                      </a:r>
                      <a:endParaRPr lang="en-US" altLang="zh-TW" sz="18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b="1" dirty="0">
                          <a:solidFill>
                            <a:srgbClr val="0033CC"/>
                          </a:solidFill>
                        </a:rPr>
                        <a:t>99%</a:t>
                      </a:r>
                      <a:r>
                        <a:rPr lang="zh-TW" altLang="en-US" sz="1800" b="1" dirty="0">
                          <a:solidFill>
                            <a:srgbClr val="0033CC"/>
                          </a:solidFill>
                        </a:rPr>
                        <a:t>甲醇</a:t>
                      </a:r>
                      <a:r>
                        <a:rPr lang="zh-TW" altLang="en-US" sz="1800" b="0" dirty="0"/>
                        <a:t>作為副產物販售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529582"/>
                  </a:ext>
                </a:extLst>
              </a:tr>
              <a:tr h="890443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甘油氯化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反應器</a:t>
                      </a:r>
                      <a:endParaRPr lang="zh-TW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Semi-batch</a:t>
                      </a:r>
                      <a:r>
                        <a:rPr lang="en-US" altLang="zh-TW" sz="2400" b="1" dirty="0"/>
                        <a:t> reactor</a:t>
                      </a:r>
                    </a:p>
                    <a:p>
                      <a:pPr algn="ctr"/>
                      <a:r>
                        <a:rPr lang="zh-TW" altLang="en-US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非連續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rgbClr val="0033CC"/>
                          </a:solidFill>
                        </a:rPr>
                        <a:t>CSTR</a:t>
                      </a:r>
                    </a:p>
                    <a:p>
                      <a:pPr algn="ctr"/>
                      <a:r>
                        <a:rPr lang="zh-TW" altLang="en-US" sz="1800" b="1" dirty="0">
                          <a:solidFill>
                            <a:srgbClr val="0033CC"/>
                          </a:solidFill>
                        </a:rPr>
                        <a:t>連續</a:t>
                      </a:r>
                      <a:r>
                        <a:rPr lang="zh-TW" altLang="en-US" sz="1800" dirty="0">
                          <a:solidFill>
                            <a:srgbClr val="0033CC"/>
                          </a:solidFill>
                        </a:rPr>
                        <a:t>、提高產量</a:t>
                      </a:r>
                      <a:endParaRPr lang="zh-TW" altLang="en-US" sz="1800" b="0" dirty="0">
                        <a:solidFill>
                          <a:srgbClr val="0033CC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22532830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催化劑</a:t>
                      </a:r>
                      <a:endParaRPr lang="zh-TW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tx2"/>
                          </a:solidFill>
                        </a:rPr>
                        <a:t>HA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rgbClr val="FF0000"/>
                          </a:solidFill>
                        </a:rPr>
                        <a:t>AA</a:t>
                      </a:r>
                      <a:r>
                        <a:rPr lang="zh-TW" altLang="en-US" sz="2000" dirty="0"/>
                        <a:t> 及 </a:t>
                      </a:r>
                      <a:r>
                        <a:rPr lang="en-US" altLang="zh-TW" sz="2000" b="1" dirty="0">
                          <a:solidFill>
                            <a:srgbClr val="00B050"/>
                          </a:solidFill>
                        </a:rPr>
                        <a:t>HA</a:t>
                      </a:r>
                      <a:endParaRPr lang="zh-TW" alt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1318980"/>
                  </a:ext>
                </a:extLst>
              </a:tr>
              <a:tr h="6840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DCH</a:t>
                      </a:r>
                      <a:r>
                        <a:rPr lang="zh-TW" altLang="en-US" sz="1800" dirty="0"/>
                        <a:t>環氧化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動力學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Ma, 2007</a:t>
                      </a:r>
                      <a:endParaRPr lang="en-US" altLang="zh-TW" sz="2000" baseline="30000" dirty="0"/>
                    </a:p>
                    <a:p>
                      <a:pPr algn="ctr"/>
                      <a:r>
                        <a:rPr lang="zh-TW" altLang="en-US" sz="1800" baseline="0" dirty="0"/>
                        <a:t>熱力學數據缺乏解釋</a:t>
                      </a:r>
                      <a:endParaRPr lang="en-US" altLang="zh-TW" sz="1800" baseline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Cesar, 2016</a:t>
                      </a:r>
                    </a:p>
                    <a:p>
                      <a:pPr algn="ctr"/>
                      <a:r>
                        <a:rPr lang="zh-TW" altLang="en-US" sz="1800" b="0" dirty="0">
                          <a:solidFill>
                            <a:srgbClr val="0033CC"/>
                          </a:solidFill>
                        </a:rPr>
                        <a:t>模擬準確度達到</a:t>
                      </a:r>
                      <a:r>
                        <a:rPr lang="en-US" altLang="zh-TW" sz="1800" b="0" dirty="0">
                          <a:solidFill>
                            <a:srgbClr val="0033CC"/>
                          </a:solidFill>
                        </a:rPr>
                        <a:t>99.70%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15001746"/>
                  </a:ext>
                </a:extLst>
              </a:tr>
              <a:tr h="623310">
                <a:tc vMerge="1"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反應器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反應蒸餾塔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rgbClr val="0033CC"/>
                          </a:solidFill>
                        </a:rPr>
                        <a:t>CSTR</a:t>
                      </a:r>
                    </a:p>
                    <a:p>
                      <a:pPr algn="ctr"/>
                      <a:r>
                        <a:rPr lang="zh-TW" altLang="en-US" sz="1800" dirty="0"/>
                        <a:t>減少能源消耗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292858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31D1D403-EA14-4E48-AA65-C6C13678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與原論文的比較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BD07255-95E9-4AAA-8FEE-AF5050F56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03069" y="6400311"/>
            <a:ext cx="3086100" cy="365125"/>
          </a:xfrm>
        </p:spPr>
        <p:txBody>
          <a:bodyPr/>
          <a:lstStyle/>
          <a:p>
            <a:r>
              <a:rPr lang="en-US" altLang="zh-TW"/>
              <a:t>/47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34FDE51-BC94-4B7A-A439-EC88757E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9B78-9734-409D-ADE9-31E5EDF83486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493D05-5F82-4556-BE2C-6D59A47AFC1B}"/>
              </a:ext>
            </a:extLst>
          </p:cNvPr>
          <p:cNvSpPr/>
          <p:nvPr/>
        </p:nvSpPr>
        <p:spPr>
          <a:xfrm>
            <a:off x="403800" y="2118727"/>
            <a:ext cx="8317738" cy="2318802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2365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EAACD44-B248-4339-8892-70E142967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563CF9C9-89D3-4468-88C1-5B6A41259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03069" y="6400311"/>
            <a:ext cx="3086100" cy="365125"/>
          </a:xfrm>
        </p:spPr>
        <p:txBody>
          <a:bodyPr/>
          <a:lstStyle/>
          <a:p>
            <a:r>
              <a:rPr lang="en-US" altLang="zh-TW"/>
              <a:t>/47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CDF2995-9FD4-48F0-9DE6-4004C1E7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9C24-7C66-4323-88B7-218B97194733}" type="slidenum">
              <a:rPr lang="zh-TW" altLang="en-US" smtClean="0"/>
              <a:t>38</a:t>
            </a:fld>
            <a:endParaRPr lang="zh-TW" altLang="en-US"/>
          </a:p>
        </p:txBody>
      </p: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7B6D0E1C-2BC4-41D5-8DF0-18B9A1AF58B3}"/>
              </a:ext>
            </a:extLst>
          </p:cNvPr>
          <p:cNvCxnSpPr>
            <a:cxnSpLocks/>
          </p:cNvCxnSpPr>
          <p:nvPr/>
        </p:nvCxnSpPr>
        <p:spPr>
          <a:xfrm flipV="1">
            <a:off x="815001" y="3692479"/>
            <a:ext cx="7513999" cy="2444"/>
          </a:xfrm>
          <a:prstGeom prst="line">
            <a:avLst/>
          </a:prstGeom>
          <a:ln w="762000" cap="rnd">
            <a:solidFill>
              <a:srgbClr val="CAE3DC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482909BC-B03E-41F6-85DE-74DB8C11BEAE}"/>
              </a:ext>
            </a:extLst>
          </p:cNvPr>
          <p:cNvCxnSpPr>
            <a:cxnSpLocks/>
          </p:cNvCxnSpPr>
          <p:nvPr/>
        </p:nvCxnSpPr>
        <p:spPr>
          <a:xfrm flipV="1">
            <a:off x="777046" y="3692479"/>
            <a:ext cx="7513999" cy="2444"/>
          </a:xfrm>
          <a:prstGeom prst="line">
            <a:avLst/>
          </a:prstGeom>
          <a:ln w="635000" cap="rnd">
            <a:solidFill>
              <a:srgbClr val="166D88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橢圓 76">
            <a:extLst>
              <a:ext uri="{FF2B5EF4-FFF2-40B4-BE49-F238E27FC236}">
                <a16:creationId xmlns:a16="http://schemas.microsoft.com/office/drawing/2014/main" id="{F1816EEF-9A59-4CA1-AE5E-569AED82298C}"/>
              </a:ext>
            </a:extLst>
          </p:cNvPr>
          <p:cNvSpPr>
            <a:spLocks noChangeAspect="1"/>
          </p:cNvSpPr>
          <p:nvPr/>
        </p:nvSpPr>
        <p:spPr>
          <a:xfrm>
            <a:off x="577770" y="3422479"/>
            <a:ext cx="540000" cy="540000"/>
          </a:xfrm>
          <a:prstGeom prst="ellipse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8" name="橢圓 77">
            <a:extLst>
              <a:ext uri="{FF2B5EF4-FFF2-40B4-BE49-F238E27FC236}">
                <a16:creationId xmlns:a16="http://schemas.microsoft.com/office/drawing/2014/main" id="{0808B5E2-309B-4EBC-A452-2D0125F23B94}"/>
              </a:ext>
            </a:extLst>
          </p:cNvPr>
          <p:cNvSpPr/>
          <p:nvPr/>
        </p:nvSpPr>
        <p:spPr>
          <a:xfrm>
            <a:off x="2465371" y="3429000"/>
            <a:ext cx="540000" cy="540000"/>
          </a:xfrm>
          <a:prstGeom prst="ellipse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6BBFE79C-CAE4-49A5-91B7-D36A81B3DC2F}"/>
              </a:ext>
            </a:extLst>
          </p:cNvPr>
          <p:cNvSpPr/>
          <p:nvPr/>
        </p:nvSpPr>
        <p:spPr>
          <a:xfrm>
            <a:off x="4352973" y="3422479"/>
            <a:ext cx="540000" cy="540000"/>
          </a:xfrm>
          <a:prstGeom prst="ellipse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B4217B37-66FD-48FA-8C6B-DEAC032694C9}"/>
              </a:ext>
            </a:extLst>
          </p:cNvPr>
          <p:cNvSpPr/>
          <p:nvPr/>
        </p:nvSpPr>
        <p:spPr>
          <a:xfrm>
            <a:off x="6189602" y="3429000"/>
            <a:ext cx="540000" cy="540000"/>
          </a:xfrm>
          <a:prstGeom prst="ellipse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95DDFBB0-7A8D-477F-A26E-BA9B10120953}"/>
              </a:ext>
            </a:extLst>
          </p:cNvPr>
          <p:cNvSpPr/>
          <p:nvPr/>
        </p:nvSpPr>
        <p:spPr>
          <a:xfrm>
            <a:off x="8026231" y="3422479"/>
            <a:ext cx="540000" cy="54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2" name="그룹 273">
            <a:extLst>
              <a:ext uri="{FF2B5EF4-FFF2-40B4-BE49-F238E27FC236}">
                <a16:creationId xmlns:a16="http://schemas.microsoft.com/office/drawing/2014/main" id="{D8A3BF33-A19B-41CC-9283-2E191BD9753E}"/>
              </a:ext>
            </a:extLst>
          </p:cNvPr>
          <p:cNvGrpSpPr/>
          <p:nvPr/>
        </p:nvGrpSpPr>
        <p:grpSpPr>
          <a:xfrm>
            <a:off x="2553450" y="3506513"/>
            <a:ext cx="346424" cy="390525"/>
            <a:chOff x="773707" y="897064"/>
            <a:chExt cx="346424" cy="390525"/>
          </a:xfrm>
          <a:solidFill>
            <a:srgbClr val="002060"/>
          </a:solidFill>
        </p:grpSpPr>
        <p:sp>
          <p:nvSpPr>
            <p:cNvPr id="106" name="자유형: 도형 274">
              <a:extLst>
                <a:ext uri="{FF2B5EF4-FFF2-40B4-BE49-F238E27FC236}">
                  <a16:creationId xmlns:a16="http://schemas.microsoft.com/office/drawing/2014/main" id="{5494CF74-F802-4392-8420-04D3D4FA9356}"/>
                </a:ext>
              </a:extLst>
            </p:cNvPr>
            <p:cNvSpPr/>
            <p:nvPr/>
          </p:nvSpPr>
          <p:spPr>
            <a:xfrm>
              <a:off x="929917" y="964692"/>
              <a:ext cx="76200" cy="76200"/>
            </a:xfrm>
            <a:custGeom>
              <a:avLst/>
              <a:gdLst>
                <a:gd name="connsiteX0" fmla="*/ 40577 w 76200"/>
                <a:gd name="connsiteY0" fmla="*/ 74009 h 76200"/>
                <a:gd name="connsiteX1" fmla="*/ 74009 w 76200"/>
                <a:gd name="connsiteY1" fmla="*/ 40576 h 76200"/>
                <a:gd name="connsiteX2" fmla="*/ 40577 w 76200"/>
                <a:gd name="connsiteY2" fmla="*/ 7144 h 76200"/>
                <a:gd name="connsiteX3" fmla="*/ 7144 w 76200"/>
                <a:gd name="connsiteY3" fmla="*/ 40576 h 76200"/>
                <a:gd name="connsiteX4" fmla="*/ 40577 w 76200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0577" y="74009"/>
                  </a:moveTo>
                  <a:cubicBezTo>
                    <a:pt x="59055" y="74009"/>
                    <a:pt x="74009" y="59055"/>
                    <a:pt x="74009" y="40576"/>
                  </a:cubicBezTo>
                  <a:cubicBezTo>
                    <a:pt x="74009" y="22098"/>
                    <a:pt x="59055" y="7144"/>
                    <a:pt x="40577" y="7144"/>
                  </a:cubicBezTo>
                  <a:cubicBezTo>
                    <a:pt x="22098" y="7144"/>
                    <a:pt x="7144" y="22098"/>
                    <a:pt x="7144" y="40576"/>
                  </a:cubicBezTo>
                  <a:cubicBezTo>
                    <a:pt x="7144" y="59055"/>
                    <a:pt x="22098" y="74009"/>
                    <a:pt x="40577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275">
              <a:extLst>
                <a:ext uri="{FF2B5EF4-FFF2-40B4-BE49-F238E27FC236}">
                  <a16:creationId xmlns:a16="http://schemas.microsoft.com/office/drawing/2014/main" id="{43D19367-8AF7-4C7E-8B98-CC24461B0A42}"/>
                </a:ext>
              </a:extLst>
            </p:cNvPr>
            <p:cNvSpPr/>
            <p:nvPr/>
          </p:nvSpPr>
          <p:spPr>
            <a:xfrm>
              <a:off x="834381" y="897064"/>
              <a:ext cx="285750" cy="390525"/>
            </a:xfrm>
            <a:custGeom>
              <a:avLst/>
              <a:gdLst>
                <a:gd name="connsiteX0" fmla="*/ 269653 w 285750"/>
                <a:gd name="connsiteY0" fmla="*/ 7144 h 390525"/>
                <a:gd name="connsiteX1" fmla="*/ 24479 w 285750"/>
                <a:gd name="connsiteY1" fmla="*/ 7144 h 390525"/>
                <a:gd name="connsiteX2" fmla="*/ 13335 w 285750"/>
                <a:gd name="connsiteY2" fmla="*/ 18288 h 390525"/>
                <a:gd name="connsiteX3" fmla="*/ 13335 w 285750"/>
                <a:gd name="connsiteY3" fmla="*/ 365284 h 390525"/>
                <a:gd name="connsiteX4" fmla="*/ 7144 w 285750"/>
                <a:gd name="connsiteY4" fmla="*/ 387572 h 390525"/>
                <a:gd name="connsiteX5" fmla="*/ 225076 w 285750"/>
                <a:gd name="connsiteY5" fmla="*/ 387572 h 390525"/>
                <a:gd name="connsiteX6" fmla="*/ 280797 w 285750"/>
                <a:gd name="connsiteY6" fmla="*/ 331851 h 390525"/>
                <a:gd name="connsiteX7" fmla="*/ 280797 w 285750"/>
                <a:gd name="connsiteY7" fmla="*/ 18288 h 390525"/>
                <a:gd name="connsiteX8" fmla="*/ 269653 w 285750"/>
                <a:gd name="connsiteY8" fmla="*/ 7144 h 390525"/>
                <a:gd name="connsiteX9" fmla="*/ 136112 w 285750"/>
                <a:gd name="connsiteY9" fmla="*/ 52483 h 390525"/>
                <a:gd name="connsiteX10" fmla="*/ 191834 w 285750"/>
                <a:gd name="connsiteY10" fmla="*/ 108204 h 390525"/>
                <a:gd name="connsiteX11" fmla="*/ 177641 w 285750"/>
                <a:gd name="connsiteY11" fmla="*/ 144971 h 390525"/>
                <a:gd name="connsiteX12" fmla="*/ 211931 w 285750"/>
                <a:gd name="connsiteY12" fmla="*/ 190691 h 390525"/>
                <a:gd name="connsiteX13" fmla="*/ 209741 w 285750"/>
                <a:gd name="connsiteY13" fmla="*/ 206312 h 390525"/>
                <a:gd name="connsiteX14" fmla="*/ 194120 w 285750"/>
                <a:gd name="connsiteY14" fmla="*/ 204121 h 390525"/>
                <a:gd name="connsiteX15" fmla="*/ 159925 w 285750"/>
                <a:gd name="connsiteY15" fmla="*/ 158496 h 390525"/>
                <a:gd name="connsiteX16" fmla="*/ 136208 w 285750"/>
                <a:gd name="connsiteY16" fmla="*/ 164021 h 390525"/>
                <a:gd name="connsiteX17" fmla="*/ 80486 w 285750"/>
                <a:gd name="connsiteY17" fmla="*/ 108299 h 390525"/>
                <a:gd name="connsiteX18" fmla="*/ 136112 w 285750"/>
                <a:gd name="connsiteY18" fmla="*/ 52483 h 390525"/>
                <a:gd name="connsiteX19" fmla="*/ 225266 w 285750"/>
                <a:gd name="connsiteY19" fmla="*/ 342995 h 390525"/>
                <a:gd name="connsiteX20" fmla="*/ 69247 w 285750"/>
                <a:gd name="connsiteY20" fmla="*/ 342995 h 390525"/>
                <a:gd name="connsiteX21" fmla="*/ 58103 w 285750"/>
                <a:gd name="connsiteY21" fmla="*/ 331851 h 390525"/>
                <a:gd name="connsiteX22" fmla="*/ 69247 w 285750"/>
                <a:gd name="connsiteY22" fmla="*/ 320707 h 390525"/>
                <a:gd name="connsiteX23" fmla="*/ 225266 w 285750"/>
                <a:gd name="connsiteY23" fmla="*/ 320707 h 390525"/>
                <a:gd name="connsiteX24" fmla="*/ 236411 w 285750"/>
                <a:gd name="connsiteY24" fmla="*/ 331851 h 390525"/>
                <a:gd name="connsiteX25" fmla="*/ 225266 w 285750"/>
                <a:gd name="connsiteY25" fmla="*/ 342995 h 390525"/>
                <a:gd name="connsiteX26" fmla="*/ 225266 w 285750"/>
                <a:gd name="connsiteY26" fmla="*/ 298418 h 390525"/>
                <a:gd name="connsiteX27" fmla="*/ 69247 w 285750"/>
                <a:gd name="connsiteY27" fmla="*/ 298418 h 390525"/>
                <a:gd name="connsiteX28" fmla="*/ 58103 w 285750"/>
                <a:gd name="connsiteY28" fmla="*/ 287274 h 390525"/>
                <a:gd name="connsiteX29" fmla="*/ 69247 w 285750"/>
                <a:gd name="connsiteY29" fmla="*/ 276130 h 390525"/>
                <a:gd name="connsiteX30" fmla="*/ 225266 w 285750"/>
                <a:gd name="connsiteY30" fmla="*/ 276130 h 390525"/>
                <a:gd name="connsiteX31" fmla="*/ 236411 w 285750"/>
                <a:gd name="connsiteY31" fmla="*/ 287274 h 390525"/>
                <a:gd name="connsiteX32" fmla="*/ 225266 w 285750"/>
                <a:gd name="connsiteY32" fmla="*/ 298418 h 390525"/>
                <a:gd name="connsiteX33" fmla="*/ 225266 w 285750"/>
                <a:gd name="connsiteY33" fmla="*/ 253841 h 390525"/>
                <a:gd name="connsiteX34" fmla="*/ 69247 w 285750"/>
                <a:gd name="connsiteY34" fmla="*/ 253841 h 390525"/>
                <a:gd name="connsiteX35" fmla="*/ 58103 w 285750"/>
                <a:gd name="connsiteY35" fmla="*/ 242697 h 390525"/>
                <a:gd name="connsiteX36" fmla="*/ 69247 w 285750"/>
                <a:gd name="connsiteY36" fmla="*/ 231553 h 390525"/>
                <a:gd name="connsiteX37" fmla="*/ 225266 w 285750"/>
                <a:gd name="connsiteY37" fmla="*/ 231553 h 390525"/>
                <a:gd name="connsiteX38" fmla="*/ 236411 w 285750"/>
                <a:gd name="connsiteY38" fmla="*/ 242697 h 390525"/>
                <a:gd name="connsiteX39" fmla="*/ 225266 w 285750"/>
                <a:gd name="connsiteY39" fmla="*/ 253841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85750" h="390525">
                  <a:moveTo>
                    <a:pt x="269653" y="7144"/>
                  </a:moveTo>
                  <a:lnTo>
                    <a:pt x="24479" y="7144"/>
                  </a:lnTo>
                  <a:cubicBezTo>
                    <a:pt x="18288" y="7144"/>
                    <a:pt x="13335" y="12097"/>
                    <a:pt x="13335" y="18288"/>
                  </a:cubicBezTo>
                  <a:lnTo>
                    <a:pt x="13335" y="365284"/>
                  </a:lnTo>
                  <a:cubicBezTo>
                    <a:pt x="13335" y="373475"/>
                    <a:pt x="10954" y="381000"/>
                    <a:pt x="7144" y="387572"/>
                  </a:cubicBezTo>
                  <a:lnTo>
                    <a:pt x="225076" y="387572"/>
                  </a:lnTo>
                  <a:cubicBezTo>
                    <a:pt x="255842" y="387572"/>
                    <a:pt x="280797" y="362617"/>
                    <a:pt x="280797" y="331851"/>
                  </a:cubicBezTo>
                  <a:lnTo>
                    <a:pt x="280797" y="18288"/>
                  </a:lnTo>
                  <a:cubicBezTo>
                    <a:pt x="280797" y="12097"/>
                    <a:pt x="275749" y="7144"/>
                    <a:pt x="269653" y="7144"/>
                  </a:cubicBezTo>
                  <a:close/>
                  <a:moveTo>
                    <a:pt x="136112" y="52483"/>
                  </a:moveTo>
                  <a:cubicBezTo>
                    <a:pt x="166878" y="52483"/>
                    <a:pt x="191834" y="77438"/>
                    <a:pt x="191834" y="108204"/>
                  </a:cubicBezTo>
                  <a:cubicBezTo>
                    <a:pt x="191834" y="122396"/>
                    <a:pt x="186404" y="135160"/>
                    <a:pt x="177641" y="144971"/>
                  </a:cubicBezTo>
                  <a:lnTo>
                    <a:pt x="211931" y="190691"/>
                  </a:lnTo>
                  <a:cubicBezTo>
                    <a:pt x="215646" y="195644"/>
                    <a:pt x="214598" y="202597"/>
                    <a:pt x="209741" y="206312"/>
                  </a:cubicBezTo>
                  <a:cubicBezTo>
                    <a:pt x="204788" y="210026"/>
                    <a:pt x="197834" y="208979"/>
                    <a:pt x="194120" y="204121"/>
                  </a:cubicBezTo>
                  <a:lnTo>
                    <a:pt x="159925" y="158496"/>
                  </a:lnTo>
                  <a:cubicBezTo>
                    <a:pt x="152686" y="161925"/>
                    <a:pt x="144685" y="164021"/>
                    <a:pt x="136208" y="164021"/>
                  </a:cubicBezTo>
                  <a:cubicBezTo>
                    <a:pt x="105442" y="164021"/>
                    <a:pt x="80486" y="139065"/>
                    <a:pt x="80486" y="108299"/>
                  </a:cubicBezTo>
                  <a:cubicBezTo>
                    <a:pt x="80486" y="77534"/>
                    <a:pt x="105347" y="52483"/>
                    <a:pt x="136112" y="52483"/>
                  </a:cubicBezTo>
                  <a:close/>
                  <a:moveTo>
                    <a:pt x="225266" y="342995"/>
                  </a:moveTo>
                  <a:lnTo>
                    <a:pt x="69247" y="342995"/>
                  </a:lnTo>
                  <a:cubicBezTo>
                    <a:pt x="63056" y="342995"/>
                    <a:pt x="58103" y="338042"/>
                    <a:pt x="58103" y="331851"/>
                  </a:cubicBezTo>
                  <a:cubicBezTo>
                    <a:pt x="58103" y="325660"/>
                    <a:pt x="63056" y="320707"/>
                    <a:pt x="69247" y="320707"/>
                  </a:cubicBezTo>
                  <a:lnTo>
                    <a:pt x="225266" y="320707"/>
                  </a:lnTo>
                  <a:cubicBezTo>
                    <a:pt x="231458" y="320707"/>
                    <a:pt x="236411" y="325660"/>
                    <a:pt x="236411" y="331851"/>
                  </a:cubicBezTo>
                  <a:cubicBezTo>
                    <a:pt x="236411" y="338042"/>
                    <a:pt x="231362" y="342995"/>
                    <a:pt x="225266" y="342995"/>
                  </a:cubicBezTo>
                  <a:close/>
                  <a:moveTo>
                    <a:pt x="225266" y="298418"/>
                  </a:moveTo>
                  <a:lnTo>
                    <a:pt x="69247" y="298418"/>
                  </a:lnTo>
                  <a:cubicBezTo>
                    <a:pt x="63056" y="298418"/>
                    <a:pt x="58103" y="293465"/>
                    <a:pt x="58103" y="287274"/>
                  </a:cubicBezTo>
                  <a:cubicBezTo>
                    <a:pt x="58103" y="281083"/>
                    <a:pt x="63056" y="276130"/>
                    <a:pt x="69247" y="276130"/>
                  </a:cubicBezTo>
                  <a:lnTo>
                    <a:pt x="225266" y="276130"/>
                  </a:lnTo>
                  <a:cubicBezTo>
                    <a:pt x="231458" y="276130"/>
                    <a:pt x="236411" y="281083"/>
                    <a:pt x="236411" y="287274"/>
                  </a:cubicBezTo>
                  <a:cubicBezTo>
                    <a:pt x="236411" y="293370"/>
                    <a:pt x="231362" y="298418"/>
                    <a:pt x="225266" y="298418"/>
                  </a:cubicBezTo>
                  <a:close/>
                  <a:moveTo>
                    <a:pt x="225266" y="253841"/>
                  </a:moveTo>
                  <a:lnTo>
                    <a:pt x="69247" y="253841"/>
                  </a:lnTo>
                  <a:cubicBezTo>
                    <a:pt x="63056" y="253841"/>
                    <a:pt x="58103" y="248888"/>
                    <a:pt x="58103" y="242697"/>
                  </a:cubicBezTo>
                  <a:cubicBezTo>
                    <a:pt x="58103" y="236506"/>
                    <a:pt x="63056" y="231553"/>
                    <a:pt x="69247" y="231553"/>
                  </a:cubicBezTo>
                  <a:lnTo>
                    <a:pt x="225266" y="231553"/>
                  </a:lnTo>
                  <a:cubicBezTo>
                    <a:pt x="231458" y="231553"/>
                    <a:pt x="236411" y="236506"/>
                    <a:pt x="236411" y="242697"/>
                  </a:cubicBezTo>
                  <a:cubicBezTo>
                    <a:pt x="236411" y="248793"/>
                    <a:pt x="231362" y="253841"/>
                    <a:pt x="225266" y="2538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276">
              <a:extLst>
                <a:ext uri="{FF2B5EF4-FFF2-40B4-BE49-F238E27FC236}">
                  <a16:creationId xmlns:a16="http://schemas.microsoft.com/office/drawing/2014/main" id="{9EB0176F-601F-4E4A-987F-B615FD28F25B}"/>
                </a:ext>
              </a:extLst>
            </p:cNvPr>
            <p:cNvSpPr/>
            <p:nvPr/>
          </p:nvSpPr>
          <p:spPr>
            <a:xfrm>
              <a:off x="773707" y="1076134"/>
              <a:ext cx="57150" cy="209550"/>
            </a:xfrm>
            <a:custGeom>
              <a:avLst/>
              <a:gdLst>
                <a:gd name="connsiteX0" fmla="*/ 7144 w 57150"/>
                <a:gd name="connsiteY0" fmla="*/ 18288 h 209550"/>
                <a:gd name="connsiteX1" fmla="*/ 7144 w 57150"/>
                <a:gd name="connsiteY1" fmla="*/ 185738 h 209550"/>
                <a:gd name="connsiteX2" fmla="*/ 27813 w 57150"/>
                <a:gd name="connsiteY2" fmla="*/ 208407 h 209550"/>
                <a:gd name="connsiteX3" fmla="*/ 51721 w 57150"/>
                <a:gd name="connsiteY3" fmla="*/ 186214 h 209550"/>
                <a:gd name="connsiteX4" fmla="*/ 51721 w 57150"/>
                <a:gd name="connsiteY4" fmla="*/ 7144 h 209550"/>
                <a:gd name="connsiteX5" fmla="*/ 18288 w 57150"/>
                <a:gd name="connsiteY5" fmla="*/ 7144 h 209550"/>
                <a:gd name="connsiteX6" fmla="*/ 7144 w 57150"/>
                <a:gd name="connsiteY6" fmla="*/ 1828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09550">
                  <a:moveTo>
                    <a:pt x="7144" y="18288"/>
                  </a:moveTo>
                  <a:lnTo>
                    <a:pt x="7144" y="185738"/>
                  </a:lnTo>
                  <a:cubicBezTo>
                    <a:pt x="7144" y="197453"/>
                    <a:pt x="16097" y="207550"/>
                    <a:pt x="27813" y="208407"/>
                  </a:cubicBezTo>
                  <a:cubicBezTo>
                    <a:pt x="40862" y="209360"/>
                    <a:pt x="51721" y="199073"/>
                    <a:pt x="51721" y="186214"/>
                  </a:cubicBezTo>
                  <a:lnTo>
                    <a:pt x="51721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3" name="그룹 205">
            <a:extLst>
              <a:ext uri="{FF2B5EF4-FFF2-40B4-BE49-F238E27FC236}">
                <a16:creationId xmlns:a16="http://schemas.microsoft.com/office/drawing/2014/main" id="{DE22B5B7-FBDE-4FCF-9B4A-83ADBD11808D}"/>
              </a:ext>
            </a:extLst>
          </p:cNvPr>
          <p:cNvGrpSpPr/>
          <p:nvPr/>
        </p:nvGrpSpPr>
        <p:grpSpPr>
          <a:xfrm>
            <a:off x="4430949" y="3543365"/>
            <a:ext cx="384048" cy="298228"/>
            <a:chOff x="4112600" y="931068"/>
            <a:chExt cx="384048" cy="298228"/>
          </a:xfrm>
          <a:solidFill>
            <a:srgbClr val="002060"/>
          </a:solidFill>
        </p:grpSpPr>
        <p:sp>
          <p:nvSpPr>
            <p:cNvPr id="100" name="자유형: 도형 206">
              <a:extLst>
                <a:ext uri="{FF2B5EF4-FFF2-40B4-BE49-F238E27FC236}">
                  <a16:creationId xmlns:a16="http://schemas.microsoft.com/office/drawing/2014/main" id="{AB8A973E-B842-468E-B899-8EC438D2FB9F}"/>
                </a:ext>
              </a:extLst>
            </p:cNvPr>
            <p:cNvSpPr/>
            <p:nvPr/>
          </p:nvSpPr>
          <p:spPr>
            <a:xfrm>
              <a:off x="4201373" y="931068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207">
              <a:extLst>
                <a:ext uri="{FF2B5EF4-FFF2-40B4-BE49-F238E27FC236}">
                  <a16:creationId xmlns:a16="http://schemas.microsoft.com/office/drawing/2014/main" id="{41E80453-C360-411E-95A7-44C8C67C2431}"/>
                </a:ext>
              </a:extLst>
            </p:cNvPr>
            <p:cNvSpPr/>
            <p:nvPr/>
          </p:nvSpPr>
          <p:spPr>
            <a:xfrm>
              <a:off x="4201373" y="1042130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208">
              <a:extLst>
                <a:ext uri="{FF2B5EF4-FFF2-40B4-BE49-F238E27FC236}">
                  <a16:creationId xmlns:a16="http://schemas.microsoft.com/office/drawing/2014/main" id="{0108059E-F66E-49D3-95B3-BF243568CC99}"/>
                </a:ext>
              </a:extLst>
            </p:cNvPr>
            <p:cNvSpPr/>
            <p:nvPr/>
          </p:nvSpPr>
          <p:spPr>
            <a:xfrm>
              <a:off x="4201373" y="1153096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209">
              <a:extLst>
                <a:ext uri="{FF2B5EF4-FFF2-40B4-BE49-F238E27FC236}">
                  <a16:creationId xmlns:a16="http://schemas.microsoft.com/office/drawing/2014/main" id="{018FEC90-95F7-49BF-A8E6-D4E5052F6B21}"/>
                </a:ext>
              </a:extLst>
            </p:cNvPr>
            <p:cNvSpPr/>
            <p:nvPr/>
          </p:nvSpPr>
          <p:spPr>
            <a:xfrm>
              <a:off x="4112600" y="931068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210">
              <a:extLst>
                <a:ext uri="{FF2B5EF4-FFF2-40B4-BE49-F238E27FC236}">
                  <a16:creationId xmlns:a16="http://schemas.microsoft.com/office/drawing/2014/main" id="{AFB43774-0118-4CF9-9F6D-38C882BCEF04}"/>
                </a:ext>
              </a:extLst>
            </p:cNvPr>
            <p:cNvSpPr/>
            <p:nvPr/>
          </p:nvSpPr>
          <p:spPr>
            <a:xfrm>
              <a:off x="4112600" y="1042130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211">
              <a:extLst>
                <a:ext uri="{FF2B5EF4-FFF2-40B4-BE49-F238E27FC236}">
                  <a16:creationId xmlns:a16="http://schemas.microsoft.com/office/drawing/2014/main" id="{FD30AEFE-5354-4439-BAFF-FB6E567CE80F}"/>
                </a:ext>
              </a:extLst>
            </p:cNvPr>
            <p:cNvSpPr/>
            <p:nvPr/>
          </p:nvSpPr>
          <p:spPr>
            <a:xfrm>
              <a:off x="4112600" y="1153096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4" name="그룹 394">
            <a:extLst>
              <a:ext uri="{FF2B5EF4-FFF2-40B4-BE49-F238E27FC236}">
                <a16:creationId xmlns:a16="http://schemas.microsoft.com/office/drawing/2014/main" id="{03D734FD-B511-457F-9AE0-45DBD5A44CAF}"/>
              </a:ext>
            </a:extLst>
          </p:cNvPr>
          <p:cNvGrpSpPr/>
          <p:nvPr/>
        </p:nvGrpSpPr>
        <p:grpSpPr>
          <a:xfrm>
            <a:off x="6265565" y="3495794"/>
            <a:ext cx="391001" cy="392620"/>
            <a:chOff x="4821927" y="2905696"/>
            <a:chExt cx="391001" cy="392620"/>
          </a:xfrm>
          <a:solidFill>
            <a:srgbClr val="002060"/>
          </a:solidFill>
        </p:grpSpPr>
        <p:sp>
          <p:nvSpPr>
            <p:cNvPr id="96" name="자유형: 도형 395">
              <a:extLst>
                <a:ext uri="{FF2B5EF4-FFF2-40B4-BE49-F238E27FC236}">
                  <a16:creationId xmlns:a16="http://schemas.microsoft.com/office/drawing/2014/main" id="{11C26E14-7B1E-4CE1-B7EA-00EA18C92B24}"/>
                </a:ext>
              </a:extLst>
            </p:cNvPr>
            <p:cNvSpPr/>
            <p:nvPr/>
          </p:nvSpPr>
          <p:spPr>
            <a:xfrm>
              <a:off x="5022523" y="2905696"/>
              <a:ext cx="161925" cy="180975"/>
            </a:xfrm>
            <a:custGeom>
              <a:avLst/>
              <a:gdLst>
                <a:gd name="connsiteX0" fmla="*/ 162306 w 161925"/>
                <a:gd name="connsiteY0" fmla="*/ 102203 h 180975"/>
                <a:gd name="connsiteX1" fmla="*/ 152305 w 161925"/>
                <a:gd name="connsiteY1" fmla="*/ 95917 h 180975"/>
                <a:gd name="connsiteX2" fmla="*/ 140589 w 161925"/>
                <a:gd name="connsiteY2" fmla="*/ 95917 h 180975"/>
                <a:gd name="connsiteX3" fmla="*/ 41243 w 161925"/>
                <a:gd name="connsiteY3" fmla="*/ 7144 h 180975"/>
                <a:gd name="connsiteX4" fmla="*/ 18288 w 161925"/>
                <a:gd name="connsiteY4" fmla="*/ 7144 h 180975"/>
                <a:gd name="connsiteX5" fmla="*/ 7144 w 161925"/>
                <a:gd name="connsiteY5" fmla="*/ 18288 h 180975"/>
                <a:gd name="connsiteX6" fmla="*/ 18288 w 161925"/>
                <a:gd name="connsiteY6" fmla="*/ 29432 h 180975"/>
                <a:gd name="connsiteX7" fmla="*/ 74200 w 161925"/>
                <a:gd name="connsiteY7" fmla="*/ 96012 h 180975"/>
                <a:gd name="connsiteX8" fmla="*/ 63437 w 161925"/>
                <a:gd name="connsiteY8" fmla="*/ 96012 h 180975"/>
                <a:gd name="connsiteX9" fmla="*/ 53435 w 161925"/>
                <a:gd name="connsiteY9" fmla="*/ 102299 h 180975"/>
                <a:gd name="connsiteX10" fmla="*/ 54674 w 161925"/>
                <a:gd name="connsiteY10" fmla="*/ 114014 h 180975"/>
                <a:gd name="connsiteX11" fmla="*/ 99060 w 161925"/>
                <a:gd name="connsiteY11" fmla="*/ 170307 h 180975"/>
                <a:gd name="connsiteX12" fmla="*/ 107728 w 161925"/>
                <a:gd name="connsiteY12" fmla="*/ 174498 h 180975"/>
                <a:gd name="connsiteX13" fmla="*/ 116396 w 161925"/>
                <a:gd name="connsiteY13" fmla="*/ 170307 h 180975"/>
                <a:gd name="connsiteX14" fmla="*/ 160782 w 161925"/>
                <a:gd name="connsiteY14" fmla="*/ 114014 h 180975"/>
                <a:gd name="connsiteX15" fmla="*/ 162306 w 161925"/>
                <a:gd name="connsiteY15" fmla="*/ 102203 h 180975"/>
                <a:gd name="connsiteX16" fmla="*/ 107823 w 161925"/>
                <a:gd name="connsiteY16" fmla="*/ 145352 h 180975"/>
                <a:gd name="connsiteX17" fmla="*/ 86296 w 161925"/>
                <a:gd name="connsiteY17" fmla="*/ 118110 h 180975"/>
                <a:gd name="connsiteX18" fmla="*/ 96679 w 161925"/>
                <a:gd name="connsiteY18" fmla="*/ 107061 h 180975"/>
                <a:gd name="connsiteX19" fmla="*/ 80963 w 161925"/>
                <a:gd name="connsiteY19" fmla="*/ 40291 h 180975"/>
                <a:gd name="connsiteX20" fmla="*/ 118872 w 161925"/>
                <a:gd name="connsiteY20" fmla="*/ 107061 h 180975"/>
                <a:gd name="connsiteX21" fmla="*/ 129254 w 161925"/>
                <a:gd name="connsiteY21" fmla="*/ 118110 h 180975"/>
                <a:gd name="connsiteX22" fmla="*/ 107823 w 161925"/>
                <a:gd name="connsiteY22" fmla="*/ 145352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1925" h="180975">
                  <a:moveTo>
                    <a:pt x="162306" y="102203"/>
                  </a:moveTo>
                  <a:cubicBezTo>
                    <a:pt x="160496" y="98393"/>
                    <a:pt x="156591" y="95917"/>
                    <a:pt x="152305" y="95917"/>
                  </a:cubicBezTo>
                  <a:lnTo>
                    <a:pt x="140589" y="95917"/>
                  </a:lnTo>
                  <a:cubicBezTo>
                    <a:pt x="135064" y="46006"/>
                    <a:pt x="92583" y="7144"/>
                    <a:pt x="41243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cubicBezTo>
                    <a:pt x="60008" y="29432"/>
                    <a:pt x="72104" y="63437"/>
                    <a:pt x="74200" y="96012"/>
                  </a:cubicBezTo>
                  <a:lnTo>
                    <a:pt x="63437" y="96012"/>
                  </a:lnTo>
                  <a:cubicBezTo>
                    <a:pt x="59150" y="96012"/>
                    <a:pt x="55340" y="98488"/>
                    <a:pt x="53435" y="102299"/>
                  </a:cubicBezTo>
                  <a:cubicBezTo>
                    <a:pt x="51626" y="106108"/>
                    <a:pt x="52102" y="110680"/>
                    <a:pt x="54674" y="114014"/>
                  </a:cubicBezTo>
                  <a:lnTo>
                    <a:pt x="99060" y="170307"/>
                  </a:lnTo>
                  <a:cubicBezTo>
                    <a:pt x="101155" y="172974"/>
                    <a:pt x="104394" y="174498"/>
                    <a:pt x="107728" y="174498"/>
                  </a:cubicBezTo>
                  <a:cubicBezTo>
                    <a:pt x="111062" y="174498"/>
                    <a:pt x="114300" y="172974"/>
                    <a:pt x="116396" y="170307"/>
                  </a:cubicBezTo>
                  <a:lnTo>
                    <a:pt x="160782" y="114014"/>
                  </a:lnTo>
                  <a:cubicBezTo>
                    <a:pt x="163639" y="110585"/>
                    <a:pt x="164116" y="106013"/>
                    <a:pt x="162306" y="102203"/>
                  </a:cubicBezTo>
                  <a:close/>
                  <a:moveTo>
                    <a:pt x="107823" y="145352"/>
                  </a:moveTo>
                  <a:lnTo>
                    <a:pt x="86296" y="118110"/>
                  </a:lnTo>
                  <a:cubicBezTo>
                    <a:pt x="92107" y="117729"/>
                    <a:pt x="96679" y="112967"/>
                    <a:pt x="96679" y="107061"/>
                  </a:cubicBezTo>
                  <a:cubicBezTo>
                    <a:pt x="96679" y="79629"/>
                    <a:pt x="91440" y="57150"/>
                    <a:pt x="80963" y="40291"/>
                  </a:cubicBezTo>
                  <a:cubicBezTo>
                    <a:pt x="103632" y="53912"/>
                    <a:pt x="118872" y="78677"/>
                    <a:pt x="118872" y="107061"/>
                  </a:cubicBezTo>
                  <a:cubicBezTo>
                    <a:pt x="118872" y="112967"/>
                    <a:pt x="123444" y="117824"/>
                    <a:pt x="129254" y="118110"/>
                  </a:cubicBezTo>
                  <a:lnTo>
                    <a:pt x="107823" y="145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396">
              <a:extLst>
                <a:ext uri="{FF2B5EF4-FFF2-40B4-BE49-F238E27FC236}">
                  <a16:creationId xmlns:a16="http://schemas.microsoft.com/office/drawing/2014/main" id="{50E6E42D-17DA-46A0-8A5F-A8B4020BD5B9}"/>
                </a:ext>
              </a:extLst>
            </p:cNvPr>
            <p:cNvSpPr/>
            <p:nvPr/>
          </p:nvSpPr>
          <p:spPr>
            <a:xfrm>
              <a:off x="4844278" y="3117341"/>
              <a:ext cx="161925" cy="180975"/>
            </a:xfrm>
            <a:custGeom>
              <a:avLst/>
              <a:gdLst>
                <a:gd name="connsiteX0" fmla="*/ 152147 w 161925"/>
                <a:gd name="connsiteY0" fmla="*/ 152209 h 180975"/>
                <a:gd name="connsiteX1" fmla="*/ 96235 w 161925"/>
                <a:gd name="connsiteY1" fmla="*/ 84868 h 180975"/>
                <a:gd name="connsiteX2" fmla="*/ 106999 w 161925"/>
                <a:gd name="connsiteY2" fmla="*/ 84868 h 180975"/>
                <a:gd name="connsiteX3" fmla="*/ 117000 w 161925"/>
                <a:gd name="connsiteY3" fmla="*/ 78581 h 180975"/>
                <a:gd name="connsiteX4" fmla="*/ 115666 w 161925"/>
                <a:gd name="connsiteY4" fmla="*/ 66866 h 180975"/>
                <a:gd name="connsiteX5" fmla="*/ 71280 w 161925"/>
                <a:gd name="connsiteY5" fmla="*/ 11335 h 180975"/>
                <a:gd name="connsiteX6" fmla="*/ 62612 w 161925"/>
                <a:gd name="connsiteY6" fmla="*/ 7144 h 180975"/>
                <a:gd name="connsiteX7" fmla="*/ 53944 w 161925"/>
                <a:gd name="connsiteY7" fmla="*/ 11335 h 180975"/>
                <a:gd name="connsiteX8" fmla="*/ 9558 w 161925"/>
                <a:gd name="connsiteY8" fmla="*/ 66866 h 180975"/>
                <a:gd name="connsiteX9" fmla="*/ 8224 w 161925"/>
                <a:gd name="connsiteY9" fmla="*/ 78581 h 180975"/>
                <a:gd name="connsiteX10" fmla="*/ 18226 w 161925"/>
                <a:gd name="connsiteY10" fmla="*/ 84868 h 180975"/>
                <a:gd name="connsiteX11" fmla="*/ 29941 w 161925"/>
                <a:gd name="connsiteY11" fmla="*/ 84868 h 180975"/>
                <a:gd name="connsiteX12" fmla="*/ 129954 w 161925"/>
                <a:gd name="connsiteY12" fmla="*/ 174403 h 180975"/>
                <a:gd name="connsiteX13" fmla="*/ 152147 w 161925"/>
                <a:gd name="connsiteY13" fmla="*/ 174403 h 180975"/>
                <a:gd name="connsiteX14" fmla="*/ 163291 w 161925"/>
                <a:gd name="connsiteY14" fmla="*/ 163259 h 180975"/>
                <a:gd name="connsiteX15" fmla="*/ 152147 w 161925"/>
                <a:gd name="connsiteY15" fmla="*/ 152209 h 180975"/>
                <a:gd name="connsiteX16" fmla="*/ 51468 w 161925"/>
                <a:gd name="connsiteY16" fmla="*/ 73819 h 180975"/>
                <a:gd name="connsiteX17" fmla="*/ 41276 w 161925"/>
                <a:gd name="connsiteY17" fmla="*/ 62770 h 180975"/>
                <a:gd name="connsiteX18" fmla="*/ 62612 w 161925"/>
                <a:gd name="connsiteY18" fmla="*/ 36100 h 180975"/>
                <a:gd name="connsiteX19" fmla="*/ 83948 w 161925"/>
                <a:gd name="connsiteY19" fmla="*/ 62770 h 180975"/>
                <a:gd name="connsiteX20" fmla="*/ 73756 w 161925"/>
                <a:gd name="connsiteY20" fmla="*/ 73819 h 180975"/>
                <a:gd name="connsiteX21" fmla="*/ 89568 w 161925"/>
                <a:gd name="connsiteY21" fmla="*/ 140970 h 180975"/>
                <a:gd name="connsiteX22" fmla="*/ 51468 w 161925"/>
                <a:gd name="connsiteY22" fmla="*/ 7381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1925" h="180975">
                  <a:moveTo>
                    <a:pt x="152147" y="152209"/>
                  </a:moveTo>
                  <a:cubicBezTo>
                    <a:pt x="113857" y="152209"/>
                    <a:pt x="98712" y="123063"/>
                    <a:pt x="96235" y="84868"/>
                  </a:cubicBezTo>
                  <a:lnTo>
                    <a:pt x="106999" y="84868"/>
                  </a:lnTo>
                  <a:cubicBezTo>
                    <a:pt x="111285" y="84868"/>
                    <a:pt x="115190" y="82391"/>
                    <a:pt x="117000" y="78581"/>
                  </a:cubicBezTo>
                  <a:cubicBezTo>
                    <a:pt x="118810" y="74771"/>
                    <a:pt x="118333" y="70199"/>
                    <a:pt x="115666" y="66866"/>
                  </a:cubicBezTo>
                  <a:lnTo>
                    <a:pt x="71280" y="11335"/>
                  </a:lnTo>
                  <a:cubicBezTo>
                    <a:pt x="69184" y="8668"/>
                    <a:pt x="65946" y="7144"/>
                    <a:pt x="62612" y="7144"/>
                  </a:cubicBezTo>
                  <a:cubicBezTo>
                    <a:pt x="59278" y="7144"/>
                    <a:pt x="56040" y="8668"/>
                    <a:pt x="53944" y="11335"/>
                  </a:cubicBezTo>
                  <a:lnTo>
                    <a:pt x="9558" y="66866"/>
                  </a:lnTo>
                  <a:cubicBezTo>
                    <a:pt x="6891" y="70199"/>
                    <a:pt x="6415" y="74771"/>
                    <a:pt x="8224" y="78581"/>
                  </a:cubicBezTo>
                  <a:cubicBezTo>
                    <a:pt x="10034" y="82391"/>
                    <a:pt x="13939" y="84868"/>
                    <a:pt x="18226" y="84868"/>
                  </a:cubicBezTo>
                  <a:lnTo>
                    <a:pt x="29941" y="84868"/>
                  </a:lnTo>
                  <a:cubicBezTo>
                    <a:pt x="35466" y="134493"/>
                    <a:pt x="78138" y="174403"/>
                    <a:pt x="129954" y="174403"/>
                  </a:cubicBezTo>
                  <a:lnTo>
                    <a:pt x="152147" y="174403"/>
                  </a:lnTo>
                  <a:cubicBezTo>
                    <a:pt x="158243" y="174403"/>
                    <a:pt x="163291" y="169450"/>
                    <a:pt x="163291" y="163259"/>
                  </a:cubicBezTo>
                  <a:cubicBezTo>
                    <a:pt x="163291" y="157067"/>
                    <a:pt x="158243" y="152209"/>
                    <a:pt x="152147" y="152209"/>
                  </a:cubicBezTo>
                  <a:close/>
                  <a:moveTo>
                    <a:pt x="51468" y="73819"/>
                  </a:moveTo>
                  <a:cubicBezTo>
                    <a:pt x="51468" y="68008"/>
                    <a:pt x="46991" y="63151"/>
                    <a:pt x="41276" y="62770"/>
                  </a:cubicBezTo>
                  <a:lnTo>
                    <a:pt x="62612" y="36100"/>
                  </a:lnTo>
                  <a:lnTo>
                    <a:pt x="83948" y="62770"/>
                  </a:lnTo>
                  <a:cubicBezTo>
                    <a:pt x="78233" y="63246"/>
                    <a:pt x="73756" y="68008"/>
                    <a:pt x="73756" y="73819"/>
                  </a:cubicBezTo>
                  <a:cubicBezTo>
                    <a:pt x="73756" y="101441"/>
                    <a:pt x="79090" y="124016"/>
                    <a:pt x="89568" y="140970"/>
                  </a:cubicBezTo>
                  <a:cubicBezTo>
                    <a:pt x="66708" y="127254"/>
                    <a:pt x="51468" y="102203"/>
                    <a:pt x="51468" y="73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397">
              <a:extLst>
                <a:ext uri="{FF2B5EF4-FFF2-40B4-BE49-F238E27FC236}">
                  <a16:creationId xmlns:a16="http://schemas.microsoft.com/office/drawing/2014/main" id="{5729BDB8-B7D1-45BE-9BFF-E90BDF3ACC70}"/>
                </a:ext>
              </a:extLst>
            </p:cNvPr>
            <p:cNvSpPr/>
            <p:nvPr/>
          </p:nvSpPr>
          <p:spPr>
            <a:xfrm>
              <a:off x="5022428" y="3084004"/>
              <a:ext cx="190500" cy="209550"/>
            </a:xfrm>
            <a:custGeom>
              <a:avLst/>
              <a:gdLst>
                <a:gd name="connsiteX0" fmla="*/ 182308 w 190500"/>
                <a:gd name="connsiteY0" fmla="*/ 77057 h 209550"/>
                <a:gd name="connsiteX1" fmla="*/ 182308 w 190500"/>
                <a:gd name="connsiteY1" fmla="*/ 77057 h 209550"/>
                <a:gd name="connsiteX2" fmla="*/ 115729 w 190500"/>
                <a:gd name="connsiteY2" fmla="*/ 10478 h 209550"/>
                <a:gd name="connsiteX3" fmla="*/ 115633 w 190500"/>
                <a:gd name="connsiteY3" fmla="*/ 10382 h 209550"/>
                <a:gd name="connsiteX4" fmla="*/ 107823 w 190500"/>
                <a:gd name="connsiteY4" fmla="*/ 7144 h 209550"/>
                <a:gd name="connsiteX5" fmla="*/ 18288 w 190500"/>
                <a:gd name="connsiteY5" fmla="*/ 7144 h 209550"/>
                <a:gd name="connsiteX6" fmla="*/ 7144 w 190500"/>
                <a:gd name="connsiteY6" fmla="*/ 18288 h 209550"/>
                <a:gd name="connsiteX7" fmla="*/ 7144 w 190500"/>
                <a:gd name="connsiteY7" fmla="*/ 196691 h 209550"/>
                <a:gd name="connsiteX8" fmla="*/ 18288 w 190500"/>
                <a:gd name="connsiteY8" fmla="*/ 207836 h 209550"/>
                <a:gd name="connsiteX9" fmla="*/ 174403 w 190500"/>
                <a:gd name="connsiteY9" fmla="*/ 207836 h 209550"/>
                <a:gd name="connsiteX10" fmla="*/ 185547 w 190500"/>
                <a:gd name="connsiteY10" fmla="*/ 196691 h 209550"/>
                <a:gd name="connsiteX11" fmla="*/ 185547 w 190500"/>
                <a:gd name="connsiteY11" fmla="*/ 84963 h 209550"/>
                <a:gd name="connsiteX12" fmla="*/ 182308 w 190500"/>
                <a:gd name="connsiteY12" fmla="*/ 77057 h 209550"/>
                <a:gd name="connsiteX13" fmla="*/ 118967 w 190500"/>
                <a:gd name="connsiteY13" fmla="*/ 45053 h 209550"/>
                <a:gd name="connsiteX14" fmla="*/ 147638 w 190500"/>
                <a:gd name="connsiteY14" fmla="*/ 73724 h 209550"/>
                <a:gd name="connsiteX15" fmla="*/ 118967 w 190500"/>
                <a:gd name="connsiteY15" fmla="*/ 73724 h 209550"/>
                <a:gd name="connsiteX16" fmla="*/ 118967 w 190500"/>
                <a:gd name="connsiteY16" fmla="*/ 45053 h 209550"/>
                <a:gd name="connsiteX17" fmla="*/ 163354 w 190500"/>
                <a:gd name="connsiteY17" fmla="*/ 185547 h 209550"/>
                <a:gd name="connsiteX18" fmla="*/ 29432 w 190500"/>
                <a:gd name="connsiteY18" fmla="*/ 185547 h 209550"/>
                <a:gd name="connsiteX19" fmla="*/ 29432 w 190500"/>
                <a:gd name="connsiteY19" fmla="*/ 29432 h 209550"/>
                <a:gd name="connsiteX20" fmla="*/ 96774 w 190500"/>
                <a:gd name="connsiteY20" fmla="*/ 29432 h 209550"/>
                <a:gd name="connsiteX21" fmla="*/ 96774 w 190500"/>
                <a:gd name="connsiteY21" fmla="*/ 84963 h 209550"/>
                <a:gd name="connsiteX22" fmla="*/ 107918 w 190500"/>
                <a:gd name="connsiteY22" fmla="*/ 96107 h 209550"/>
                <a:gd name="connsiteX23" fmla="*/ 163449 w 190500"/>
                <a:gd name="connsiteY23" fmla="*/ 96107 h 209550"/>
                <a:gd name="connsiteX24" fmla="*/ 163449 w 190500"/>
                <a:gd name="connsiteY24" fmla="*/ 18554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500" h="209550">
                  <a:moveTo>
                    <a:pt x="182308" y="77057"/>
                  </a:moveTo>
                  <a:cubicBezTo>
                    <a:pt x="182308" y="77057"/>
                    <a:pt x="182308" y="77057"/>
                    <a:pt x="182308" y="77057"/>
                  </a:cubicBezTo>
                  <a:lnTo>
                    <a:pt x="115729" y="10478"/>
                  </a:lnTo>
                  <a:cubicBezTo>
                    <a:pt x="115729" y="10478"/>
                    <a:pt x="115729" y="10478"/>
                    <a:pt x="115633" y="10382"/>
                  </a:cubicBezTo>
                  <a:cubicBezTo>
                    <a:pt x="113538" y="8287"/>
                    <a:pt x="110680" y="7144"/>
                    <a:pt x="107823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96691"/>
                  </a:lnTo>
                  <a:cubicBezTo>
                    <a:pt x="7144" y="202787"/>
                    <a:pt x="12097" y="207836"/>
                    <a:pt x="18288" y="207836"/>
                  </a:cubicBezTo>
                  <a:lnTo>
                    <a:pt x="174403" y="207836"/>
                  </a:lnTo>
                  <a:cubicBezTo>
                    <a:pt x="180499" y="207836"/>
                    <a:pt x="185547" y="202883"/>
                    <a:pt x="185547" y="196691"/>
                  </a:cubicBezTo>
                  <a:lnTo>
                    <a:pt x="185547" y="84963"/>
                  </a:lnTo>
                  <a:cubicBezTo>
                    <a:pt x="185547" y="82010"/>
                    <a:pt x="184499" y="79153"/>
                    <a:pt x="182308" y="77057"/>
                  </a:cubicBezTo>
                  <a:close/>
                  <a:moveTo>
                    <a:pt x="118967" y="45053"/>
                  </a:moveTo>
                  <a:lnTo>
                    <a:pt x="147638" y="73724"/>
                  </a:lnTo>
                  <a:lnTo>
                    <a:pt x="118967" y="73724"/>
                  </a:lnTo>
                  <a:lnTo>
                    <a:pt x="118967" y="45053"/>
                  </a:lnTo>
                  <a:close/>
                  <a:moveTo>
                    <a:pt x="163354" y="185547"/>
                  </a:moveTo>
                  <a:lnTo>
                    <a:pt x="29432" y="185547"/>
                  </a:lnTo>
                  <a:lnTo>
                    <a:pt x="29432" y="29432"/>
                  </a:lnTo>
                  <a:lnTo>
                    <a:pt x="96774" y="29432"/>
                  </a:lnTo>
                  <a:lnTo>
                    <a:pt x="96774" y="84963"/>
                  </a:lnTo>
                  <a:cubicBezTo>
                    <a:pt x="96774" y="91059"/>
                    <a:pt x="101727" y="96107"/>
                    <a:pt x="107918" y="96107"/>
                  </a:cubicBezTo>
                  <a:lnTo>
                    <a:pt x="163449" y="96107"/>
                  </a:lnTo>
                  <a:lnTo>
                    <a:pt x="163449" y="1855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99" name="자유형: 도형 398">
              <a:extLst>
                <a:ext uri="{FF2B5EF4-FFF2-40B4-BE49-F238E27FC236}">
                  <a16:creationId xmlns:a16="http://schemas.microsoft.com/office/drawing/2014/main" id="{76EA1466-F783-463E-B8E7-D9AE25DE036D}"/>
                </a:ext>
              </a:extLst>
            </p:cNvPr>
            <p:cNvSpPr/>
            <p:nvPr/>
          </p:nvSpPr>
          <p:spPr>
            <a:xfrm>
              <a:off x="4821927" y="2905696"/>
              <a:ext cx="190500" cy="209550"/>
            </a:xfrm>
            <a:custGeom>
              <a:avLst/>
              <a:gdLst>
                <a:gd name="connsiteX0" fmla="*/ 182213 w 190500"/>
                <a:gd name="connsiteY0" fmla="*/ 76962 h 209550"/>
                <a:gd name="connsiteX1" fmla="*/ 114871 w 190500"/>
                <a:gd name="connsiteY1" fmla="*/ 10382 h 209550"/>
                <a:gd name="connsiteX2" fmla="*/ 114871 w 190500"/>
                <a:gd name="connsiteY2" fmla="*/ 10382 h 209550"/>
                <a:gd name="connsiteX3" fmla="*/ 114871 w 190500"/>
                <a:gd name="connsiteY3" fmla="*/ 10382 h 209550"/>
                <a:gd name="connsiteX4" fmla="*/ 107061 w 190500"/>
                <a:gd name="connsiteY4" fmla="*/ 7144 h 209550"/>
                <a:gd name="connsiteX5" fmla="*/ 18288 w 190500"/>
                <a:gd name="connsiteY5" fmla="*/ 7144 h 209550"/>
                <a:gd name="connsiteX6" fmla="*/ 7144 w 190500"/>
                <a:gd name="connsiteY6" fmla="*/ 18288 h 209550"/>
                <a:gd name="connsiteX7" fmla="*/ 7144 w 190500"/>
                <a:gd name="connsiteY7" fmla="*/ 196691 h 209550"/>
                <a:gd name="connsiteX8" fmla="*/ 18288 w 190500"/>
                <a:gd name="connsiteY8" fmla="*/ 207836 h 209550"/>
                <a:gd name="connsiteX9" fmla="*/ 174403 w 190500"/>
                <a:gd name="connsiteY9" fmla="*/ 207836 h 209550"/>
                <a:gd name="connsiteX10" fmla="*/ 185547 w 190500"/>
                <a:gd name="connsiteY10" fmla="*/ 196691 h 209550"/>
                <a:gd name="connsiteX11" fmla="*/ 185547 w 190500"/>
                <a:gd name="connsiteY11" fmla="*/ 84963 h 209550"/>
                <a:gd name="connsiteX12" fmla="*/ 182213 w 190500"/>
                <a:gd name="connsiteY12" fmla="*/ 76962 h 209550"/>
                <a:gd name="connsiteX13" fmla="*/ 118205 w 190500"/>
                <a:gd name="connsiteY13" fmla="*/ 44863 h 209550"/>
                <a:gd name="connsiteX14" fmla="*/ 147447 w 190500"/>
                <a:gd name="connsiteY14" fmla="*/ 73819 h 209550"/>
                <a:gd name="connsiteX15" fmla="*/ 118205 w 190500"/>
                <a:gd name="connsiteY15" fmla="*/ 73819 h 209550"/>
                <a:gd name="connsiteX16" fmla="*/ 118205 w 190500"/>
                <a:gd name="connsiteY16" fmla="*/ 44863 h 209550"/>
                <a:gd name="connsiteX17" fmla="*/ 163354 w 190500"/>
                <a:gd name="connsiteY17" fmla="*/ 185547 h 209550"/>
                <a:gd name="connsiteX18" fmla="*/ 29337 w 190500"/>
                <a:gd name="connsiteY18" fmla="*/ 185547 h 209550"/>
                <a:gd name="connsiteX19" fmla="*/ 29337 w 190500"/>
                <a:gd name="connsiteY19" fmla="*/ 29432 h 209550"/>
                <a:gd name="connsiteX20" fmla="*/ 95917 w 190500"/>
                <a:gd name="connsiteY20" fmla="*/ 29432 h 209550"/>
                <a:gd name="connsiteX21" fmla="*/ 95917 w 190500"/>
                <a:gd name="connsiteY21" fmla="*/ 84963 h 209550"/>
                <a:gd name="connsiteX22" fmla="*/ 107061 w 190500"/>
                <a:gd name="connsiteY22" fmla="*/ 96107 h 209550"/>
                <a:gd name="connsiteX23" fmla="*/ 163354 w 190500"/>
                <a:gd name="connsiteY23" fmla="*/ 96107 h 209550"/>
                <a:gd name="connsiteX24" fmla="*/ 163354 w 190500"/>
                <a:gd name="connsiteY24" fmla="*/ 18554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500" h="209550">
                  <a:moveTo>
                    <a:pt x="182213" y="76962"/>
                  </a:moveTo>
                  <a:lnTo>
                    <a:pt x="114871" y="10382"/>
                  </a:lnTo>
                  <a:cubicBezTo>
                    <a:pt x="114871" y="10382"/>
                    <a:pt x="114871" y="10382"/>
                    <a:pt x="114871" y="10382"/>
                  </a:cubicBezTo>
                  <a:lnTo>
                    <a:pt x="114871" y="10382"/>
                  </a:lnTo>
                  <a:cubicBezTo>
                    <a:pt x="112776" y="8287"/>
                    <a:pt x="109919" y="7144"/>
                    <a:pt x="107061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96691"/>
                  </a:lnTo>
                  <a:cubicBezTo>
                    <a:pt x="7144" y="202787"/>
                    <a:pt x="12097" y="207836"/>
                    <a:pt x="18288" y="207836"/>
                  </a:cubicBezTo>
                  <a:lnTo>
                    <a:pt x="174403" y="207836"/>
                  </a:lnTo>
                  <a:cubicBezTo>
                    <a:pt x="180499" y="207836"/>
                    <a:pt x="185547" y="202883"/>
                    <a:pt x="185547" y="196691"/>
                  </a:cubicBezTo>
                  <a:lnTo>
                    <a:pt x="185547" y="84963"/>
                  </a:lnTo>
                  <a:cubicBezTo>
                    <a:pt x="185547" y="82010"/>
                    <a:pt x="184404" y="79058"/>
                    <a:pt x="182213" y="76962"/>
                  </a:cubicBezTo>
                  <a:close/>
                  <a:moveTo>
                    <a:pt x="118205" y="44863"/>
                  </a:moveTo>
                  <a:lnTo>
                    <a:pt x="147447" y="73819"/>
                  </a:lnTo>
                  <a:lnTo>
                    <a:pt x="118205" y="73819"/>
                  </a:lnTo>
                  <a:lnTo>
                    <a:pt x="118205" y="44863"/>
                  </a:lnTo>
                  <a:close/>
                  <a:moveTo>
                    <a:pt x="163354" y="185547"/>
                  </a:moveTo>
                  <a:lnTo>
                    <a:pt x="29337" y="185547"/>
                  </a:lnTo>
                  <a:lnTo>
                    <a:pt x="29337" y="29432"/>
                  </a:lnTo>
                  <a:lnTo>
                    <a:pt x="95917" y="29432"/>
                  </a:lnTo>
                  <a:lnTo>
                    <a:pt x="95917" y="84963"/>
                  </a:lnTo>
                  <a:cubicBezTo>
                    <a:pt x="95917" y="91059"/>
                    <a:pt x="100870" y="96107"/>
                    <a:pt x="107061" y="96107"/>
                  </a:cubicBezTo>
                  <a:lnTo>
                    <a:pt x="163354" y="96107"/>
                  </a:lnTo>
                  <a:lnTo>
                    <a:pt x="163354" y="1855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5" name="그룹 328">
            <a:extLst>
              <a:ext uri="{FF2B5EF4-FFF2-40B4-BE49-F238E27FC236}">
                <a16:creationId xmlns:a16="http://schemas.microsoft.com/office/drawing/2014/main" id="{38443FD2-31EE-43D5-AB49-CC015B2D497D}"/>
              </a:ext>
            </a:extLst>
          </p:cNvPr>
          <p:cNvGrpSpPr>
            <a:grpSpLocks noChangeAspect="1"/>
          </p:cNvGrpSpPr>
          <p:nvPr/>
        </p:nvGrpSpPr>
        <p:grpSpPr>
          <a:xfrm>
            <a:off x="687012" y="3433287"/>
            <a:ext cx="315683" cy="493531"/>
            <a:chOff x="2176739" y="5552206"/>
            <a:chExt cx="257175" cy="402061"/>
          </a:xfrm>
          <a:solidFill>
            <a:srgbClr val="002060"/>
          </a:solidFill>
        </p:grpSpPr>
        <p:sp>
          <p:nvSpPr>
            <p:cNvPr id="92" name="자유형: 도형 329">
              <a:extLst>
                <a:ext uri="{FF2B5EF4-FFF2-40B4-BE49-F238E27FC236}">
                  <a16:creationId xmlns:a16="http://schemas.microsoft.com/office/drawing/2014/main" id="{D60AD6A9-244C-4B2D-B4BB-8FCA4C166258}"/>
                </a:ext>
              </a:extLst>
            </p:cNvPr>
            <p:cNvSpPr/>
            <p:nvPr/>
          </p:nvSpPr>
          <p:spPr>
            <a:xfrm>
              <a:off x="2176739" y="5620892"/>
              <a:ext cx="257175" cy="333375"/>
            </a:xfrm>
            <a:custGeom>
              <a:avLst/>
              <a:gdLst>
                <a:gd name="connsiteX0" fmla="*/ 250603 w 257175"/>
                <a:gd name="connsiteY0" fmla="*/ 128873 h 333375"/>
                <a:gd name="connsiteX1" fmla="*/ 128873 w 257175"/>
                <a:gd name="connsiteY1" fmla="*/ 7144 h 333375"/>
                <a:gd name="connsiteX2" fmla="*/ 7144 w 257175"/>
                <a:gd name="connsiteY2" fmla="*/ 128873 h 333375"/>
                <a:gd name="connsiteX3" fmla="*/ 62389 w 257175"/>
                <a:gd name="connsiteY3" fmla="*/ 230886 h 333375"/>
                <a:gd name="connsiteX4" fmla="*/ 62389 w 257175"/>
                <a:gd name="connsiteY4" fmla="*/ 268319 h 333375"/>
                <a:gd name="connsiteX5" fmla="*/ 130016 w 257175"/>
                <a:gd name="connsiteY5" fmla="*/ 335661 h 333375"/>
                <a:gd name="connsiteX6" fmla="*/ 195263 w 257175"/>
                <a:gd name="connsiteY6" fmla="*/ 269272 h 333375"/>
                <a:gd name="connsiteX7" fmla="*/ 195263 w 257175"/>
                <a:gd name="connsiteY7" fmla="*/ 247745 h 333375"/>
                <a:gd name="connsiteX8" fmla="*/ 195263 w 257175"/>
                <a:gd name="connsiteY8" fmla="*/ 230981 h 333375"/>
                <a:gd name="connsiteX9" fmla="*/ 250603 w 257175"/>
                <a:gd name="connsiteY9" fmla="*/ 128873 h 333375"/>
                <a:gd name="connsiteX10" fmla="*/ 171926 w 257175"/>
                <a:gd name="connsiteY10" fmla="*/ 269748 h 333375"/>
                <a:gd name="connsiteX11" fmla="*/ 125254 w 257175"/>
                <a:gd name="connsiteY11" fmla="*/ 312706 h 333375"/>
                <a:gd name="connsiteX12" fmla="*/ 85630 w 257175"/>
                <a:gd name="connsiteY12" fmla="*/ 269177 h 333375"/>
                <a:gd name="connsiteX13" fmla="*/ 85630 w 257175"/>
                <a:gd name="connsiteY13" fmla="*/ 259937 h 333375"/>
                <a:gd name="connsiteX14" fmla="*/ 171926 w 257175"/>
                <a:gd name="connsiteY14" fmla="*/ 259937 h 333375"/>
                <a:gd name="connsiteX15" fmla="*/ 171926 w 257175"/>
                <a:gd name="connsiteY15" fmla="*/ 269748 h 333375"/>
                <a:gd name="connsiteX16" fmla="*/ 177927 w 257175"/>
                <a:gd name="connsiteY16" fmla="*/ 213932 h 333375"/>
                <a:gd name="connsiteX17" fmla="*/ 171926 w 257175"/>
                <a:gd name="connsiteY17" fmla="*/ 224124 h 333375"/>
                <a:gd name="connsiteX18" fmla="*/ 171926 w 257175"/>
                <a:gd name="connsiteY18" fmla="*/ 235839 h 333375"/>
                <a:gd name="connsiteX19" fmla="*/ 140017 w 257175"/>
                <a:gd name="connsiteY19" fmla="*/ 235839 h 333375"/>
                <a:gd name="connsiteX20" fmla="*/ 140017 w 257175"/>
                <a:gd name="connsiteY20" fmla="*/ 174974 h 333375"/>
                <a:gd name="connsiteX21" fmla="*/ 166116 w 257175"/>
                <a:gd name="connsiteY21" fmla="*/ 139065 h 333375"/>
                <a:gd name="connsiteX22" fmla="*/ 155448 w 257175"/>
                <a:gd name="connsiteY22" fmla="*/ 126968 h 333375"/>
                <a:gd name="connsiteX23" fmla="*/ 142780 w 257175"/>
                <a:gd name="connsiteY23" fmla="*/ 138684 h 333375"/>
                <a:gd name="connsiteX24" fmla="*/ 128302 w 257175"/>
                <a:gd name="connsiteY24" fmla="*/ 153257 h 333375"/>
                <a:gd name="connsiteX25" fmla="*/ 113824 w 257175"/>
                <a:gd name="connsiteY25" fmla="*/ 138684 h 333375"/>
                <a:gd name="connsiteX26" fmla="*/ 106489 w 257175"/>
                <a:gd name="connsiteY26" fmla="*/ 127730 h 333375"/>
                <a:gd name="connsiteX27" fmla="*/ 90583 w 257175"/>
                <a:gd name="connsiteY27" fmla="*/ 138684 h 333375"/>
                <a:gd name="connsiteX28" fmla="*/ 116681 w 257175"/>
                <a:gd name="connsiteY28" fmla="*/ 174974 h 333375"/>
                <a:gd name="connsiteX29" fmla="*/ 116681 w 257175"/>
                <a:gd name="connsiteY29" fmla="*/ 235839 h 333375"/>
                <a:gd name="connsiteX30" fmla="*/ 85630 w 257175"/>
                <a:gd name="connsiteY30" fmla="*/ 235839 h 333375"/>
                <a:gd name="connsiteX31" fmla="*/ 85630 w 257175"/>
                <a:gd name="connsiteY31" fmla="*/ 224124 h 333375"/>
                <a:gd name="connsiteX32" fmla="*/ 79629 w 257175"/>
                <a:gd name="connsiteY32" fmla="*/ 213932 h 333375"/>
                <a:gd name="connsiteX33" fmla="*/ 30099 w 257175"/>
                <a:gd name="connsiteY33" fmla="*/ 128492 h 333375"/>
                <a:gd name="connsiteX34" fmla="*/ 128683 w 257175"/>
                <a:gd name="connsiteY34" fmla="*/ 30004 h 333375"/>
                <a:gd name="connsiteX35" fmla="*/ 227267 w 257175"/>
                <a:gd name="connsiteY35" fmla="*/ 128492 h 333375"/>
                <a:gd name="connsiteX36" fmla="*/ 177927 w 257175"/>
                <a:gd name="connsiteY36" fmla="*/ 213932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57175" h="333375">
                  <a:moveTo>
                    <a:pt x="250603" y="128873"/>
                  </a:moveTo>
                  <a:cubicBezTo>
                    <a:pt x="250603" y="61722"/>
                    <a:pt x="196025" y="7144"/>
                    <a:pt x="128873" y="7144"/>
                  </a:cubicBezTo>
                  <a:cubicBezTo>
                    <a:pt x="61722" y="7144"/>
                    <a:pt x="7144" y="61722"/>
                    <a:pt x="7144" y="128873"/>
                  </a:cubicBezTo>
                  <a:cubicBezTo>
                    <a:pt x="7144" y="170021"/>
                    <a:pt x="28194" y="208502"/>
                    <a:pt x="62389" y="230886"/>
                  </a:cubicBezTo>
                  <a:lnTo>
                    <a:pt x="62389" y="268319"/>
                  </a:lnTo>
                  <a:cubicBezTo>
                    <a:pt x="62389" y="305658"/>
                    <a:pt x="92678" y="336328"/>
                    <a:pt x="130016" y="335661"/>
                  </a:cubicBezTo>
                  <a:cubicBezTo>
                    <a:pt x="166116" y="334994"/>
                    <a:pt x="195263" y="305467"/>
                    <a:pt x="195263" y="269272"/>
                  </a:cubicBezTo>
                  <a:lnTo>
                    <a:pt x="195263" y="247745"/>
                  </a:lnTo>
                  <a:cubicBezTo>
                    <a:pt x="195263" y="247745"/>
                    <a:pt x="195263" y="230981"/>
                    <a:pt x="195263" y="230981"/>
                  </a:cubicBezTo>
                  <a:cubicBezTo>
                    <a:pt x="229552" y="208502"/>
                    <a:pt x="250603" y="170021"/>
                    <a:pt x="250603" y="128873"/>
                  </a:cubicBezTo>
                  <a:close/>
                  <a:moveTo>
                    <a:pt x="171926" y="269748"/>
                  </a:moveTo>
                  <a:cubicBezTo>
                    <a:pt x="171926" y="294704"/>
                    <a:pt x="150685" y="314706"/>
                    <a:pt x="125254" y="312706"/>
                  </a:cubicBezTo>
                  <a:cubicBezTo>
                    <a:pt x="102775" y="310896"/>
                    <a:pt x="85630" y="291751"/>
                    <a:pt x="85630" y="269177"/>
                  </a:cubicBezTo>
                  <a:lnTo>
                    <a:pt x="85630" y="259937"/>
                  </a:lnTo>
                  <a:lnTo>
                    <a:pt x="171926" y="259937"/>
                  </a:lnTo>
                  <a:lnTo>
                    <a:pt x="171926" y="269748"/>
                  </a:lnTo>
                  <a:close/>
                  <a:moveTo>
                    <a:pt x="177927" y="213932"/>
                  </a:moveTo>
                  <a:cubicBezTo>
                    <a:pt x="174308" y="216027"/>
                    <a:pt x="171926" y="219933"/>
                    <a:pt x="171926" y="224124"/>
                  </a:cubicBezTo>
                  <a:lnTo>
                    <a:pt x="171926" y="235839"/>
                  </a:lnTo>
                  <a:lnTo>
                    <a:pt x="140017" y="235839"/>
                  </a:lnTo>
                  <a:lnTo>
                    <a:pt x="140017" y="174974"/>
                  </a:lnTo>
                  <a:cubicBezTo>
                    <a:pt x="155067" y="170021"/>
                    <a:pt x="166021" y="155829"/>
                    <a:pt x="166116" y="139065"/>
                  </a:cubicBezTo>
                  <a:cubicBezTo>
                    <a:pt x="166211" y="132874"/>
                    <a:pt x="161544" y="127540"/>
                    <a:pt x="155448" y="126968"/>
                  </a:cubicBezTo>
                  <a:cubicBezTo>
                    <a:pt x="148590" y="126397"/>
                    <a:pt x="142780" y="131826"/>
                    <a:pt x="142780" y="138684"/>
                  </a:cubicBezTo>
                  <a:cubicBezTo>
                    <a:pt x="142780" y="146685"/>
                    <a:pt x="136303" y="153257"/>
                    <a:pt x="128302" y="153257"/>
                  </a:cubicBezTo>
                  <a:cubicBezTo>
                    <a:pt x="120301" y="153257"/>
                    <a:pt x="113824" y="146685"/>
                    <a:pt x="113824" y="138684"/>
                  </a:cubicBezTo>
                  <a:cubicBezTo>
                    <a:pt x="113824" y="133826"/>
                    <a:pt x="110966" y="129350"/>
                    <a:pt x="106489" y="127730"/>
                  </a:cubicBezTo>
                  <a:cubicBezTo>
                    <a:pt x="98298" y="124778"/>
                    <a:pt x="90583" y="130778"/>
                    <a:pt x="90583" y="138684"/>
                  </a:cubicBezTo>
                  <a:cubicBezTo>
                    <a:pt x="90583" y="155638"/>
                    <a:pt x="101537" y="169926"/>
                    <a:pt x="116681" y="174974"/>
                  </a:cubicBezTo>
                  <a:lnTo>
                    <a:pt x="116681" y="235839"/>
                  </a:lnTo>
                  <a:lnTo>
                    <a:pt x="85630" y="235839"/>
                  </a:lnTo>
                  <a:lnTo>
                    <a:pt x="85630" y="224124"/>
                  </a:lnTo>
                  <a:cubicBezTo>
                    <a:pt x="85630" y="219933"/>
                    <a:pt x="83344" y="216027"/>
                    <a:pt x="79629" y="213932"/>
                  </a:cubicBezTo>
                  <a:cubicBezTo>
                    <a:pt x="49054" y="196405"/>
                    <a:pt x="30099" y="163639"/>
                    <a:pt x="30099" y="128492"/>
                  </a:cubicBezTo>
                  <a:cubicBezTo>
                    <a:pt x="30099" y="74200"/>
                    <a:pt x="74295" y="30004"/>
                    <a:pt x="128683" y="30004"/>
                  </a:cubicBezTo>
                  <a:cubicBezTo>
                    <a:pt x="183071" y="30004"/>
                    <a:pt x="227267" y="74200"/>
                    <a:pt x="227267" y="128492"/>
                  </a:cubicBezTo>
                  <a:cubicBezTo>
                    <a:pt x="227457" y="163639"/>
                    <a:pt x="208502" y="196405"/>
                    <a:pt x="177927" y="2139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330">
              <a:extLst>
                <a:ext uri="{FF2B5EF4-FFF2-40B4-BE49-F238E27FC236}">
                  <a16:creationId xmlns:a16="http://schemas.microsoft.com/office/drawing/2014/main" id="{74E29284-2A26-402E-B4E9-81BC852068A3}"/>
                </a:ext>
              </a:extLst>
            </p:cNvPr>
            <p:cNvSpPr/>
            <p:nvPr/>
          </p:nvSpPr>
          <p:spPr>
            <a:xfrm>
              <a:off x="2286372" y="5552206"/>
              <a:ext cx="28575" cy="57150"/>
            </a:xfrm>
            <a:custGeom>
              <a:avLst/>
              <a:gdLst>
                <a:gd name="connsiteX0" fmla="*/ 7144 w 28575"/>
                <a:gd name="connsiteY0" fmla="*/ 19156 h 57150"/>
                <a:gd name="connsiteX1" fmla="*/ 7144 w 28575"/>
                <a:gd name="connsiteY1" fmla="*/ 38873 h 57150"/>
                <a:gd name="connsiteX2" fmla="*/ 18288 w 28575"/>
                <a:gd name="connsiteY2" fmla="*/ 50874 h 57150"/>
                <a:gd name="connsiteX3" fmla="*/ 30480 w 28575"/>
                <a:gd name="connsiteY3" fmla="*/ 39254 h 57150"/>
                <a:gd name="connsiteX4" fmla="*/ 30480 w 28575"/>
                <a:gd name="connsiteY4" fmla="*/ 18775 h 57150"/>
                <a:gd name="connsiteX5" fmla="*/ 18288 w 28575"/>
                <a:gd name="connsiteY5" fmla="*/ 7155 h 57150"/>
                <a:gd name="connsiteX6" fmla="*/ 7144 w 28575"/>
                <a:gd name="connsiteY6" fmla="*/ 1915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9156"/>
                  </a:moveTo>
                  <a:lnTo>
                    <a:pt x="7144" y="38873"/>
                  </a:lnTo>
                  <a:cubicBezTo>
                    <a:pt x="7144" y="45159"/>
                    <a:pt x="12001" y="50589"/>
                    <a:pt x="18288" y="50874"/>
                  </a:cubicBezTo>
                  <a:cubicBezTo>
                    <a:pt x="24955" y="51160"/>
                    <a:pt x="30480" y="45826"/>
                    <a:pt x="30480" y="39254"/>
                  </a:cubicBezTo>
                  <a:lnTo>
                    <a:pt x="30480" y="18775"/>
                  </a:lnTo>
                  <a:cubicBezTo>
                    <a:pt x="30480" y="12203"/>
                    <a:pt x="24955" y="6869"/>
                    <a:pt x="18288" y="7155"/>
                  </a:cubicBezTo>
                  <a:cubicBezTo>
                    <a:pt x="12001" y="7345"/>
                    <a:pt x="7144" y="12870"/>
                    <a:pt x="7144" y="19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331">
              <a:extLst>
                <a:ext uri="{FF2B5EF4-FFF2-40B4-BE49-F238E27FC236}">
                  <a16:creationId xmlns:a16="http://schemas.microsoft.com/office/drawing/2014/main" id="{45872C5E-C4BE-4A7A-9FF7-B007DE488608}"/>
                </a:ext>
              </a:extLst>
            </p:cNvPr>
            <p:cNvSpPr/>
            <p:nvPr/>
          </p:nvSpPr>
          <p:spPr>
            <a:xfrm>
              <a:off x="2234940" y="5560412"/>
              <a:ext cx="38100" cy="47625"/>
            </a:xfrm>
            <a:custGeom>
              <a:avLst/>
              <a:gdLst>
                <a:gd name="connsiteX0" fmla="*/ 37240 w 38100"/>
                <a:gd name="connsiteY0" fmla="*/ 34097 h 47625"/>
                <a:gd name="connsiteX1" fmla="*/ 29906 w 38100"/>
                <a:gd name="connsiteY1" fmla="*/ 14761 h 47625"/>
                <a:gd name="connsiteX2" fmla="*/ 14761 w 38100"/>
                <a:gd name="connsiteY2" fmla="*/ 7903 h 47625"/>
                <a:gd name="connsiteX3" fmla="*/ 7903 w 38100"/>
                <a:gd name="connsiteY3" fmla="*/ 23048 h 47625"/>
                <a:gd name="connsiteX4" fmla="*/ 15237 w 38100"/>
                <a:gd name="connsiteY4" fmla="*/ 42383 h 47625"/>
                <a:gd name="connsiteX5" fmla="*/ 26286 w 38100"/>
                <a:gd name="connsiteY5" fmla="*/ 50003 h 47625"/>
                <a:gd name="connsiteX6" fmla="*/ 30477 w 38100"/>
                <a:gd name="connsiteY6" fmla="*/ 49241 h 47625"/>
                <a:gd name="connsiteX7" fmla="*/ 37240 w 38100"/>
                <a:gd name="connsiteY7" fmla="*/ 3409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7240" y="34097"/>
                  </a:moveTo>
                  <a:lnTo>
                    <a:pt x="29906" y="14761"/>
                  </a:lnTo>
                  <a:cubicBezTo>
                    <a:pt x="27619" y="8665"/>
                    <a:pt x="20857" y="5617"/>
                    <a:pt x="14761" y="7903"/>
                  </a:cubicBezTo>
                  <a:cubicBezTo>
                    <a:pt x="8665" y="10189"/>
                    <a:pt x="5617" y="16951"/>
                    <a:pt x="7903" y="23048"/>
                  </a:cubicBezTo>
                  <a:lnTo>
                    <a:pt x="15237" y="42383"/>
                  </a:lnTo>
                  <a:cubicBezTo>
                    <a:pt x="17047" y="47050"/>
                    <a:pt x="21523" y="50003"/>
                    <a:pt x="26286" y="50003"/>
                  </a:cubicBezTo>
                  <a:cubicBezTo>
                    <a:pt x="27715" y="50003"/>
                    <a:pt x="29048" y="49717"/>
                    <a:pt x="30477" y="49241"/>
                  </a:cubicBezTo>
                  <a:cubicBezTo>
                    <a:pt x="36478" y="46955"/>
                    <a:pt x="39526" y="40192"/>
                    <a:pt x="37240" y="34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332">
              <a:extLst>
                <a:ext uri="{FF2B5EF4-FFF2-40B4-BE49-F238E27FC236}">
                  <a16:creationId xmlns:a16="http://schemas.microsoft.com/office/drawing/2014/main" id="{CA561A10-16F8-4B51-B983-4E6576D53C39}"/>
                </a:ext>
              </a:extLst>
            </p:cNvPr>
            <p:cNvSpPr/>
            <p:nvPr/>
          </p:nvSpPr>
          <p:spPr>
            <a:xfrm>
              <a:off x="2330381" y="5560507"/>
              <a:ext cx="38100" cy="47625"/>
            </a:xfrm>
            <a:custGeom>
              <a:avLst/>
              <a:gdLst>
                <a:gd name="connsiteX0" fmla="*/ 30382 w 38100"/>
                <a:gd name="connsiteY0" fmla="*/ 7903 h 47625"/>
                <a:gd name="connsiteX1" fmla="*/ 15237 w 38100"/>
                <a:gd name="connsiteY1" fmla="*/ 14761 h 47625"/>
                <a:gd name="connsiteX2" fmla="*/ 7903 w 38100"/>
                <a:gd name="connsiteY2" fmla="*/ 34096 h 47625"/>
                <a:gd name="connsiteX3" fmla="*/ 14761 w 38100"/>
                <a:gd name="connsiteY3" fmla="*/ 49241 h 47625"/>
                <a:gd name="connsiteX4" fmla="*/ 18952 w 38100"/>
                <a:gd name="connsiteY4" fmla="*/ 50003 h 47625"/>
                <a:gd name="connsiteX5" fmla="*/ 30001 w 38100"/>
                <a:gd name="connsiteY5" fmla="*/ 42383 h 47625"/>
                <a:gd name="connsiteX6" fmla="*/ 37335 w 38100"/>
                <a:gd name="connsiteY6" fmla="*/ 23048 h 47625"/>
                <a:gd name="connsiteX7" fmla="*/ 30382 w 38100"/>
                <a:gd name="connsiteY7" fmla="*/ 790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0382" y="7903"/>
                  </a:moveTo>
                  <a:cubicBezTo>
                    <a:pt x="24286" y="5617"/>
                    <a:pt x="17523" y="8665"/>
                    <a:pt x="15237" y="14761"/>
                  </a:cubicBezTo>
                  <a:lnTo>
                    <a:pt x="7903" y="34096"/>
                  </a:lnTo>
                  <a:cubicBezTo>
                    <a:pt x="5617" y="40193"/>
                    <a:pt x="8665" y="46955"/>
                    <a:pt x="14761" y="49241"/>
                  </a:cubicBezTo>
                  <a:cubicBezTo>
                    <a:pt x="16094" y="49718"/>
                    <a:pt x="17523" y="50003"/>
                    <a:pt x="18952" y="50003"/>
                  </a:cubicBezTo>
                  <a:cubicBezTo>
                    <a:pt x="23714" y="50003"/>
                    <a:pt x="28191" y="47146"/>
                    <a:pt x="30001" y="42383"/>
                  </a:cubicBezTo>
                  <a:lnTo>
                    <a:pt x="37335" y="23048"/>
                  </a:lnTo>
                  <a:cubicBezTo>
                    <a:pt x="39526" y="16952"/>
                    <a:pt x="36478" y="10189"/>
                    <a:pt x="30382" y="79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6" name="그룹 219">
            <a:extLst>
              <a:ext uri="{FF2B5EF4-FFF2-40B4-BE49-F238E27FC236}">
                <a16:creationId xmlns:a16="http://schemas.microsoft.com/office/drawing/2014/main" id="{462B3CDC-25F8-4BF1-B740-345B7433D374}"/>
              </a:ext>
            </a:extLst>
          </p:cNvPr>
          <p:cNvGrpSpPr/>
          <p:nvPr/>
        </p:nvGrpSpPr>
        <p:grpSpPr>
          <a:xfrm>
            <a:off x="8096412" y="3561564"/>
            <a:ext cx="390525" cy="266700"/>
            <a:chOff x="8143580" y="4941760"/>
            <a:chExt cx="390525" cy="266700"/>
          </a:xfrm>
          <a:solidFill>
            <a:srgbClr val="002060"/>
          </a:solidFill>
        </p:grpSpPr>
        <p:sp>
          <p:nvSpPr>
            <p:cNvPr id="87" name="자유형: 도형 220">
              <a:extLst>
                <a:ext uri="{FF2B5EF4-FFF2-40B4-BE49-F238E27FC236}">
                  <a16:creationId xmlns:a16="http://schemas.microsoft.com/office/drawing/2014/main" id="{BA8E3B3B-5CA6-4096-AC2E-3CC15A3AA6CA}"/>
                </a:ext>
              </a:extLst>
            </p:cNvPr>
            <p:cNvSpPr/>
            <p:nvPr/>
          </p:nvSpPr>
          <p:spPr>
            <a:xfrm>
              <a:off x="8143580" y="4941760"/>
              <a:ext cx="390525" cy="266700"/>
            </a:xfrm>
            <a:custGeom>
              <a:avLst/>
              <a:gdLst>
                <a:gd name="connsiteX0" fmla="*/ 375095 w 390525"/>
                <a:gd name="connsiteY0" fmla="*/ 7144 h 266700"/>
                <a:gd name="connsiteX1" fmla="*/ 98298 w 390525"/>
                <a:gd name="connsiteY1" fmla="*/ 7144 h 266700"/>
                <a:gd name="connsiteX2" fmla="*/ 87154 w 390525"/>
                <a:gd name="connsiteY2" fmla="*/ 18288 h 266700"/>
                <a:gd name="connsiteX3" fmla="*/ 87154 w 390525"/>
                <a:gd name="connsiteY3" fmla="*/ 47149 h 266700"/>
                <a:gd name="connsiteX4" fmla="*/ 58293 w 390525"/>
                <a:gd name="connsiteY4" fmla="*/ 47149 h 266700"/>
                <a:gd name="connsiteX5" fmla="*/ 47149 w 390525"/>
                <a:gd name="connsiteY5" fmla="*/ 58293 h 266700"/>
                <a:gd name="connsiteX6" fmla="*/ 47149 w 390525"/>
                <a:gd name="connsiteY6" fmla="*/ 87916 h 266700"/>
                <a:gd name="connsiteX7" fmla="*/ 18288 w 390525"/>
                <a:gd name="connsiteY7" fmla="*/ 87916 h 266700"/>
                <a:gd name="connsiteX8" fmla="*/ 7144 w 390525"/>
                <a:gd name="connsiteY8" fmla="*/ 99060 h 266700"/>
                <a:gd name="connsiteX9" fmla="*/ 7144 w 390525"/>
                <a:gd name="connsiteY9" fmla="*/ 249269 h 266700"/>
                <a:gd name="connsiteX10" fmla="*/ 18288 w 390525"/>
                <a:gd name="connsiteY10" fmla="*/ 260413 h 266700"/>
                <a:gd name="connsiteX11" fmla="*/ 295085 w 390525"/>
                <a:gd name="connsiteY11" fmla="*/ 260413 h 266700"/>
                <a:gd name="connsiteX12" fmla="*/ 306229 w 390525"/>
                <a:gd name="connsiteY12" fmla="*/ 249269 h 266700"/>
                <a:gd name="connsiteX13" fmla="*/ 306229 w 390525"/>
                <a:gd name="connsiteY13" fmla="*/ 220408 h 266700"/>
                <a:gd name="connsiteX14" fmla="*/ 335090 w 390525"/>
                <a:gd name="connsiteY14" fmla="*/ 220408 h 266700"/>
                <a:gd name="connsiteX15" fmla="*/ 346234 w 390525"/>
                <a:gd name="connsiteY15" fmla="*/ 209264 h 266700"/>
                <a:gd name="connsiteX16" fmla="*/ 346234 w 390525"/>
                <a:gd name="connsiteY16" fmla="*/ 179641 h 266700"/>
                <a:gd name="connsiteX17" fmla="*/ 375095 w 390525"/>
                <a:gd name="connsiteY17" fmla="*/ 179641 h 266700"/>
                <a:gd name="connsiteX18" fmla="*/ 386239 w 390525"/>
                <a:gd name="connsiteY18" fmla="*/ 168497 h 266700"/>
                <a:gd name="connsiteX19" fmla="*/ 386239 w 390525"/>
                <a:gd name="connsiteY19" fmla="*/ 18288 h 266700"/>
                <a:gd name="connsiteX20" fmla="*/ 375095 w 390525"/>
                <a:gd name="connsiteY20" fmla="*/ 7144 h 266700"/>
                <a:gd name="connsiteX21" fmla="*/ 363950 w 390525"/>
                <a:gd name="connsiteY21" fmla="*/ 157353 h 266700"/>
                <a:gd name="connsiteX22" fmla="*/ 346234 w 390525"/>
                <a:gd name="connsiteY22" fmla="*/ 157353 h 266700"/>
                <a:gd name="connsiteX23" fmla="*/ 346234 w 390525"/>
                <a:gd name="connsiteY23" fmla="*/ 58198 h 266700"/>
                <a:gd name="connsiteX24" fmla="*/ 335090 w 390525"/>
                <a:gd name="connsiteY24" fmla="*/ 47054 h 266700"/>
                <a:gd name="connsiteX25" fmla="*/ 110109 w 390525"/>
                <a:gd name="connsiteY25" fmla="*/ 47054 h 266700"/>
                <a:gd name="connsiteX26" fmla="*/ 110109 w 390525"/>
                <a:gd name="connsiteY26" fmla="*/ 29337 h 266700"/>
                <a:gd name="connsiteX27" fmla="*/ 363950 w 390525"/>
                <a:gd name="connsiteY27" fmla="*/ 29337 h 266700"/>
                <a:gd name="connsiteX28" fmla="*/ 363950 w 390525"/>
                <a:gd name="connsiteY28" fmla="*/ 157353 h 266700"/>
                <a:gd name="connsiteX29" fmla="*/ 29433 w 390525"/>
                <a:gd name="connsiteY29" fmla="*/ 238030 h 266700"/>
                <a:gd name="connsiteX30" fmla="*/ 29433 w 390525"/>
                <a:gd name="connsiteY30" fmla="*/ 110014 h 266700"/>
                <a:gd name="connsiteX31" fmla="*/ 283274 w 390525"/>
                <a:gd name="connsiteY31" fmla="*/ 110014 h 266700"/>
                <a:gd name="connsiteX32" fmla="*/ 283274 w 390525"/>
                <a:gd name="connsiteY32" fmla="*/ 238030 h 266700"/>
                <a:gd name="connsiteX33" fmla="*/ 29433 w 390525"/>
                <a:gd name="connsiteY33" fmla="*/ 238030 h 266700"/>
                <a:gd name="connsiteX34" fmla="*/ 306229 w 390525"/>
                <a:gd name="connsiteY34" fmla="*/ 98203 h 266700"/>
                <a:gd name="connsiteX35" fmla="*/ 295085 w 390525"/>
                <a:gd name="connsiteY35" fmla="*/ 87058 h 266700"/>
                <a:gd name="connsiteX36" fmla="*/ 70104 w 390525"/>
                <a:gd name="connsiteY36" fmla="*/ 87058 h 266700"/>
                <a:gd name="connsiteX37" fmla="*/ 70104 w 390525"/>
                <a:gd name="connsiteY37" fmla="*/ 69342 h 266700"/>
                <a:gd name="connsiteX38" fmla="*/ 323945 w 390525"/>
                <a:gd name="connsiteY38" fmla="*/ 69342 h 266700"/>
                <a:gd name="connsiteX39" fmla="*/ 323945 w 390525"/>
                <a:gd name="connsiteY39" fmla="*/ 198120 h 266700"/>
                <a:gd name="connsiteX40" fmla="*/ 306229 w 390525"/>
                <a:gd name="connsiteY40" fmla="*/ 198120 h 266700"/>
                <a:gd name="connsiteX41" fmla="*/ 306229 w 390525"/>
                <a:gd name="connsiteY41" fmla="*/ 98203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90525" h="266700">
                  <a:moveTo>
                    <a:pt x="375095" y="7144"/>
                  </a:moveTo>
                  <a:lnTo>
                    <a:pt x="98298" y="7144"/>
                  </a:lnTo>
                  <a:cubicBezTo>
                    <a:pt x="92203" y="7144"/>
                    <a:pt x="87154" y="12097"/>
                    <a:pt x="87154" y="18288"/>
                  </a:cubicBezTo>
                  <a:lnTo>
                    <a:pt x="87154" y="47149"/>
                  </a:lnTo>
                  <a:lnTo>
                    <a:pt x="58293" y="47149"/>
                  </a:lnTo>
                  <a:cubicBezTo>
                    <a:pt x="52197" y="47149"/>
                    <a:pt x="47149" y="52102"/>
                    <a:pt x="47149" y="58293"/>
                  </a:cubicBezTo>
                  <a:lnTo>
                    <a:pt x="47149" y="87916"/>
                  </a:lnTo>
                  <a:lnTo>
                    <a:pt x="18288" y="87916"/>
                  </a:lnTo>
                  <a:cubicBezTo>
                    <a:pt x="12192" y="87916"/>
                    <a:pt x="7144" y="92869"/>
                    <a:pt x="7144" y="99060"/>
                  </a:cubicBezTo>
                  <a:lnTo>
                    <a:pt x="7144" y="249269"/>
                  </a:lnTo>
                  <a:cubicBezTo>
                    <a:pt x="7144" y="255365"/>
                    <a:pt x="12097" y="260413"/>
                    <a:pt x="18288" y="260413"/>
                  </a:cubicBezTo>
                  <a:lnTo>
                    <a:pt x="295085" y="260413"/>
                  </a:lnTo>
                  <a:cubicBezTo>
                    <a:pt x="301180" y="260413"/>
                    <a:pt x="306229" y="255461"/>
                    <a:pt x="306229" y="249269"/>
                  </a:cubicBezTo>
                  <a:lnTo>
                    <a:pt x="306229" y="220408"/>
                  </a:lnTo>
                  <a:lnTo>
                    <a:pt x="335090" y="220408"/>
                  </a:lnTo>
                  <a:cubicBezTo>
                    <a:pt x="341186" y="220408"/>
                    <a:pt x="346234" y="215455"/>
                    <a:pt x="346234" y="209264"/>
                  </a:cubicBezTo>
                  <a:lnTo>
                    <a:pt x="346234" y="179641"/>
                  </a:lnTo>
                  <a:lnTo>
                    <a:pt x="375095" y="179641"/>
                  </a:lnTo>
                  <a:cubicBezTo>
                    <a:pt x="381191" y="179641"/>
                    <a:pt x="386239" y="174688"/>
                    <a:pt x="386239" y="168497"/>
                  </a:cubicBezTo>
                  <a:lnTo>
                    <a:pt x="386239" y="18288"/>
                  </a:lnTo>
                  <a:cubicBezTo>
                    <a:pt x="386239" y="12097"/>
                    <a:pt x="381191" y="7144"/>
                    <a:pt x="375095" y="7144"/>
                  </a:cubicBezTo>
                  <a:close/>
                  <a:moveTo>
                    <a:pt x="363950" y="157353"/>
                  </a:moveTo>
                  <a:lnTo>
                    <a:pt x="346234" y="157353"/>
                  </a:lnTo>
                  <a:lnTo>
                    <a:pt x="346234" y="58198"/>
                  </a:lnTo>
                  <a:cubicBezTo>
                    <a:pt x="346234" y="52102"/>
                    <a:pt x="341281" y="47054"/>
                    <a:pt x="335090" y="47054"/>
                  </a:cubicBezTo>
                  <a:lnTo>
                    <a:pt x="110109" y="47054"/>
                  </a:lnTo>
                  <a:lnTo>
                    <a:pt x="110109" y="29337"/>
                  </a:lnTo>
                  <a:lnTo>
                    <a:pt x="363950" y="29337"/>
                  </a:lnTo>
                  <a:lnTo>
                    <a:pt x="363950" y="157353"/>
                  </a:lnTo>
                  <a:close/>
                  <a:moveTo>
                    <a:pt x="29433" y="238030"/>
                  </a:moveTo>
                  <a:lnTo>
                    <a:pt x="29433" y="110014"/>
                  </a:lnTo>
                  <a:lnTo>
                    <a:pt x="283274" y="110014"/>
                  </a:lnTo>
                  <a:lnTo>
                    <a:pt x="283274" y="238030"/>
                  </a:lnTo>
                  <a:lnTo>
                    <a:pt x="29433" y="238030"/>
                  </a:lnTo>
                  <a:close/>
                  <a:moveTo>
                    <a:pt x="306229" y="98203"/>
                  </a:moveTo>
                  <a:cubicBezTo>
                    <a:pt x="306229" y="92107"/>
                    <a:pt x="301276" y="87058"/>
                    <a:pt x="295085" y="87058"/>
                  </a:cubicBezTo>
                  <a:lnTo>
                    <a:pt x="70104" y="87058"/>
                  </a:lnTo>
                  <a:lnTo>
                    <a:pt x="70104" y="69342"/>
                  </a:lnTo>
                  <a:lnTo>
                    <a:pt x="323945" y="69342"/>
                  </a:lnTo>
                  <a:lnTo>
                    <a:pt x="323945" y="198120"/>
                  </a:lnTo>
                  <a:lnTo>
                    <a:pt x="306229" y="198120"/>
                  </a:lnTo>
                  <a:lnTo>
                    <a:pt x="306229" y="9820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221">
              <a:extLst>
                <a:ext uri="{FF2B5EF4-FFF2-40B4-BE49-F238E27FC236}">
                  <a16:creationId xmlns:a16="http://schemas.microsoft.com/office/drawing/2014/main" id="{A7EFD840-6BCB-427A-B5DB-F245D1961B6C}"/>
                </a:ext>
              </a:extLst>
            </p:cNvPr>
            <p:cNvSpPr/>
            <p:nvPr/>
          </p:nvSpPr>
          <p:spPr>
            <a:xfrm>
              <a:off x="8326365" y="5068061"/>
              <a:ext cx="95250" cy="95250"/>
            </a:xfrm>
            <a:custGeom>
              <a:avLst/>
              <a:gdLst>
                <a:gd name="connsiteX0" fmla="*/ 7144 w 95250"/>
                <a:gd name="connsiteY0" fmla="*/ 47625 h 95250"/>
                <a:gd name="connsiteX1" fmla="*/ 47625 w 95250"/>
                <a:gd name="connsiteY1" fmla="*/ 88106 h 95250"/>
                <a:gd name="connsiteX2" fmla="*/ 88106 w 95250"/>
                <a:gd name="connsiteY2" fmla="*/ 47625 h 95250"/>
                <a:gd name="connsiteX3" fmla="*/ 47625 w 95250"/>
                <a:gd name="connsiteY3" fmla="*/ 7144 h 95250"/>
                <a:gd name="connsiteX4" fmla="*/ 7144 w 95250"/>
                <a:gd name="connsiteY4" fmla="*/ 47625 h 95250"/>
                <a:gd name="connsiteX5" fmla="*/ 65818 w 95250"/>
                <a:gd name="connsiteY5" fmla="*/ 47625 h 95250"/>
                <a:gd name="connsiteX6" fmla="*/ 47530 w 95250"/>
                <a:gd name="connsiteY6" fmla="*/ 65913 h 95250"/>
                <a:gd name="connsiteX7" fmla="*/ 29242 w 95250"/>
                <a:gd name="connsiteY7" fmla="*/ 47625 h 95250"/>
                <a:gd name="connsiteX8" fmla="*/ 47530 w 95250"/>
                <a:gd name="connsiteY8" fmla="*/ 29337 h 95250"/>
                <a:gd name="connsiteX9" fmla="*/ 65818 w 95250"/>
                <a:gd name="connsiteY9" fmla="*/ 476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7144" y="47625"/>
                  </a:moveTo>
                  <a:cubicBezTo>
                    <a:pt x="7144" y="69914"/>
                    <a:pt x="25337" y="88106"/>
                    <a:pt x="47625" y="88106"/>
                  </a:cubicBezTo>
                  <a:cubicBezTo>
                    <a:pt x="69914" y="88106"/>
                    <a:pt x="88106" y="69914"/>
                    <a:pt x="88106" y="47625"/>
                  </a:cubicBezTo>
                  <a:cubicBezTo>
                    <a:pt x="88106" y="25337"/>
                    <a:pt x="69914" y="7144"/>
                    <a:pt x="47625" y="7144"/>
                  </a:cubicBezTo>
                  <a:cubicBezTo>
                    <a:pt x="25241" y="7144"/>
                    <a:pt x="7144" y="25241"/>
                    <a:pt x="7144" y="47625"/>
                  </a:cubicBezTo>
                  <a:close/>
                  <a:moveTo>
                    <a:pt x="65818" y="47625"/>
                  </a:moveTo>
                  <a:cubicBezTo>
                    <a:pt x="65818" y="57722"/>
                    <a:pt x="57627" y="65913"/>
                    <a:pt x="47530" y="65913"/>
                  </a:cubicBezTo>
                  <a:cubicBezTo>
                    <a:pt x="37433" y="65913"/>
                    <a:pt x="29242" y="57722"/>
                    <a:pt x="29242" y="47625"/>
                  </a:cubicBezTo>
                  <a:cubicBezTo>
                    <a:pt x="29242" y="37529"/>
                    <a:pt x="37433" y="29337"/>
                    <a:pt x="47530" y="29337"/>
                  </a:cubicBezTo>
                  <a:cubicBezTo>
                    <a:pt x="57627" y="29337"/>
                    <a:pt x="65818" y="37529"/>
                    <a:pt x="65818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222">
              <a:extLst>
                <a:ext uri="{FF2B5EF4-FFF2-40B4-BE49-F238E27FC236}">
                  <a16:creationId xmlns:a16="http://schemas.microsoft.com/office/drawing/2014/main" id="{463A10BE-0377-40EE-816C-EB4AEDBDD9C2}"/>
                </a:ext>
              </a:extLst>
            </p:cNvPr>
            <p:cNvSpPr/>
            <p:nvPr/>
          </p:nvSpPr>
          <p:spPr>
            <a:xfrm>
              <a:off x="8181457" y="5060441"/>
              <a:ext cx="66675" cy="104775"/>
            </a:xfrm>
            <a:custGeom>
              <a:avLst/>
              <a:gdLst>
                <a:gd name="connsiteX0" fmla="*/ 47849 w 66675"/>
                <a:gd name="connsiteY0" fmla="*/ 92773 h 104775"/>
                <a:gd name="connsiteX1" fmla="*/ 47849 w 66675"/>
                <a:gd name="connsiteY1" fmla="*/ 91630 h 104775"/>
                <a:gd name="connsiteX2" fmla="*/ 66327 w 66675"/>
                <a:gd name="connsiteY2" fmla="*/ 68009 h 104775"/>
                <a:gd name="connsiteX3" fmla="*/ 42038 w 66675"/>
                <a:gd name="connsiteY3" fmla="*/ 43910 h 104775"/>
                <a:gd name="connsiteX4" fmla="*/ 31561 w 66675"/>
                <a:gd name="connsiteY4" fmla="*/ 43910 h 104775"/>
                <a:gd name="connsiteX5" fmla="*/ 29465 w 66675"/>
                <a:gd name="connsiteY5" fmla="*/ 41624 h 104775"/>
                <a:gd name="connsiteX6" fmla="*/ 31561 w 66675"/>
                <a:gd name="connsiteY6" fmla="*/ 39529 h 104775"/>
                <a:gd name="connsiteX7" fmla="*/ 54897 w 66675"/>
                <a:gd name="connsiteY7" fmla="*/ 39529 h 104775"/>
                <a:gd name="connsiteX8" fmla="*/ 66232 w 66675"/>
                <a:gd name="connsiteY8" fmla="*/ 29718 h 104775"/>
                <a:gd name="connsiteX9" fmla="*/ 55183 w 66675"/>
                <a:gd name="connsiteY9" fmla="*/ 17336 h 104775"/>
                <a:gd name="connsiteX10" fmla="*/ 47944 w 66675"/>
                <a:gd name="connsiteY10" fmla="*/ 17336 h 104775"/>
                <a:gd name="connsiteX11" fmla="*/ 36800 w 66675"/>
                <a:gd name="connsiteY11" fmla="*/ 7144 h 104775"/>
                <a:gd name="connsiteX12" fmla="*/ 25656 w 66675"/>
                <a:gd name="connsiteY12" fmla="*/ 18002 h 104775"/>
                <a:gd name="connsiteX13" fmla="*/ 7463 w 66675"/>
                <a:gd name="connsiteY13" fmla="*/ 45720 h 104775"/>
                <a:gd name="connsiteX14" fmla="*/ 31847 w 66675"/>
                <a:gd name="connsiteY14" fmla="*/ 66104 h 104775"/>
                <a:gd name="connsiteX15" fmla="*/ 41943 w 66675"/>
                <a:gd name="connsiteY15" fmla="*/ 66104 h 104775"/>
                <a:gd name="connsiteX16" fmla="*/ 43944 w 66675"/>
                <a:gd name="connsiteY16" fmla="*/ 67246 h 104775"/>
                <a:gd name="connsiteX17" fmla="*/ 41943 w 66675"/>
                <a:gd name="connsiteY17" fmla="*/ 70485 h 104775"/>
                <a:gd name="connsiteX18" fmla="*/ 18417 w 66675"/>
                <a:gd name="connsiteY18" fmla="*/ 70485 h 104775"/>
                <a:gd name="connsiteX19" fmla="*/ 10130 w 66675"/>
                <a:gd name="connsiteY19" fmla="*/ 75343 h 104775"/>
                <a:gd name="connsiteX20" fmla="*/ 19273 w 66675"/>
                <a:gd name="connsiteY20" fmla="*/ 91916 h 104775"/>
                <a:gd name="connsiteX21" fmla="*/ 26322 w 66675"/>
                <a:gd name="connsiteY21" fmla="*/ 91916 h 104775"/>
                <a:gd name="connsiteX22" fmla="*/ 42896 w 66675"/>
                <a:gd name="connsiteY22" fmla="*/ 100965 h 104775"/>
                <a:gd name="connsiteX23" fmla="*/ 47849 w 66675"/>
                <a:gd name="connsiteY23" fmla="*/ 92773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675" h="104775">
                  <a:moveTo>
                    <a:pt x="47849" y="92773"/>
                  </a:moveTo>
                  <a:lnTo>
                    <a:pt x="47849" y="91630"/>
                  </a:lnTo>
                  <a:cubicBezTo>
                    <a:pt x="47849" y="91630"/>
                    <a:pt x="66327" y="79438"/>
                    <a:pt x="66327" y="68009"/>
                  </a:cubicBezTo>
                  <a:cubicBezTo>
                    <a:pt x="66327" y="54578"/>
                    <a:pt x="55469" y="43720"/>
                    <a:pt x="42038" y="43910"/>
                  </a:cubicBezTo>
                  <a:lnTo>
                    <a:pt x="31561" y="43910"/>
                  </a:lnTo>
                  <a:cubicBezTo>
                    <a:pt x="30418" y="43720"/>
                    <a:pt x="29465" y="42767"/>
                    <a:pt x="29465" y="41624"/>
                  </a:cubicBezTo>
                  <a:cubicBezTo>
                    <a:pt x="29465" y="40481"/>
                    <a:pt x="31561" y="39529"/>
                    <a:pt x="31561" y="39529"/>
                  </a:cubicBezTo>
                  <a:lnTo>
                    <a:pt x="54897" y="39529"/>
                  </a:lnTo>
                  <a:cubicBezTo>
                    <a:pt x="60612" y="39529"/>
                    <a:pt x="65565" y="35338"/>
                    <a:pt x="66232" y="29718"/>
                  </a:cubicBezTo>
                  <a:cubicBezTo>
                    <a:pt x="66994" y="23051"/>
                    <a:pt x="61755" y="17336"/>
                    <a:pt x="55183" y="17336"/>
                  </a:cubicBezTo>
                  <a:lnTo>
                    <a:pt x="47944" y="17336"/>
                  </a:lnTo>
                  <a:cubicBezTo>
                    <a:pt x="47468" y="11621"/>
                    <a:pt x="42705" y="7144"/>
                    <a:pt x="36800" y="7144"/>
                  </a:cubicBezTo>
                  <a:cubicBezTo>
                    <a:pt x="30704" y="7144"/>
                    <a:pt x="25846" y="12002"/>
                    <a:pt x="25656" y="18002"/>
                  </a:cubicBezTo>
                  <a:cubicBezTo>
                    <a:pt x="13845" y="20955"/>
                    <a:pt x="5367" y="32576"/>
                    <a:pt x="7463" y="45720"/>
                  </a:cubicBezTo>
                  <a:cubicBezTo>
                    <a:pt x="9368" y="57531"/>
                    <a:pt x="19845" y="66104"/>
                    <a:pt x="31847" y="66104"/>
                  </a:cubicBezTo>
                  <a:lnTo>
                    <a:pt x="41943" y="66104"/>
                  </a:lnTo>
                  <a:cubicBezTo>
                    <a:pt x="42801" y="66104"/>
                    <a:pt x="43563" y="66580"/>
                    <a:pt x="43944" y="67246"/>
                  </a:cubicBezTo>
                  <a:cubicBezTo>
                    <a:pt x="44706" y="68866"/>
                    <a:pt x="43563" y="70485"/>
                    <a:pt x="41943" y="70485"/>
                  </a:cubicBezTo>
                  <a:lnTo>
                    <a:pt x="18417" y="70485"/>
                  </a:lnTo>
                  <a:cubicBezTo>
                    <a:pt x="14988" y="70485"/>
                    <a:pt x="11749" y="72295"/>
                    <a:pt x="10130" y="75343"/>
                  </a:cubicBezTo>
                  <a:cubicBezTo>
                    <a:pt x="5653" y="83629"/>
                    <a:pt x="11464" y="91916"/>
                    <a:pt x="19273" y="91916"/>
                  </a:cubicBezTo>
                  <a:lnTo>
                    <a:pt x="26322" y="91916"/>
                  </a:lnTo>
                  <a:cubicBezTo>
                    <a:pt x="26417" y="99631"/>
                    <a:pt x="34704" y="105442"/>
                    <a:pt x="42896" y="100965"/>
                  </a:cubicBezTo>
                  <a:cubicBezTo>
                    <a:pt x="46039" y="99441"/>
                    <a:pt x="47849" y="96203"/>
                    <a:pt x="47849" y="927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223">
              <a:extLst>
                <a:ext uri="{FF2B5EF4-FFF2-40B4-BE49-F238E27FC236}">
                  <a16:creationId xmlns:a16="http://schemas.microsoft.com/office/drawing/2014/main" id="{1A60B7FE-4974-40D6-9E5E-BC179A069AEB}"/>
                </a:ext>
              </a:extLst>
            </p:cNvPr>
            <p:cNvSpPr/>
            <p:nvPr/>
          </p:nvSpPr>
          <p:spPr>
            <a:xfrm>
              <a:off x="8256949" y="5087588"/>
              <a:ext cx="66675" cy="28575"/>
            </a:xfrm>
            <a:custGeom>
              <a:avLst/>
              <a:gdLst>
                <a:gd name="connsiteX0" fmla="*/ 18552 w 66675"/>
                <a:gd name="connsiteY0" fmla="*/ 29337 h 28575"/>
                <a:gd name="connsiteX1" fmla="*/ 54747 w 66675"/>
                <a:gd name="connsiteY1" fmla="*/ 29337 h 28575"/>
                <a:gd name="connsiteX2" fmla="*/ 66082 w 66675"/>
                <a:gd name="connsiteY2" fmla="*/ 19526 h 28575"/>
                <a:gd name="connsiteX3" fmla="*/ 55033 w 66675"/>
                <a:gd name="connsiteY3" fmla="*/ 7144 h 28575"/>
                <a:gd name="connsiteX4" fmla="*/ 18266 w 66675"/>
                <a:gd name="connsiteY4" fmla="*/ 7144 h 28575"/>
                <a:gd name="connsiteX5" fmla="*/ 7218 w 66675"/>
                <a:gd name="connsiteY5" fmla="*/ 19526 h 28575"/>
                <a:gd name="connsiteX6" fmla="*/ 18552 w 666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18552" y="29337"/>
                  </a:moveTo>
                  <a:lnTo>
                    <a:pt x="54747" y="29337"/>
                  </a:lnTo>
                  <a:cubicBezTo>
                    <a:pt x="60462" y="29337"/>
                    <a:pt x="65415" y="25146"/>
                    <a:pt x="66082" y="19526"/>
                  </a:cubicBezTo>
                  <a:cubicBezTo>
                    <a:pt x="66844" y="12859"/>
                    <a:pt x="61605" y="7144"/>
                    <a:pt x="55033" y="7144"/>
                  </a:cubicBezTo>
                  <a:lnTo>
                    <a:pt x="18266" y="7144"/>
                  </a:lnTo>
                  <a:cubicBezTo>
                    <a:pt x="11694" y="7144"/>
                    <a:pt x="6455" y="12859"/>
                    <a:pt x="7218" y="19526"/>
                  </a:cubicBezTo>
                  <a:cubicBezTo>
                    <a:pt x="7789" y="25146"/>
                    <a:pt x="12837" y="29337"/>
                    <a:pt x="18552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224">
              <a:extLst>
                <a:ext uri="{FF2B5EF4-FFF2-40B4-BE49-F238E27FC236}">
                  <a16:creationId xmlns:a16="http://schemas.microsoft.com/office/drawing/2014/main" id="{3FB94C12-AC1A-4322-82B5-917DD59D6C88}"/>
                </a:ext>
              </a:extLst>
            </p:cNvPr>
            <p:cNvSpPr/>
            <p:nvPr/>
          </p:nvSpPr>
          <p:spPr>
            <a:xfrm>
              <a:off x="8256949" y="5118639"/>
              <a:ext cx="57150" cy="28575"/>
            </a:xfrm>
            <a:custGeom>
              <a:avLst/>
              <a:gdLst>
                <a:gd name="connsiteX0" fmla="*/ 18266 w 57150"/>
                <a:gd name="connsiteY0" fmla="*/ 29337 h 28575"/>
                <a:gd name="connsiteX1" fmla="*/ 40079 w 57150"/>
                <a:gd name="connsiteY1" fmla="*/ 29337 h 28575"/>
                <a:gd name="connsiteX2" fmla="*/ 51414 w 57150"/>
                <a:gd name="connsiteY2" fmla="*/ 19526 h 28575"/>
                <a:gd name="connsiteX3" fmla="*/ 40364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6954 h 28575"/>
                <a:gd name="connsiteX6" fmla="*/ 18266 w 5715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6" y="29337"/>
                  </a:moveTo>
                  <a:lnTo>
                    <a:pt x="40079" y="29337"/>
                  </a:lnTo>
                  <a:cubicBezTo>
                    <a:pt x="45794" y="29337"/>
                    <a:pt x="50747" y="25146"/>
                    <a:pt x="51414" y="19526"/>
                  </a:cubicBezTo>
                  <a:cubicBezTo>
                    <a:pt x="52175" y="12859"/>
                    <a:pt x="46937" y="7144"/>
                    <a:pt x="40364" y="7144"/>
                  </a:cubicBezTo>
                  <a:lnTo>
                    <a:pt x="18552" y="7144"/>
                  </a:lnTo>
                  <a:cubicBezTo>
                    <a:pt x="12837" y="7144"/>
                    <a:pt x="7884" y="11334"/>
                    <a:pt x="7218" y="16954"/>
                  </a:cubicBezTo>
                  <a:cubicBezTo>
                    <a:pt x="6455" y="23622"/>
                    <a:pt x="11694" y="29337"/>
                    <a:pt x="18266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09" name="矩形 108">
            <a:extLst>
              <a:ext uri="{FF2B5EF4-FFF2-40B4-BE49-F238E27FC236}">
                <a16:creationId xmlns:a16="http://schemas.microsoft.com/office/drawing/2014/main" id="{F4ADFD31-8BFD-4F8F-AB30-85A6E332A8D2}"/>
              </a:ext>
            </a:extLst>
          </p:cNvPr>
          <p:cNvSpPr/>
          <p:nvPr/>
        </p:nvSpPr>
        <p:spPr>
          <a:xfrm>
            <a:off x="135165" y="2825813"/>
            <a:ext cx="1597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/>
              <a:t>製程動機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3FE2E23A-4329-4184-892C-1022ED10EA69}"/>
              </a:ext>
            </a:extLst>
          </p:cNvPr>
          <p:cNvSpPr/>
          <p:nvPr/>
        </p:nvSpPr>
        <p:spPr>
          <a:xfrm>
            <a:off x="3404673" y="2836804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dirty="0"/>
              <a:t>反應流程與結果</a:t>
            </a:r>
            <a:endParaRPr lang="en-US" altLang="zh-TW" sz="2400" b="1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E033DC93-6452-4776-8FE1-DDE659AA9F72}"/>
              </a:ext>
            </a:extLst>
          </p:cNvPr>
          <p:cNvSpPr/>
          <p:nvPr/>
        </p:nvSpPr>
        <p:spPr>
          <a:xfrm>
            <a:off x="5707207" y="4143880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dirty="0"/>
              <a:t>跟原文獻</a:t>
            </a:r>
            <a:endParaRPr lang="en-US" altLang="zh-TW" sz="2400" b="1" dirty="0"/>
          </a:p>
          <a:p>
            <a:pPr algn="ctr"/>
            <a:r>
              <a:rPr lang="zh-TW" altLang="en-US" sz="2400" b="1" dirty="0"/>
              <a:t>的比較</a:t>
            </a:r>
            <a:endParaRPr lang="en-US" altLang="zh-TW" sz="2400" b="1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0C6E40A1-82F5-4C9A-A57E-13C26EF5A328}"/>
              </a:ext>
            </a:extLst>
          </p:cNvPr>
          <p:cNvSpPr/>
          <p:nvPr/>
        </p:nvSpPr>
        <p:spPr>
          <a:xfrm>
            <a:off x="7561092" y="2823012"/>
            <a:ext cx="1415772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sz="2400" b="1" dirty="0"/>
              <a:t>經濟評估</a:t>
            </a:r>
            <a:endParaRPr lang="en-US" altLang="zh-TW" sz="2400" b="1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7812E459-2BDE-44BA-B1BF-12ECD872680E}"/>
              </a:ext>
            </a:extLst>
          </p:cNvPr>
          <p:cNvSpPr/>
          <p:nvPr/>
        </p:nvSpPr>
        <p:spPr>
          <a:xfrm>
            <a:off x="1988901" y="4143880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dirty="0"/>
              <a:t>參考文獻</a:t>
            </a:r>
            <a:endParaRPr lang="en-US" altLang="zh-TW" sz="2400" b="1" dirty="0"/>
          </a:p>
          <a:p>
            <a:pPr algn="ctr"/>
            <a:r>
              <a:rPr lang="zh-TW" altLang="en-US" sz="2400" b="1" dirty="0"/>
              <a:t>反應概念</a:t>
            </a:r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3472118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4F0B2D-B42B-4431-94C9-118039E5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經濟評估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23FC7AA-B68B-234E-BEF6-B15C75938A99}"/>
              </a:ext>
            </a:extLst>
          </p:cNvPr>
          <p:cNvSpPr txBox="1"/>
          <p:nvPr/>
        </p:nvSpPr>
        <p:spPr>
          <a:xfrm>
            <a:off x="628650" y="1156005"/>
            <a:ext cx="2674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設廠地點及其他考量</a:t>
            </a:r>
            <a:endParaRPr kumimoji="1" lang="zh-TW" altLang="en-US" sz="20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2318DE0-A009-CA42-AE94-9B818D97E11D}"/>
              </a:ext>
            </a:extLst>
          </p:cNvPr>
          <p:cNvSpPr txBox="1"/>
          <p:nvPr/>
        </p:nvSpPr>
        <p:spPr>
          <a:xfrm>
            <a:off x="983057" y="2281591"/>
            <a:ext cx="6888480" cy="1340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地點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kumimoji="1" lang="zh-CN" altLang="en-US" b="1" dirty="0">
                <a:solidFill>
                  <a:srgbClr val="C65A0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德州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Texas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endParaRPr kumimoji="1"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美國</a:t>
            </a:r>
            <a:r>
              <a:rPr kumimoji="1" lang="zh-CN" altLang="en-US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生質柴油</a:t>
            </a:r>
            <a:r>
              <a:rPr kumimoji="1"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產量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第二高、</a:t>
            </a:r>
            <a:r>
              <a:rPr kumimoji="1"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消耗量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第一高的州</a:t>
            </a:r>
            <a:r>
              <a:rPr kumimoji="1" lang="en-US" altLang="zh-CN" baseline="30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[1]</a:t>
            </a:r>
            <a:endParaRPr kumimoji="1"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直接與生質柴油廠商合作獲得免費柴油</a:t>
            </a:r>
            <a:endParaRPr kumimoji="1"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56BBAB1-3305-214C-B256-7546D289A8CC}"/>
              </a:ext>
            </a:extLst>
          </p:cNvPr>
          <p:cNvSpPr txBox="1"/>
          <p:nvPr/>
        </p:nvSpPr>
        <p:spPr>
          <a:xfrm>
            <a:off x="0" y="6164841"/>
            <a:ext cx="8131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000" dirty="0"/>
              <a:t>[1]</a:t>
            </a:r>
            <a:r>
              <a:rPr kumimoji="1" lang="zh-TW" altLang="en-US" sz="1000" dirty="0"/>
              <a:t>  </a:t>
            </a:r>
            <a:r>
              <a:rPr kumimoji="1" lang="en-US" altLang="zh-TW" sz="1000" dirty="0">
                <a:hlinkClick r:id="rId2"/>
              </a:rPr>
              <a:t>https://www.eia.gov/todayinenergy/detail.php?id=44496#:~:text=Iowa%20has%20the%20largest%20biodiesel,it%20surpassed%20Illinois%20and%20Missouri</a:t>
            </a:r>
            <a:r>
              <a:rPr kumimoji="1" lang="en-US" altLang="zh-TW" sz="1000" dirty="0"/>
              <a:t>.</a:t>
            </a:r>
          </a:p>
          <a:p>
            <a:r>
              <a:rPr kumimoji="1" lang="en-US" altLang="zh-TW" sz="1000" dirty="0"/>
              <a:t>[2]</a:t>
            </a:r>
            <a:r>
              <a:rPr kumimoji="1" lang="zh-TW" altLang="en-US" sz="1000" dirty="0"/>
              <a:t> </a:t>
            </a:r>
            <a:r>
              <a:rPr kumimoji="1" lang="en-US" altLang="zh-TW" sz="1000" dirty="0"/>
              <a:t>http://</a:t>
            </a:r>
            <a:r>
              <a:rPr kumimoji="1" lang="en-US" altLang="zh-TW" sz="1000" dirty="0" err="1"/>
              <a:t>www.salaryexplorer.com</a:t>
            </a:r>
            <a:r>
              <a:rPr kumimoji="1" lang="en-US" altLang="zh-TW" sz="1000" dirty="0"/>
              <a:t>/</a:t>
            </a:r>
            <a:r>
              <a:rPr kumimoji="1" lang="en-US" altLang="zh-TW" sz="1000" dirty="0" err="1"/>
              <a:t>salary-survey.php?loc</a:t>
            </a:r>
            <a:r>
              <a:rPr kumimoji="1" lang="en-US" altLang="zh-TW" sz="1000" dirty="0"/>
              <a:t>=110&amp;loctype=2&amp;job=33&amp;jobtype=1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F3FBCC8-93B2-F941-A610-356210EA9E50}"/>
              </a:ext>
            </a:extLst>
          </p:cNvPr>
          <p:cNvSpPr txBox="1"/>
          <p:nvPr/>
        </p:nvSpPr>
        <p:spPr>
          <a:xfrm>
            <a:off x="983057" y="3781521"/>
            <a:ext cx="6888480" cy="133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b="1" dirty="0">
                <a:latin typeface="+mn-ea"/>
              </a:rPr>
              <a:t>人力</a:t>
            </a:r>
            <a:r>
              <a:rPr kumimoji="1" lang="zh-CN" altLang="en-US" dirty="0">
                <a:latin typeface="+mn-ea"/>
              </a:rPr>
              <a:t>：一班（八小時）三人，一日三班（共九人），週休二日</a:t>
            </a:r>
            <a:endParaRPr kumimoji="1"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+mn-ea"/>
              </a:rPr>
              <a:t>年薪＝</a:t>
            </a:r>
            <a:r>
              <a:rPr kumimoji="1" lang="en-US" altLang="zh-CN" dirty="0">
                <a:latin typeface="+mn-ea"/>
              </a:rPr>
              <a:t>65000/</a:t>
            </a:r>
            <a:r>
              <a:rPr kumimoji="1" lang="en-US" altLang="zh-CN" dirty="0" err="1">
                <a:latin typeface="+mn-ea"/>
              </a:rPr>
              <a:t>yr</a:t>
            </a:r>
            <a:endParaRPr kumimoji="1"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+mn-ea"/>
              </a:rPr>
              <a:t>參考：</a:t>
            </a:r>
            <a:r>
              <a:rPr kumimoji="1" lang="en-US" altLang="zh-CN" dirty="0">
                <a:latin typeface="+mn-ea"/>
              </a:rPr>
              <a:t>2020</a:t>
            </a:r>
            <a:r>
              <a:rPr kumimoji="1" lang="zh-CN" altLang="en-US" dirty="0">
                <a:latin typeface="+mn-ea"/>
              </a:rPr>
              <a:t>德州工廠製造業薪資分布</a:t>
            </a:r>
            <a:r>
              <a:rPr kumimoji="1" lang="en-US" altLang="zh-CN" baseline="30000" dirty="0">
                <a:latin typeface="+mn-ea"/>
              </a:rPr>
              <a:t>[2]</a:t>
            </a:r>
            <a:endParaRPr kumimoji="1" lang="en-US" altLang="zh-CN" dirty="0">
              <a:latin typeface="+mn-ea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26CB8DA-3F6E-42F3-BD9A-D4021F625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03069" y="6400311"/>
            <a:ext cx="3086100" cy="365125"/>
          </a:xfrm>
        </p:spPr>
        <p:txBody>
          <a:bodyPr/>
          <a:lstStyle/>
          <a:p>
            <a:r>
              <a:rPr lang="en-US" altLang="zh-TW"/>
              <a:t>/47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BB861D-0A27-45F4-90D5-681A5855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9C24-7C66-4323-88B7-218B97194733}" type="slidenum">
              <a:rPr lang="zh-TW" altLang="en-US" smtClean="0"/>
              <a:t>39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6A7B8580-59D1-C04D-8697-D687599B88E8}"/>
              </a:ext>
            </a:extLst>
          </p:cNvPr>
          <p:cNvGrpSpPr/>
          <p:nvPr/>
        </p:nvGrpSpPr>
        <p:grpSpPr>
          <a:xfrm>
            <a:off x="5159682" y="406697"/>
            <a:ext cx="3528517" cy="1879770"/>
            <a:chOff x="5159682" y="406697"/>
            <a:chExt cx="3528517" cy="1879770"/>
          </a:xfrm>
        </p:grpSpPr>
        <p:grpSp>
          <p:nvGrpSpPr>
            <p:cNvPr id="10" name="Google Shape;14806;p83">
              <a:extLst>
                <a:ext uri="{FF2B5EF4-FFF2-40B4-BE49-F238E27FC236}">
                  <a16:creationId xmlns:a16="http://schemas.microsoft.com/office/drawing/2014/main" id="{40E4096F-425C-4120-ABEB-E463B8CAC72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159682" y="406697"/>
              <a:ext cx="3528517" cy="1879770"/>
              <a:chOff x="233350" y="949250"/>
              <a:chExt cx="7137300" cy="3802300"/>
            </a:xfrm>
            <a:solidFill>
              <a:schemeClr val="bg1">
                <a:lumMod val="95000"/>
              </a:schemeClr>
            </a:solidFill>
          </p:grpSpPr>
          <p:sp>
            <p:nvSpPr>
              <p:cNvPr id="14" name="Google Shape;14807;p83">
                <a:extLst>
                  <a:ext uri="{FF2B5EF4-FFF2-40B4-BE49-F238E27FC236}">
                    <a16:creationId xmlns:a16="http://schemas.microsoft.com/office/drawing/2014/main" id="{AF401AB5-4A16-4397-932A-3FD17B981AEA}"/>
                  </a:ext>
                </a:extLst>
              </p:cNvPr>
              <p:cNvSpPr/>
              <p:nvPr/>
            </p:nvSpPr>
            <p:spPr>
              <a:xfrm>
                <a:off x="4428450" y="2808675"/>
                <a:ext cx="1478900" cy="330100"/>
              </a:xfrm>
              <a:custGeom>
                <a:avLst/>
                <a:gdLst/>
                <a:ahLst/>
                <a:cxnLst/>
                <a:rect l="l" t="t" r="r" b="b"/>
                <a:pathLst>
                  <a:path w="59156" h="13204" extrusionOk="0">
                    <a:moveTo>
                      <a:pt x="1" y="0"/>
                    </a:moveTo>
                    <a:lnTo>
                      <a:pt x="1" y="0"/>
                    </a:lnTo>
                    <a:close/>
                    <a:moveTo>
                      <a:pt x="59155" y="13203"/>
                    </a:moveTo>
                    <a:close/>
                  </a:path>
                </a:pathLst>
              </a:custGeom>
              <a:grpFill/>
              <a:ln w="2857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4808;p83">
                <a:extLst>
                  <a:ext uri="{FF2B5EF4-FFF2-40B4-BE49-F238E27FC236}">
                    <a16:creationId xmlns:a16="http://schemas.microsoft.com/office/drawing/2014/main" id="{870DAFBC-5E9C-41F2-841E-011BAD151E5B}"/>
                  </a:ext>
                </a:extLst>
              </p:cNvPr>
              <p:cNvSpPr/>
              <p:nvPr/>
            </p:nvSpPr>
            <p:spPr>
              <a:xfrm>
                <a:off x="2909400" y="1076125"/>
                <a:ext cx="4118650" cy="3109225"/>
              </a:xfrm>
              <a:custGeom>
                <a:avLst/>
                <a:gdLst/>
                <a:ahLst/>
                <a:cxnLst/>
                <a:rect l="l" t="t" r="r" b="b"/>
                <a:pathLst>
                  <a:path w="164746" h="124369" extrusionOk="0">
                    <a:moveTo>
                      <a:pt x="49520" y="11070"/>
                    </a:moveTo>
                    <a:cubicBezTo>
                      <a:pt x="49737" y="11070"/>
                      <a:pt x="49861" y="11136"/>
                      <a:pt x="49875" y="11358"/>
                    </a:cubicBezTo>
                    <a:cubicBezTo>
                      <a:pt x="49875" y="11575"/>
                      <a:pt x="49818" y="11698"/>
                      <a:pt x="49684" y="11698"/>
                    </a:cubicBezTo>
                    <a:cubicBezTo>
                      <a:pt x="49636" y="11698"/>
                      <a:pt x="49580" y="11683"/>
                      <a:pt x="49512" y="11651"/>
                    </a:cubicBezTo>
                    <a:cubicBezTo>
                      <a:pt x="49305" y="11565"/>
                      <a:pt x="49115" y="11444"/>
                      <a:pt x="48925" y="11323"/>
                    </a:cubicBezTo>
                    <a:lnTo>
                      <a:pt x="49339" y="11081"/>
                    </a:lnTo>
                    <a:cubicBezTo>
                      <a:pt x="49405" y="11074"/>
                      <a:pt x="49465" y="11070"/>
                      <a:pt x="49520" y="11070"/>
                    </a:cubicBezTo>
                    <a:close/>
                    <a:moveTo>
                      <a:pt x="46983" y="11081"/>
                    </a:moveTo>
                    <a:cubicBezTo>
                      <a:pt x="47014" y="11081"/>
                      <a:pt x="47051" y="11087"/>
                      <a:pt x="47093" y="11098"/>
                    </a:cubicBezTo>
                    <a:cubicBezTo>
                      <a:pt x="47369" y="11185"/>
                      <a:pt x="47870" y="11168"/>
                      <a:pt x="47767" y="11686"/>
                    </a:cubicBezTo>
                    <a:cubicBezTo>
                      <a:pt x="47732" y="11893"/>
                      <a:pt x="47888" y="12274"/>
                      <a:pt x="47490" y="12343"/>
                    </a:cubicBezTo>
                    <a:cubicBezTo>
                      <a:pt x="47110" y="12222"/>
                      <a:pt x="46834" y="11893"/>
                      <a:pt x="46799" y="11496"/>
                    </a:cubicBezTo>
                    <a:cubicBezTo>
                      <a:pt x="46784" y="11302"/>
                      <a:pt x="46782" y="11081"/>
                      <a:pt x="46983" y="11081"/>
                    </a:cubicBezTo>
                    <a:close/>
                    <a:moveTo>
                      <a:pt x="38158" y="11530"/>
                    </a:moveTo>
                    <a:cubicBezTo>
                      <a:pt x="38279" y="11530"/>
                      <a:pt x="38417" y="11703"/>
                      <a:pt x="38642" y="11876"/>
                    </a:cubicBezTo>
                    <a:cubicBezTo>
                      <a:pt x="38366" y="12118"/>
                      <a:pt x="38089" y="12360"/>
                      <a:pt x="37778" y="12585"/>
                    </a:cubicBezTo>
                    <a:cubicBezTo>
                      <a:pt x="35549" y="13967"/>
                      <a:pt x="35514" y="15903"/>
                      <a:pt x="37692" y="17268"/>
                    </a:cubicBezTo>
                    <a:cubicBezTo>
                      <a:pt x="38003" y="17458"/>
                      <a:pt x="38227" y="17631"/>
                      <a:pt x="38158" y="18080"/>
                    </a:cubicBezTo>
                    <a:cubicBezTo>
                      <a:pt x="38106" y="18529"/>
                      <a:pt x="37951" y="18599"/>
                      <a:pt x="37553" y="18737"/>
                    </a:cubicBezTo>
                    <a:cubicBezTo>
                      <a:pt x="36568" y="19117"/>
                      <a:pt x="36309" y="19981"/>
                      <a:pt x="36378" y="20949"/>
                    </a:cubicBezTo>
                    <a:cubicBezTo>
                      <a:pt x="36427" y="21679"/>
                      <a:pt x="36279" y="22143"/>
                      <a:pt x="35819" y="22143"/>
                    </a:cubicBezTo>
                    <a:cubicBezTo>
                      <a:pt x="35625" y="22143"/>
                      <a:pt x="35377" y="22061"/>
                      <a:pt x="35065" y="21882"/>
                    </a:cubicBezTo>
                    <a:cubicBezTo>
                      <a:pt x="34913" y="21798"/>
                      <a:pt x="34745" y="21754"/>
                      <a:pt x="34578" y="21754"/>
                    </a:cubicBezTo>
                    <a:cubicBezTo>
                      <a:pt x="34403" y="21754"/>
                      <a:pt x="34230" y="21802"/>
                      <a:pt x="34080" y="21899"/>
                    </a:cubicBezTo>
                    <a:cubicBezTo>
                      <a:pt x="33134" y="22372"/>
                      <a:pt x="32094" y="22613"/>
                      <a:pt x="31041" y="22613"/>
                    </a:cubicBezTo>
                    <a:cubicBezTo>
                      <a:pt x="30747" y="22613"/>
                      <a:pt x="30451" y="22594"/>
                      <a:pt x="30157" y="22556"/>
                    </a:cubicBezTo>
                    <a:cubicBezTo>
                      <a:pt x="29915" y="22521"/>
                      <a:pt x="29759" y="22608"/>
                      <a:pt x="29829" y="22262"/>
                    </a:cubicBezTo>
                    <a:lnTo>
                      <a:pt x="29829" y="22262"/>
                    </a:lnTo>
                    <a:lnTo>
                      <a:pt x="29829" y="22279"/>
                    </a:lnTo>
                    <a:cubicBezTo>
                      <a:pt x="29898" y="21986"/>
                      <a:pt x="29984" y="21882"/>
                      <a:pt x="30364" y="21830"/>
                    </a:cubicBezTo>
                    <a:cubicBezTo>
                      <a:pt x="31505" y="21675"/>
                      <a:pt x="32836" y="21467"/>
                      <a:pt x="33354" y="20361"/>
                    </a:cubicBezTo>
                    <a:cubicBezTo>
                      <a:pt x="33821" y="19342"/>
                      <a:pt x="33872" y="18184"/>
                      <a:pt x="34927" y="17458"/>
                    </a:cubicBezTo>
                    <a:cubicBezTo>
                      <a:pt x="35238" y="17216"/>
                      <a:pt x="34978" y="16836"/>
                      <a:pt x="34667" y="16594"/>
                    </a:cubicBezTo>
                    <a:cubicBezTo>
                      <a:pt x="33216" y="15436"/>
                      <a:pt x="33907" y="14572"/>
                      <a:pt x="35099" y="13846"/>
                    </a:cubicBezTo>
                    <a:cubicBezTo>
                      <a:pt x="35860" y="13380"/>
                      <a:pt x="36724" y="13086"/>
                      <a:pt x="37018" y="12066"/>
                    </a:cubicBezTo>
                    <a:cubicBezTo>
                      <a:pt x="37156" y="11582"/>
                      <a:pt x="37709" y="11548"/>
                      <a:pt x="38158" y="11530"/>
                    </a:cubicBezTo>
                    <a:close/>
                    <a:moveTo>
                      <a:pt x="46802" y="32066"/>
                    </a:moveTo>
                    <a:cubicBezTo>
                      <a:pt x="47245" y="32066"/>
                      <a:pt x="47720" y="32469"/>
                      <a:pt x="47888" y="33080"/>
                    </a:cubicBezTo>
                    <a:cubicBezTo>
                      <a:pt x="48059" y="33754"/>
                      <a:pt x="48393" y="34225"/>
                      <a:pt x="48918" y="34225"/>
                    </a:cubicBezTo>
                    <a:cubicBezTo>
                      <a:pt x="49080" y="34225"/>
                      <a:pt x="49261" y="34181"/>
                      <a:pt x="49460" y="34083"/>
                    </a:cubicBezTo>
                    <a:cubicBezTo>
                      <a:pt x="50103" y="33764"/>
                      <a:pt x="50701" y="33627"/>
                      <a:pt x="51269" y="33627"/>
                    </a:cubicBezTo>
                    <a:cubicBezTo>
                      <a:pt x="52489" y="33627"/>
                      <a:pt x="53566" y="34260"/>
                      <a:pt x="54628" y="35085"/>
                    </a:cubicBezTo>
                    <a:cubicBezTo>
                      <a:pt x="54818" y="35223"/>
                      <a:pt x="55008" y="35396"/>
                      <a:pt x="55163" y="35586"/>
                    </a:cubicBezTo>
                    <a:cubicBezTo>
                      <a:pt x="55543" y="36053"/>
                      <a:pt x="56684" y="36070"/>
                      <a:pt x="56321" y="36917"/>
                    </a:cubicBezTo>
                    <a:lnTo>
                      <a:pt x="56321" y="36934"/>
                    </a:lnTo>
                    <a:cubicBezTo>
                      <a:pt x="56149" y="37350"/>
                      <a:pt x="55751" y="37415"/>
                      <a:pt x="55318" y="37415"/>
                    </a:cubicBezTo>
                    <a:cubicBezTo>
                      <a:pt x="55122" y="37415"/>
                      <a:pt x="54919" y="37401"/>
                      <a:pt x="54727" y="37401"/>
                    </a:cubicBezTo>
                    <a:cubicBezTo>
                      <a:pt x="54620" y="37401"/>
                      <a:pt x="54517" y="37405"/>
                      <a:pt x="54420" y="37418"/>
                    </a:cubicBezTo>
                    <a:cubicBezTo>
                      <a:pt x="54278" y="37432"/>
                      <a:pt x="54136" y="37440"/>
                      <a:pt x="53995" y="37440"/>
                    </a:cubicBezTo>
                    <a:cubicBezTo>
                      <a:pt x="53292" y="37440"/>
                      <a:pt x="52602" y="37262"/>
                      <a:pt x="51983" y="36917"/>
                    </a:cubicBezTo>
                    <a:cubicBezTo>
                      <a:pt x="51332" y="36539"/>
                      <a:pt x="50680" y="36418"/>
                      <a:pt x="50028" y="36418"/>
                    </a:cubicBezTo>
                    <a:cubicBezTo>
                      <a:pt x="48867" y="36418"/>
                      <a:pt x="47706" y="36802"/>
                      <a:pt x="46545" y="36802"/>
                    </a:cubicBezTo>
                    <a:cubicBezTo>
                      <a:pt x="46302" y="36802"/>
                      <a:pt x="46058" y="36785"/>
                      <a:pt x="45814" y="36744"/>
                    </a:cubicBezTo>
                    <a:cubicBezTo>
                      <a:pt x="44881" y="36588"/>
                      <a:pt x="44552" y="36105"/>
                      <a:pt x="44673" y="35241"/>
                    </a:cubicBezTo>
                    <a:cubicBezTo>
                      <a:pt x="44846" y="34083"/>
                      <a:pt x="45537" y="33115"/>
                      <a:pt x="46263" y="32320"/>
                    </a:cubicBezTo>
                    <a:cubicBezTo>
                      <a:pt x="46417" y="32145"/>
                      <a:pt x="46607" y="32066"/>
                      <a:pt x="46802" y="32066"/>
                    </a:cubicBezTo>
                    <a:close/>
                    <a:moveTo>
                      <a:pt x="64554" y="31370"/>
                    </a:moveTo>
                    <a:cubicBezTo>
                      <a:pt x="64860" y="31370"/>
                      <a:pt x="65185" y="31437"/>
                      <a:pt x="65532" y="31594"/>
                    </a:cubicBezTo>
                    <a:cubicBezTo>
                      <a:pt x="65878" y="31767"/>
                      <a:pt x="65930" y="32251"/>
                      <a:pt x="65636" y="32493"/>
                    </a:cubicBezTo>
                    <a:cubicBezTo>
                      <a:pt x="64063" y="34065"/>
                      <a:pt x="64184" y="35085"/>
                      <a:pt x="65895" y="36588"/>
                    </a:cubicBezTo>
                    <a:cubicBezTo>
                      <a:pt x="67243" y="37815"/>
                      <a:pt x="67762" y="39544"/>
                      <a:pt x="68211" y="41237"/>
                    </a:cubicBezTo>
                    <a:cubicBezTo>
                      <a:pt x="68364" y="41802"/>
                      <a:pt x="68057" y="41990"/>
                      <a:pt x="67435" y="41990"/>
                    </a:cubicBezTo>
                    <a:cubicBezTo>
                      <a:pt x="67353" y="41990"/>
                      <a:pt x="67266" y="41986"/>
                      <a:pt x="67174" y="41980"/>
                    </a:cubicBezTo>
                    <a:cubicBezTo>
                      <a:pt x="66517" y="41064"/>
                      <a:pt x="64271" y="41825"/>
                      <a:pt x="64547" y="39146"/>
                    </a:cubicBezTo>
                    <a:lnTo>
                      <a:pt x="64547" y="39146"/>
                    </a:lnTo>
                    <a:lnTo>
                      <a:pt x="64547" y="39181"/>
                    </a:lnTo>
                    <a:cubicBezTo>
                      <a:pt x="64685" y="37885"/>
                      <a:pt x="63113" y="36295"/>
                      <a:pt x="62076" y="35050"/>
                    </a:cubicBezTo>
                    <a:cubicBezTo>
                      <a:pt x="61281" y="34100"/>
                      <a:pt x="61385" y="33288"/>
                      <a:pt x="62076" y="32683"/>
                    </a:cubicBezTo>
                    <a:cubicBezTo>
                      <a:pt x="62786" y="32052"/>
                      <a:pt x="63577" y="31370"/>
                      <a:pt x="64554" y="31370"/>
                    </a:cubicBezTo>
                    <a:close/>
                    <a:moveTo>
                      <a:pt x="30705" y="33465"/>
                    </a:moveTo>
                    <a:cubicBezTo>
                      <a:pt x="30874" y="33465"/>
                      <a:pt x="31043" y="33637"/>
                      <a:pt x="31090" y="33720"/>
                    </a:cubicBezTo>
                    <a:cubicBezTo>
                      <a:pt x="31920" y="35120"/>
                      <a:pt x="33579" y="35258"/>
                      <a:pt x="34719" y="36226"/>
                    </a:cubicBezTo>
                    <a:cubicBezTo>
                      <a:pt x="36205" y="37487"/>
                      <a:pt x="36275" y="39354"/>
                      <a:pt x="37191" y="40822"/>
                    </a:cubicBezTo>
                    <a:cubicBezTo>
                      <a:pt x="37484" y="41289"/>
                      <a:pt x="37571" y="41980"/>
                      <a:pt x="37968" y="42274"/>
                    </a:cubicBezTo>
                    <a:cubicBezTo>
                      <a:pt x="38403" y="42594"/>
                      <a:pt x="39075" y="43217"/>
                      <a:pt x="39556" y="43217"/>
                    </a:cubicBezTo>
                    <a:cubicBezTo>
                      <a:pt x="39725" y="43217"/>
                      <a:pt x="39870" y="43141"/>
                      <a:pt x="39973" y="42948"/>
                    </a:cubicBezTo>
                    <a:cubicBezTo>
                      <a:pt x="40336" y="42274"/>
                      <a:pt x="41234" y="41289"/>
                      <a:pt x="40543" y="40183"/>
                    </a:cubicBezTo>
                    <a:cubicBezTo>
                      <a:pt x="40301" y="39803"/>
                      <a:pt x="39610" y="39215"/>
                      <a:pt x="40284" y="38904"/>
                    </a:cubicBezTo>
                    <a:cubicBezTo>
                      <a:pt x="40592" y="38765"/>
                      <a:pt x="41024" y="38302"/>
                      <a:pt x="41439" y="38302"/>
                    </a:cubicBezTo>
                    <a:cubicBezTo>
                      <a:pt x="41746" y="38302"/>
                      <a:pt x="42043" y="38557"/>
                      <a:pt x="42271" y="39388"/>
                    </a:cubicBezTo>
                    <a:cubicBezTo>
                      <a:pt x="42782" y="41200"/>
                      <a:pt x="43748" y="43327"/>
                      <a:pt x="46038" y="43327"/>
                    </a:cubicBezTo>
                    <a:cubicBezTo>
                      <a:pt x="46150" y="43327"/>
                      <a:pt x="46266" y="43321"/>
                      <a:pt x="46384" y="43311"/>
                    </a:cubicBezTo>
                    <a:cubicBezTo>
                      <a:pt x="46463" y="43304"/>
                      <a:pt x="46542" y="43300"/>
                      <a:pt x="46620" y="43300"/>
                    </a:cubicBezTo>
                    <a:cubicBezTo>
                      <a:pt x="47585" y="43300"/>
                      <a:pt x="48526" y="43802"/>
                      <a:pt x="49487" y="43802"/>
                    </a:cubicBezTo>
                    <a:cubicBezTo>
                      <a:pt x="49955" y="43802"/>
                      <a:pt x="50429" y="43683"/>
                      <a:pt x="50912" y="43328"/>
                    </a:cubicBezTo>
                    <a:cubicBezTo>
                      <a:pt x="51106" y="43191"/>
                      <a:pt x="51242" y="43135"/>
                      <a:pt x="51336" y="43135"/>
                    </a:cubicBezTo>
                    <a:cubicBezTo>
                      <a:pt x="51643" y="43135"/>
                      <a:pt x="51508" y="43736"/>
                      <a:pt x="51534" y="44054"/>
                    </a:cubicBezTo>
                    <a:cubicBezTo>
                      <a:pt x="51845" y="45488"/>
                      <a:pt x="50843" y="46629"/>
                      <a:pt x="50618" y="47942"/>
                    </a:cubicBezTo>
                    <a:cubicBezTo>
                      <a:pt x="50585" y="48144"/>
                      <a:pt x="50240" y="48444"/>
                      <a:pt x="50046" y="48444"/>
                    </a:cubicBezTo>
                    <a:cubicBezTo>
                      <a:pt x="50041" y="48444"/>
                      <a:pt x="50036" y="48444"/>
                      <a:pt x="50031" y="48444"/>
                    </a:cubicBezTo>
                    <a:cubicBezTo>
                      <a:pt x="49523" y="48389"/>
                      <a:pt x="49010" y="48372"/>
                      <a:pt x="48494" y="48372"/>
                    </a:cubicBezTo>
                    <a:cubicBezTo>
                      <a:pt x="47534" y="48372"/>
                      <a:pt x="46564" y="48433"/>
                      <a:pt x="45600" y="48433"/>
                    </a:cubicBezTo>
                    <a:cubicBezTo>
                      <a:pt x="43779" y="48433"/>
                      <a:pt x="41984" y="48215"/>
                      <a:pt x="40336" y="46957"/>
                    </a:cubicBezTo>
                    <a:cubicBezTo>
                      <a:pt x="40033" y="46726"/>
                      <a:pt x="39675" y="46623"/>
                      <a:pt x="39308" y="46623"/>
                    </a:cubicBezTo>
                    <a:cubicBezTo>
                      <a:pt x="38250" y="46623"/>
                      <a:pt x="37116" y="47478"/>
                      <a:pt x="37000" y="48582"/>
                    </a:cubicBezTo>
                    <a:cubicBezTo>
                      <a:pt x="36972" y="48947"/>
                      <a:pt x="36796" y="49426"/>
                      <a:pt x="36527" y="49426"/>
                    </a:cubicBezTo>
                    <a:cubicBezTo>
                      <a:pt x="36465" y="49426"/>
                      <a:pt x="36398" y="49400"/>
                      <a:pt x="36326" y="49342"/>
                    </a:cubicBezTo>
                    <a:cubicBezTo>
                      <a:pt x="35376" y="48582"/>
                      <a:pt x="34045" y="48772"/>
                      <a:pt x="33147" y="47752"/>
                    </a:cubicBezTo>
                    <a:cubicBezTo>
                      <a:pt x="32334" y="46819"/>
                      <a:pt x="30900" y="46785"/>
                      <a:pt x="29673" y="46525"/>
                    </a:cubicBezTo>
                    <a:cubicBezTo>
                      <a:pt x="28913" y="46370"/>
                      <a:pt x="27807" y="46422"/>
                      <a:pt x="28567" y="44953"/>
                    </a:cubicBezTo>
                    <a:cubicBezTo>
                      <a:pt x="28982" y="44158"/>
                      <a:pt x="29034" y="43000"/>
                      <a:pt x="28515" y="42257"/>
                    </a:cubicBezTo>
                    <a:cubicBezTo>
                      <a:pt x="28230" y="41853"/>
                      <a:pt x="27848" y="41722"/>
                      <a:pt x="27412" y="41722"/>
                    </a:cubicBezTo>
                    <a:cubicBezTo>
                      <a:pt x="27028" y="41722"/>
                      <a:pt x="26602" y="41823"/>
                      <a:pt x="26165" y="41928"/>
                    </a:cubicBezTo>
                    <a:cubicBezTo>
                      <a:pt x="25497" y="42091"/>
                      <a:pt x="24818" y="42128"/>
                      <a:pt x="24133" y="42128"/>
                    </a:cubicBezTo>
                    <a:cubicBezTo>
                      <a:pt x="23569" y="42128"/>
                      <a:pt x="23001" y="42103"/>
                      <a:pt x="22432" y="42103"/>
                    </a:cubicBezTo>
                    <a:cubicBezTo>
                      <a:pt x="21707" y="42103"/>
                      <a:pt x="20980" y="42143"/>
                      <a:pt x="20255" y="42326"/>
                    </a:cubicBezTo>
                    <a:cubicBezTo>
                      <a:pt x="19287" y="42585"/>
                      <a:pt x="18319" y="42862"/>
                      <a:pt x="17559" y="43380"/>
                    </a:cubicBezTo>
                    <a:cubicBezTo>
                      <a:pt x="17082" y="43705"/>
                      <a:pt x="16613" y="43798"/>
                      <a:pt x="16149" y="43798"/>
                    </a:cubicBezTo>
                    <a:cubicBezTo>
                      <a:pt x="15538" y="43798"/>
                      <a:pt x="14935" y="43638"/>
                      <a:pt x="14326" y="43638"/>
                    </a:cubicBezTo>
                    <a:cubicBezTo>
                      <a:pt x="14292" y="43638"/>
                      <a:pt x="14258" y="43638"/>
                      <a:pt x="14223" y="43639"/>
                    </a:cubicBezTo>
                    <a:cubicBezTo>
                      <a:pt x="14120" y="43622"/>
                      <a:pt x="14016" y="43570"/>
                      <a:pt x="13930" y="43466"/>
                    </a:cubicBezTo>
                    <a:cubicBezTo>
                      <a:pt x="14043" y="43169"/>
                      <a:pt x="14308" y="43115"/>
                      <a:pt x="14562" y="43115"/>
                    </a:cubicBezTo>
                    <a:cubicBezTo>
                      <a:pt x="14617" y="43115"/>
                      <a:pt x="14672" y="43118"/>
                      <a:pt x="14725" y="43121"/>
                    </a:cubicBezTo>
                    <a:cubicBezTo>
                      <a:pt x="14838" y="43129"/>
                      <a:pt x="14949" y="43134"/>
                      <a:pt x="15058" y="43134"/>
                    </a:cubicBezTo>
                    <a:cubicBezTo>
                      <a:pt x="16723" y="43134"/>
                      <a:pt x="17967" y="42165"/>
                      <a:pt x="18388" y="40771"/>
                    </a:cubicBezTo>
                    <a:cubicBezTo>
                      <a:pt x="18976" y="38921"/>
                      <a:pt x="20808" y="38282"/>
                      <a:pt x="21482" y="37090"/>
                    </a:cubicBezTo>
                    <a:cubicBezTo>
                      <a:pt x="22174" y="35865"/>
                      <a:pt x="22770" y="35535"/>
                      <a:pt x="23579" y="35535"/>
                    </a:cubicBezTo>
                    <a:cubicBezTo>
                      <a:pt x="23899" y="35535"/>
                      <a:pt x="24254" y="35587"/>
                      <a:pt x="24661" y="35655"/>
                    </a:cubicBezTo>
                    <a:cubicBezTo>
                      <a:pt x="24682" y="35658"/>
                      <a:pt x="24703" y="35660"/>
                      <a:pt x="24725" y="35660"/>
                    </a:cubicBezTo>
                    <a:cubicBezTo>
                      <a:pt x="25065" y="35660"/>
                      <a:pt x="25513" y="35293"/>
                      <a:pt x="25854" y="35033"/>
                    </a:cubicBezTo>
                    <a:cubicBezTo>
                      <a:pt x="26267" y="34730"/>
                      <a:pt x="26584" y="34570"/>
                      <a:pt x="26849" y="34570"/>
                    </a:cubicBezTo>
                    <a:cubicBezTo>
                      <a:pt x="27249" y="34570"/>
                      <a:pt x="27529" y="34935"/>
                      <a:pt x="27841" y="35724"/>
                    </a:cubicBezTo>
                    <a:cubicBezTo>
                      <a:pt x="28325" y="36969"/>
                      <a:pt x="29742" y="37574"/>
                      <a:pt x="30952" y="38161"/>
                    </a:cubicBezTo>
                    <a:cubicBezTo>
                      <a:pt x="31712" y="38524"/>
                      <a:pt x="32732" y="38852"/>
                      <a:pt x="32680" y="39716"/>
                    </a:cubicBezTo>
                    <a:cubicBezTo>
                      <a:pt x="32594" y="40753"/>
                      <a:pt x="31488" y="40546"/>
                      <a:pt x="30710" y="40615"/>
                    </a:cubicBezTo>
                    <a:cubicBezTo>
                      <a:pt x="30312" y="40650"/>
                      <a:pt x="29794" y="40598"/>
                      <a:pt x="29673" y="41134"/>
                    </a:cubicBezTo>
                    <a:cubicBezTo>
                      <a:pt x="29552" y="41669"/>
                      <a:pt x="30036" y="41825"/>
                      <a:pt x="30382" y="42032"/>
                    </a:cubicBezTo>
                    <a:cubicBezTo>
                      <a:pt x="30898" y="42336"/>
                      <a:pt x="31474" y="42934"/>
                      <a:pt x="32011" y="42934"/>
                    </a:cubicBezTo>
                    <a:cubicBezTo>
                      <a:pt x="32175" y="42934"/>
                      <a:pt x="32336" y="42878"/>
                      <a:pt x="32490" y="42741"/>
                    </a:cubicBezTo>
                    <a:cubicBezTo>
                      <a:pt x="33354" y="41963"/>
                      <a:pt x="33890" y="40788"/>
                      <a:pt x="34512" y="39751"/>
                    </a:cubicBezTo>
                    <a:cubicBezTo>
                      <a:pt x="34586" y="39617"/>
                      <a:pt x="34289" y="39329"/>
                      <a:pt x="34602" y="39329"/>
                    </a:cubicBezTo>
                    <a:cubicBezTo>
                      <a:pt x="34653" y="39329"/>
                      <a:pt x="34719" y="39337"/>
                      <a:pt x="34806" y="39354"/>
                    </a:cubicBezTo>
                    <a:cubicBezTo>
                      <a:pt x="34890" y="39373"/>
                      <a:pt x="34965" y="39381"/>
                      <a:pt x="35031" y="39381"/>
                    </a:cubicBezTo>
                    <a:cubicBezTo>
                      <a:pt x="35567" y="39381"/>
                      <a:pt x="35557" y="38814"/>
                      <a:pt x="35341" y="38507"/>
                    </a:cubicBezTo>
                    <a:cubicBezTo>
                      <a:pt x="34806" y="37781"/>
                      <a:pt x="34546" y="36658"/>
                      <a:pt x="33561" y="36468"/>
                    </a:cubicBezTo>
                    <a:cubicBezTo>
                      <a:pt x="32248" y="36208"/>
                      <a:pt x="31591" y="35206"/>
                      <a:pt x="30727" y="34411"/>
                    </a:cubicBezTo>
                    <a:cubicBezTo>
                      <a:pt x="30468" y="34169"/>
                      <a:pt x="30278" y="33910"/>
                      <a:pt x="30485" y="33599"/>
                    </a:cubicBezTo>
                    <a:cubicBezTo>
                      <a:pt x="30551" y="33501"/>
                      <a:pt x="30628" y="33465"/>
                      <a:pt x="30705" y="33465"/>
                    </a:cubicBezTo>
                    <a:close/>
                    <a:moveTo>
                      <a:pt x="65829" y="50622"/>
                    </a:moveTo>
                    <a:cubicBezTo>
                      <a:pt x="66138" y="50622"/>
                      <a:pt x="66376" y="50877"/>
                      <a:pt x="66569" y="51209"/>
                    </a:cubicBezTo>
                    <a:cubicBezTo>
                      <a:pt x="67601" y="52923"/>
                      <a:pt x="68767" y="54401"/>
                      <a:pt x="70703" y="54401"/>
                    </a:cubicBezTo>
                    <a:cubicBezTo>
                      <a:pt x="71167" y="54401"/>
                      <a:pt x="71676" y="54316"/>
                      <a:pt x="72237" y="54129"/>
                    </a:cubicBezTo>
                    <a:cubicBezTo>
                      <a:pt x="72263" y="54119"/>
                      <a:pt x="72291" y="54114"/>
                      <a:pt x="72320" y="54114"/>
                    </a:cubicBezTo>
                    <a:cubicBezTo>
                      <a:pt x="72487" y="54114"/>
                      <a:pt x="72701" y="54260"/>
                      <a:pt x="72877" y="54319"/>
                    </a:cubicBezTo>
                    <a:cubicBezTo>
                      <a:pt x="72687" y="54406"/>
                      <a:pt x="72514" y="54527"/>
                      <a:pt x="72358" y="54665"/>
                    </a:cubicBezTo>
                    <a:lnTo>
                      <a:pt x="72358" y="54682"/>
                    </a:lnTo>
                    <a:cubicBezTo>
                      <a:pt x="71675" y="55659"/>
                      <a:pt x="71022" y="56681"/>
                      <a:pt x="69648" y="56681"/>
                    </a:cubicBezTo>
                    <a:cubicBezTo>
                      <a:pt x="69564" y="56681"/>
                      <a:pt x="69476" y="56678"/>
                      <a:pt x="69386" y="56669"/>
                    </a:cubicBezTo>
                    <a:cubicBezTo>
                      <a:pt x="69196" y="56600"/>
                      <a:pt x="68850" y="56549"/>
                      <a:pt x="68850" y="56445"/>
                    </a:cubicBezTo>
                    <a:cubicBezTo>
                      <a:pt x="68660" y="54216"/>
                      <a:pt x="66258" y="53559"/>
                      <a:pt x="65532" y="51727"/>
                    </a:cubicBezTo>
                    <a:cubicBezTo>
                      <a:pt x="65394" y="51381"/>
                      <a:pt x="64945" y="50932"/>
                      <a:pt x="65584" y="50673"/>
                    </a:cubicBezTo>
                    <a:cubicBezTo>
                      <a:pt x="65670" y="50638"/>
                      <a:pt x="65752" y="50622"/>
                      <a:pt x="65829" y="50622"/>
                    </a:cubicBezTo>
                    <a:close/>
                    <a:moveTo>
                      <a:pt x="50497" y="52695"/>
                    </a:moveTo>
                    <a:lnTo>
                      <a:pt x="50497" y="52695"/>
                    </a:lnTo>
                    <a:cubicBezTo>
                      <a:pt x="51016" y="52885"/>
                      <a:pt x="51863" y="52937"/>
                      <a:pt x="52001" y="53265"/>
                    </a:cubicBezTo>
                    <a:cubicBezTo>
                      <a:pt x="53055" y="55840"/>
                      <a:pt x="55734" y="57464"/>
                      <a:pt x="56114" y="60420"/>
                    </a:cubicBezTo>
                    <a:cubicBezTo>
                      <a:pt x="56252" y="61439"/>
                      <a:pt x="57323" y="61802"/>
                      <a:pt x="57859" y="62580"/>
                    </a:cubicBezTo>
                    <a:cubicBezTo>
                      <a:pt x="59294" y="64654"/>
                      <a:pt x="60106" y="66952"/>
                      <a:pt x="60763" y="69337"/>
                    </a:cubicBezTo>
                    <a:cubicBezTo>
                      <a:pt x="58533" y="67643"/>
                      <a:pt x="56615" y="65656"/>
                      <a:pt x="55336" y="63133"/>
                    </a:cubicBezTo>
                    <a:cubicBezTo>
                      <a:pt x="55198" y="62874"/>
                      <a:pt x="55008" y="62614"/>
                      <a:pt x="55008" y="62355"/>
                    </a:cubicBezTo>
                    <a:cubicBezTo>
                      <a:pt x="54990" y="58916"/>
                      <a:pt x="52139" y="56739"/>
                      <a:pt x="51189" y="53697"/>
                    </a:cubicBezTo>
                    <a:cubicBezTo>
                      <a:pt x="51085" y="53334"/>
                      <a:pt x="50739" y="53040"/>
                      <a:pt x="50497" y="52695"/>
                    </a:cubicBezTo>
                    <a:close/>
                    <a:moveTo>
                      <a:pt x="87976" y="1"/>
                    </a:moveTo>
                    <a:cubicBezTo>
                      <a:pt x="87018" y="1"/>
                      <a:pt x="85745" y="1010"/>
                      <a:pt x="84455" y="1127"/>
                    </a:cubicBezTo>
                    <a:cubicBezTo>
                      <a:pt x="83776" y="1176"/>
                      <a:pt x="83111" y="1512"/>
                      <a:pt x="82448" y="1512"/>
                    </a:cubicBezTo>
                    <a:cubicBezTo>
                      <a:pt x="82403" y="1512"/>
                      <a:pt x="82358" y="1511"/>
                      <a:pt x="82313" y="1507"/>
                    </a:cubicBezTo>
                    <a:cubicBezTo>
                      <a:pt x="82281" y="1506"/>
                      <a:pt x="82250" y="1506"/>
                      <a:pt x="82218" y="1506"/>
                    </a:cubicBezTo>
                    <a:cubicBezTo>
                      <a:pt x="80376" y="1506"/>
                      <a:pt x="79245" y="3375"/>
                      <a:pt x="77443" y="3375"/>
                    </a:cubicBezTo>
                    <a:cubicBezTo>
                      <a:pt x="77340" y="3375"/>
                      <a:pt x="77235" y="3369"/>
                      <a:pt x="77128" y="3356"/>
                    </a:cubicBezTo>
                    <a:cubicBezTo>
                      <a:pt x="77026" y="3344"/>
                      <a:pt x="76928" y="3335"/>
                      <a:pt x="76837" y="3335"/>
                    </a:cubicBezTo>
                    <a:cubicBezTo>
                      <a:pt x="76434" y="3335"/>
                      <a:pt x="76136" y="3491"/>
                      <a:pt x="75953" y="4082"/>
                    </a:cubicBezTo>
                    <a:cubicBezTo>
                      <a:pt x="75843" y="4459"/>
                      <a:pt x="75132" y="4980"/>
                      <a:pt x="74758" y="4980"/>
                    </a:cubicBezTo>
                    <a:cubicBezTo>
                      <a:pt x="74720" y="4980"/>
                      <a:pt x="74687" y="4974"/>
                      <a:pt x="74657" y="4964"/>
                    </a:cubicBezTo>
                    <a:cubicBezTo>
                      <a:pt x="73910" y="4715"/>
                      <a:pt x="73366" y="4590"/>
                      <a:pt x="73013" y="4590"/>
                    </a:cubicBezTo>
                    <a:cubicBezTo>
                      <a:pt x="72190" y="4590"/>
                      <a:pt x="72409" y="5268"/>
                      <a:pt x="73534" y="6623"/>
                    </a:cubicBezTo>
                    <a:cubicBezTo>
                      <a:pt x="73585" y="6692"/>
                      <a:pt x="73499" y="6882"/>
                      <a:pt x="73482" y="7003"/>
                    </a:cubicBezTo>
                    <a:cubicBezTo>
                      <a:pt x="73413" y="6968"/>
                      <a:pt x="73292" y="6951"/>
                      <a:pt x="73240" y="6882"/>
                    </a:cubicBezTo>
                    <a:cubicBezTo>
                      <a:pt x="72877" y="6381"/>
                      <a:pt x="72324" y="5914"/>
                      <a:pt x="72220" y="5344"/>
                    </a:cubicBezTo>
                    <a:cubicBezTo>
                      <a:pt x="72065" y="4531"/>
                      <a:pt x="71961" y="3840"/>
                      <a:pt x="71010" y="3650"/>
                    </a:cubicBezTo>
                    <a:cubicBezTo>
                      <a:pt x="70839" y="3615"/>
                      <a:pt x="70680" y="3599"/>
                      <a:pt x="70533" y="3599"/>
                    </a:cubicBezTo>
                    <a:cubicBezTo>
                      <a:pt x="69359" y="3599"/>
                      <a:pt x="68898" y="4626"/>
                      <a:pt x="68315" y="5517"/>
                    </a:cubicBezTo>
                    <a:cubicBezTo>
                      <a:pt x="67865" y="6208"/>
                      <a:pt x="68349" y="6536"/>
                      <a:pt x="68729" y="6934"/>
                    </a:cubicBezTo>
                    <a:cubicBezTo>
                      <a:pt x="68798" y="7003"/>
                      <a:pt x="68850" y="7089"/>
                      <a:pt x="68902" y="7176"/>
                    </a:cubicBezTo>
                    <a:cubicBezTo>
                      <a:pt x="68817" y="7188"/>
                      <a:pt x="68731" y="7200"/>
                      <a:pt x="68645" y="7200"/>
                    </a:cubicBezTo>
                    <a:cubicBezTo>
                      <a:pt x="68610" y="7200"/>
                      <a:pt x="68575" y="7198"/>
                      <a:pt x="68539" y="7193"/>
                    </a:cubicBezTo>
                    <a:cubicBezTo>
                      <a:pt x="67376" y="7024"/>
                      <a:pt x="66212" y="6691"/>
                      <a:pt x="65033" y="6691"/>
                    </a:cubicBezTo>
                    <a:cubicBezTo>
                      <a:pt x="65003" y="6691"/>
                      <a:pt x="64974" y="6691"/>
                      <a:pt x="64945" y="6692"/>
                    </a:cubicBezTo>
                    <a:cubicBezTo>
                      <a:pt x="64584" y="6692"/>
                      <a:pt x="63909" y="6196"/>
                      <a:pt x="63437" y="6196"/>
                    </a:cubicBezTo>
                    <a:cubicBezTo>
                      <a:pt x="63072" y="6196"/>
                      <a:pt x="62827" y="6492"/>
                      <a:pt x="62940" y="7538"/>
                    </a:cubicBezTo>
                    <a:cubicBezTo>
                      <a:pt x="62940" y="7608"/>
                      <a:pt x="62525" y="7711"/>
                      <a:pt x="62283" y="7798"/>
                    </a:cubicBezTo>
                    <a:cubicBezTo>
                      <a:pt x="61879" y="7955"/>
                      <a:pt x="61464" y="8005"/>
                      <a:pt x="61043" y="8005"/>
                    </a:cubicBezTo>
                    <a:cubicBezTo>
                      <a:pt x="60325" y="8005"/>
                      <a:pt x="59591" y="7860"/>
                      <a:pt x="58870" y="7860"/>
                    </a:cubicBezTo>
                    <a:cubicBezTo>
                      <a:pt x="58295" y="7860"/>
                      <a:pt x="57729" y="7952"/>
                      <a:pt x="57185" y="8282"/>
                    </a:cubicBezTo>
                    <a:cubicBezTo>
                      <a:pt x="56736" y="8610"/>
                      <a:pt x="56304" y="8938"/>
                      <a:pt x="55837" y="9267"/>
                    </a:cubicBezTo>
                    <a:cubicBezTo>
                      <a:pt x="55671" y="9381"/>
                      <a:pt x="55417" y="9527"/>
                      <a:pt x="55226" y="9527"/>
                    </a:cubicBezTo>
                    <a:cubicBezTo>
                      <a:pt x="55100" y="9527"/>
                      <a:pt x="55001" y="9463"/>
                      <a:pt x="54973" y="9284"/>
                    </a:cubicBezTo>
                    <a:cubicBezTo>
                      <a:pt x="54819" y="8258"/>
                      <a:pt x="54209" y="8003"/>
                      <a:pt x="53545" y="8003"/>
                    </a:cubicBezTo>
                    <a:cubicBezTo>
                      <a:pt x="53313" y="8003"/>
                      <a:pt x="53075" y="8034"/>
                      <a:pt x="52848" y="8074"/>
                    </a:cubicBezTo>
                    <a:cubicBezTo>
                      <a:pt x="51897" y="8264"/>
                      <a:pt x="52416" y="9232"/>
                      <a:pt x="52295" y="9854"/>
                    </a:cubicBezTo>
                    <a:cubicBezTo>
                      <a:pt x="52156" y="10615"/>
                      <a:pt x="51344" y="10096"/>
                      <a:pt x="50998" y="10545"/>
                    </a:cubicBezTo>
                    <a:cubicBezTo>
                      <a:pt x="50949" y="10609"/>
                      <a:pt x="50910" y="10635"/>
                      <a:pt x="50880" y="10635"/>
                    </a:cubicBezTo>
                    <a:cubicBezTo>
                      <a:pt x="50805" y="10635"/>
                      <a:pt x="50789" y="10469"/>
                      <a:pt x="50826" y="10321"/>
                    </a:cubicBezTo>
                    <a:cubicBezTo>
                      <a:pt x="51033" y="8990"/>
                      <a:pt x="50221" y="8541"/>
                      <a:pt x="49115" y="8161"/>
                    </a:cubicBezTo>
                    <a:cubicBezTo>
                      <a:pt x="46903" y="7400"/>
                      <a:pt x="44535" y="7176"/>
                      <a:pt x="42392" y="6070"/>
                    </a:cubicBezTo>
                    <a:cubicBezTo>
                      <a:pt x="41667" y="5697"/>
                      <a:pt x="40852" y="5536"/>
                      <a:pt x="40032" y="5536"/>
                    </a:cubicBezTo>
                    <a:cubicBezTo>
                      <a:pt x="39367" y="5536"/>
                      <a:pt x="38699" y="5642"/>
                      <a:pt x="38072" y="5828"/>
                    </a:cubicBezTo>
                    <a:cubicBezTo>
                      <a:pt x="36033" y="6432"/>
                      <a:pt x="33838" y="6502"/>
                      <a:pt x="31989" y="7642"/>
                    </a:cubicBezTo>
                    <a:cubicBezTo>
                      <a:pt x="31263" y="8074"/>
                      <a:pt x="29206" y="7296"/>
                      <a:pt x="30226" y="9457"/>
                    </a:cubicBezTo>
                    <a:cubicBezTo>
                      <a:pt x="30278" y="9578"/>
                      <a:pt x="29984" y="9854"/>
                      <a:pt x="29863" y="10079"/>
                    </a:cubicBezTo>
                    <a:cubicBezTo>
                      <a:pt x="28653" y="12412"/>
                      <a:pt x="26234" y="13224"/>
                      <a:pt x="24229" y="14555"/>
                    </a:cubicBezTo>
                    <a:cubicBezTo>
                      <a:pt x="22536" y="15661"/>
                      <a:pt x="23486" y="17112"/>
                      <a:pt x="24022" y="18236"/>
                    </a:cubicBezTo>
                    <a:cubicBezTo>
                      <a:pt x="24328" y="18880"/>
                      <a:pt x="24972" y="19241"/>
                      <a:pt x="25627" y="19241"/>
                    </a:cubicBezTo>
                    <a:cubicBezTo>
                      <a:pt x="26008" y="19241"/>
                      <a:pt x="26393" y="19119"/>
                      <a:pt x="26718" y="18858"/>
                    </a:cubicBezTo>
                    <a:cubicBezTo>
                      <a:pt x="27228" y="18470"/>
                      <a:pt x="27609" y="18306"/>
                      <a:pt x="27903" y="18306"/>
                    </a:cubicBezTo>
                    <a:cubicBezTo>
                      <a:pt x="28524" y="18306"/>
                      <a:pt x="28748" y="19042"/>
                      <a:pt x="28947" y="19946"/>
                    </a:cubicBezTo>
                    <a:cubicBezTo>
                      <a:pt x="28982" y="20223"/>
                      <a:pt x="28999" y="20499"/>
                      <a:pt x="28982" y="20776"/>
                    </a:cubicBezTo>
                    <a:cubicBezTo>
                      <a:pt x="28774" y="20551"/>
                      <a:pt x="28446" y="20396"/>
                      <a:pt x="28342" y="20119"/>
                    </a:cubicBezTo>
                    <a:cubicBezTo>
                      <a:pt x="28124" y="19474"/>
                      <a:pt x="27849" y="19234"/>
                      <a:pt x="27528" y="19234"/>
                    </a:cubicBezTo>
                    <a:cubicBezTo>
                      <a:pt x="27212" y="19234"/>
                      <a:pt x="26853" y="19465"/>
                      <a:pt x="26459" y="19774"/>
                    </a:cubicBezTo>
                    <a:cubicBezTo>
                      <a:pt x="25646" y="20379"/>
                      <a:pt x="25958" y="21260"/>
                      <a:pt x="26130" y="21899"/>
                    </a:cubicBezTo>
                    <a:cubicBezTo>
                      <a:pt x="26459" y="23092"/>
                      <a:pt x="25802" y="23420"/>
                      <a:pt x="24938" y="23627"/>
                    </a:cubicBezTo>
                    <a:cubicBezTo>
                      <a:pt x="23901" y="23852"/>
                      <a:pt x="23072" y="24267"/>
                      <a:pt x="22553" y="25269"/>
                    </a:cubicBezTo>
                    <a:cubicBezTo>
                      <a:pt x="22273" y="25790"/>
                      <a:pt x="21682" y="26043"/>
                      <a:pt x="21157" y="26043"/>
                    </a:cubicBezTo>
                    <a:cubicBezTo>
                      <a:pt x="21003" y="26043"/>
                      <a:pt x="20855" y="26021"/>
                      <a:pt x="20721" y="25978"/>
                    </a:cubicBezTo>
                    <a:cubicBezTo>
                      <a:pt x="20116" y="25788"/>
                      <a:pt x="20963" y="25390"/>
                      <a:pt x="20946" y="24993"/>
                    </a:cubicBezTo>
                    <a:cubicBezTo>
                      <a:pt x="20929" y="24543"/>
                      <a:pt x="20738" y="24129"/>
                      <a:pt x="20410" y="23835"/>
                    </a:cubicBezTo>
                    <a:cubicBezTo>
                      <a:pt x="19477" y="22798"/>
                      <a:pt x="18354" y="21709"/>
                      <a:pt x="18215" y="20327"/>
                    </a:cubicBezTo>
                    <a:cubicBezTo>
                      <a:pt x="18098" y="19205"/>
                      <a:pt x="17332" y="17921"/>
                      <a:pt x="16200" y="17921"/>
                    </a:cubicBezTo>
                    <a:cubicBezTo>
                      <a:pt x="16163" y="17921"/>
                      <a:pt x="16127" y="17922"/>
                      <a:pt x="16090" y="17925"/>
                    </a:cubicBezTo>
                    <a:cubicBezTo>
                      <a:pt x="15105" y="17976"/>
                      <a:pt x="14068" y="18391"/>
                      <a:pt x="13930" y="19221"/>
                    </a:cubicBezTo>
                    <a:cubicBezTo>
                      <a:pt x="13670" y="20430"/>
                      <a:pt x="14137" y="21709"/>
                      <a:pt x="15122" y="22470"/>
                    </a:cubicBezTo>
                    <a:cubicBezTo>
                      <a:pt x="15952" y="23109"/>
                      <a:pt x="15952" y="23161"/>
                      <a:pt x="15589" y="23489"/>
                    </a:cubicBezTo>
                    <a:cubicBezTo>
                      <a:pt x="14448" y="24526"/>
                      <a:pt x="14915" y="26116"/>
                      <a:pt x="14292" y="27377"/>
                    </a:cubicBezTo>
                    <a:cubicBezTo>
                      <a:pt x="14143" y="27687"/>
                      <a:pt x="14420" y="27822"/>
                      <a:pt x="14760" y="27822"/>
                    </a:cubicBezTo>
                    <a:cubicBezTo>
                      <a:pt x="14932" y="27822"/>
                      <a:pt x="15121" y="27787"/>
                      <a:pt x="15278" y="27723"/>
                    </a:cubicBezTo>
                    <a:cubicBezTo>
                      <a:pt x="16510" y="27249"/>
                      <a:pt x="17772" y="26919"/>
                      <a:pt x="19089" y="26919"/>
                    </a:cubicBezTo>
                    <a:cubicBezTo>
                      <a:pt x="19212" y="26919"/>
                      <a:pt x="19336" y="26922"/>
                      <a:pt x="19460" y="26928"/>
                    </a:cubicBezTo>
                    <a:lnTo>
                      <a:pt x="19874" y="26928"/>
                    </a:lnTo>
                    <a:cubicBezTo>
                      <a:pt x="19840" y="26997"/>
                      <a:pt x="19823" y="27136"/>
                      <a:pt x="19753" y="27153"/>
                    </a:cubicBezTo>
                    <a:cubicBezTo>
                      <a:pt x="18630" y="27585"/>
                      <a:pt x="17507" y="28138"/>
                      <a:pt x="16349" y="28414"/>
                    </a:cubicBezTo>
                    <a:cubicBezTo>
                      <a:pt x="15692" y="28570"/>
                      <a:pt x="14915" y="28432"/>
                      <a:pt x="14707" y="29209"/>
                    </a:cubicBezTo>
                    <a:cubicBezTo>
                      <a:pt x="14500" y="30004"/>
                      <a:pt x="15260" y="30194"/>
                      <a:pt x="15813" y="30505"/>
                    </a:cubicBezTo>
                    <a:cubicBezTo>
                      <a:pt x="17161" y="31318"/>
                      <a:pt x="17369" y="32493"/>
                      <a:pt x="16867" y="33910"/>
                    </a:cubicBezTo>
                    <a:cubicBezTo>
                      <a:pt x="16664" y="34503"/>
                      <a:pt x="16349" y="34660"/>
                      <a:pt x="15995" y="34660"/>
                    </a:cubicBezTo>
                    <a:cubicBezTo>
                      <a:pt x="15626" y="34660"/>
                      <a:pt x="15216" y="34489"/>
                      <a:pt x="14846" y="34463"/>
                    </a:cubicBezTo>
                    <a:cubicBezTo>
                      <a:pt x="13916" y="34396"/>
                      <a:pt x="12987" y="34203"/>
                      <a:pt x="12042" y="34203"/>
                    </a:cubicBezTo>
                    <a:cubicBezTo>
                      <a:pt x="12003" y="34203"/>
                      <a:pt x="11964" y="34203"/>
                      <a:pt x="11925" y="34204"/>
                    </a:cubicBezTo>
                    <a:cubicBezTo>
                      <a:pt x="10957" y="34221"/>
                      <a:pt x="9834" y="34446"/>
                      <a:pt x="9989" y="35759"/>
                    </a:cubicBezTo>
                    <a:cubicBezTo>
                      <a:pt x="10128" y="37072"/>
                      <a:pt x="9834" y="38196"/>
                      <a:pt x="9592" y="39440"/>
                    </a:cubicBezTo>
                    <a:cubicBezTo>
                      <a:pt x="9385" y="40425"/>
                      <a:pt x="8693" y="42136"/>
                      <a:pt x="10542" y="42464"/>
                    </a:cubicBezTo>
                    <a:cubicBezTo>
                      <a:pt x="12305" y="42758"/>
                      <a:pt x="12668" y="43173"/>
                      <a:pt x="11735" y="44693"/>
                    </a:cubicBezTo>
                    <a:cubicBezTo>
                      <a:pt x="11389" y="45298"/>
                      <a:pt x="10888" y="45817"/>
                      <a:pt x="10300" y="46180"/>
                    </a:cubicBezTo>
                    <a:cubicBezTo>
                      <a:pt x="9108" y="46871"/>
                      <a:pt x="8175" y="47752"/>
                      <a:pt x="8313" y="49342"/>
                    </a:cubicBezTo>
                    <a:cubicBezTo>
                      <a:pt x="8365" y="49964"/>
                      <a:pt x="8140" y="50707"/>
                      <a:pt x="7535" y="50967"/>
                    </a:cubicBezTo>
                    <a:cubicBezTo>
                      <a:pt x="5168" y="52021"/>
                      <a:pt x="3768" y="53991"/>
                      <a:pt x="2662" y="56168"/>
                    </a:cubicBezTo>
                    <a:cubicBezTo>
                      <a:pt x="1781" y="57931"/>
                      <a:pt x="122" y="59469"/>
                      <a:pt x="1279" y="61888"/>
                    </a:cubicBezTo>
                    <a:cubicBezTo>
                      <a:pt x="1936" y="63236"/>
                      <a:pt x="1573" y="64792"/>
                      <a:pt x="830" y="66209"/>
                    </a:cubicBezTo>
                    <a:cubicBezTo>
                      <a:pt x="1" y="67781"/>
                      <a:pt x="744" y="70477"/>
                      <a:pt x="2126" y="71687"/>
                    </a:cubicBezTo>
                    <a:cubicBezTo>
                      <a:pt x="2420" y="71946"/>
                      <a:pt x="2662" y="72240"/>
                      <a:pt x="2818" y="72586"/>
                    </a:cubicBezTo>
                    <a:cubicBezTo>
                      <a:pt x="4027" y="75040"/>
                      <a:pt x="5462" y="77303"/>
                      <a:pt x="7881" y="78755"/>
                    </a:cubicBezTo>
                    <a:cubicBezTo>
                      <a:pt x="8455" y="79100"/>
                      <a:pt x="9053" y="79742"/>
                      <a:pt x="9645" y="79742"/>
                    </a:cubicBezTo>
                    <a:cubicBezTo>
                      <a:pt x="9766" y="79742"/>
                      <a:pt x="9887" y="79715"/>
                      <a:pt x="10007" y="79654"/>
                    </a:cubicBezTo>
                    <a:cubicBezTo>
                      <a:pt x="12824" y="78254"/>
                      <a:pt x="16142" y="79844"/>
                      <a:pt x="18889" y="77874"/>
                    </a:cubicBezTo>
                    <a:cubicBezTo>
                      <a:pt x="19326" y="77562"/>
                      <a:pt x="19938" y="77352"/>
                      <a:pt x="20558" y="77352"/>
                    </a:cubicBezTo>
                    <a:cubicBezTo>
                      <a:pt x="21313" y="77352"/>
                      <a:pt x="22079" y="77663"/>
                      <a:pt x="22553" y="78479"/>
                    </a:cubicBezTo>
                    <a:cubicBezTo>
                      <a:pt x="23034" y="79313"/>
                      <a:pt x="23538" y="79650"/>
                      <a:pt x="24283" y="79650"/>
                    </a:cubicBezTo>
                    <a:cubicBezTo>
                      <a:pt x="24448" y="79650"/>
                      <a:pt x="24626" y="79633"/>
                      <a:pt x="24817" y="79602"/>
                    </a:cubicBezTo>
                    <a:cubicBezTo>
                      <a:pt x="24994" y="79574"/>
                      <a:pt x="25161" y="79561"/>
                      <a:pt x="25317" y="79561"/>
                    </a:cubicBezTo>
                    <a:cubicBezTo>
                      <a:pt x="26715" y="79561"/>
                      <a:pt x="27271" y="80640"/>
                      <a:pt x="26960" y="82194"/>
                    </a:cubicBezTo>
                    <a:cubicBezTo>
                      <a:pt x="26683" y="83611"/>
                      <a:pt x="25750" y="85218"/>
                      <a:pt x="26545" y="86480"/>
                    </a:cubicBezTo>
                    <a:cubicBezTo>
                      <a:pt x="27461" y="87966"/>
                      <a:pt x="28515" y="89400"/>
                      <a:pt x="29206" y="90973"/>
                    </a:cubicBezTo>
                    <a:cubicBezTo>
                      <a:pt x="30416" y="93721"/>
                      <a:pt x="31298" y="96641"/>
                      <a:pt x="29777" y="99631"/>
                    </a:cubicBezTo>
                    <a:cubicBezTo>
                      <a:pt x="28809" y="101515"/>
                      <a:pt x="28619" y="103502"/>
                      <a:pt x="29535" y="105369"/>
                    </a:cubicBezTo>
                    <a:cubicBezTo>
                      <a:pt x="30503" y="107321"/>
                      <a:pt x="31228" y="109274"/>
                      <a:pt x="31488" y="111469"/>
                    </a:cubicBezTo>
                    <a:cubicBezTo>
                      <a:pt x="31712" y="113456"/>
                      <a:pt x="31695" y="115599"/>
                      <a:pt x="33371" y="117172"/>
                    </a:cubicBezTo>
                    <a:cubicBezTo>
                      <a:pt x="34322" y="118088"/>
                      <a:pt x="34581" y="119436"/>
                      <a:pt x="35013" y="120645"/>
                    </a:cubicBezTo>
                    <a:cubicBezTo>
                      <a:pt x="35393" y="121717"/>
                      <a:pt x="34546" y="123065"/>
                      <a:pt x="35843" y="123998"/>
                    </a:cubicBezTo>
                    <a:cubicBezTo>
                      <a:pt x="36206" y="124270"/>
                      <a:pt x="36549" y="124368"/>
                      <a:pt x="36881" y="124368"/>
                    </a:cubicBezTo>
                    <a:cubicBezTo>
                      <a:pt x="37735" y="124368"/>
                      <a:pt x="38515" y="123721"/>
                      <a:pt x="39372" y="123721"/>
                    </a:cubicBezTo>
                    <a:cubicBezTo>
                      <a:pt x="39388" y="123721"/>
                      <a:pt x="39404" y="123721"/>
                      <a:pt x="39420" y="123721"/>
                    </a:cubicBezTo>
                    <a:cubicBezTo>
                      <a:pt x="39526" y="123724"/>
                      <a:pt x="39630" y="123725"/>
                      <a:pt x="39734" y="123725"/>
                    </a:cubicBezTo>
                    <a:cubicBezTo>
                      <a:pt x="44937" y="123725"/>
                      <a:pt x="47636" y="120353"/>
                      <a:pt x="49754" y="116100"/>
                    </a:cubicBezTo>
                    <a:cubicBezTo>
                      <a:pt x="50186" y="115236"/>
                      <a:pt x="49720" y="113957"/>
                      <a:pt x="50826" y="113508"/>
                    </a:cubicBezTo>
                    <a:cubicBezTo>
                      <a:pt x="52761" y="112713"/>
                      <a:pt x="53193" y="111175"/>
                      <a:pt x="52692" y="109499"/>
                    </a:cubicBezTo>
                    <a:cubicBezTo>
                      <a:pt x="51949" y="107028"/>
                      <a:pt x="53297" y="106112"/>
                      <a:pt x="55181" y="105282"/>
                    </a:cubicBezTo>
                    <a:cubicBezTo>
                      <a:pt x="57773" y="104107"/>
                      <a:pt x="59449" y="98370"/>
                      <a:pt x="57963" y="96071"/>
                    </a:cubicBezTo>
                    <a:cubicBezTo>
                      <a:pt x="56770" y="94239"/>
                      <a:pt x="57099" y="92217"/>
                      <a:pt x="57444" y="90316"/>
                    </a:cubicBezTo>
                    <a:cubicBezTo>
                      <a:pt x="57911" y="87621"/>
                      <a:pt x="59933" y="85823"/>
                      <a:pt x="61851" y="84164"/>
                    </a:cubicBezTo>
                    <a:cubicBezTo>
                      <a:pt x="65601" y="80915"/>
                      <a:pt x="68055" y="76992"/>
                      <a:pt x="69109" y="72171"/>
                    </a:cubicBezTo>
                    <a:cubicBezTo>
                      <a:pt x="69271" y="71459"/>
                      <a:pt x="69266" y="70656"/>
                      <a:pt x="68371" y="70656"/>
                    </a:cubicBezTo>
                    <a:cubicBezTo>
                      <a:pt x="68311" y="70656"/>
                      <a:pt x="68246" y="70660"/>
                      <a:pt x="68176" y="70667"/>
                    </a:cubicBezTo>
                    <a:cubicBezTo>
                      <a:pt x="67157" y="70788"/>
                      <a:pt x="66154" y="71151"/>
                      <a:pt x="65152" y="71462"/>
                    </a:cubicBezTo>
                    <a:cubicBezTo>
                      <a:pt x="63960" y="71826"/>
                      <a:pt x="63201" y="72060"/>
                      <a:pt x="62664" y="72060"/>
                    </a:cubicBezTo>
                    <a:cubicBezTo>
                      <a:pt x="61727" y="72060"/>
                      <a:pt x="61469" y="71346"/>
                      <a:pt x="60772" y="69363"/>
                    </a:cubicBezTo>
                    <a:lnTo>
                      <a:pt x="60772" y="69363"/>
                    </a:lnTo>
                    <a:cubicBezTo>
                      <a:pt x="61180" y="69747"/>
                      <a:pt x="61467" y="70422"/>
                      <a:pt x="62074" y="70422"/>
                    </a:cubicBezTo>
                    <a:cubicBezTo>
                      <a:pt x="62180" y="70422"/>
                      <a:pt x="62295" y="70402"/>
                      <a:pt x="62422" y="70356"/>
                    </a:cubicBezTo>
                    <a:cubicBezTo>
                      <a:pt x="63925" y="69769"/>
                      <a:pt x="65359" y="68957"/>
                      <a:pt x="66897" y="68455"/>
                    </a:cubicBezTo>
                    <a:cubicBezTo>
                      <a:pt x="68660" y="67868"/>
                      <a:pt x="69732" y="66209"/>
                      <a:pt x="71391" y="65639"/>
                    </a:cubicBezTo>
                    <a:cubicBezTo>
                      <a:pt x="73706" y="64844"/>
                      <a:pt x="76713" y="61716"/>
                      <a:pt x="76852" y="59383"/>
                    </a:cubicBezTo>
                    <a:cubicBezTo>
                      <a:pt x="76834" y="59072"/>
                      <a:pt x="76713" y="58778"/>
                      <a:pt x="76506" y="58553"/>
                    </a:cubicBezTo>
                    <a:cubicBezTo>
                      <a:pt x="75918" y="57810"/>
                      <a:pt x="75279" y="57153"/>
                      <a:pt x="74294" y="56894"/>
                    </a:cubicBezTo>
                    <a:cubicBezTo>
                      <a:pt x="73724" y="56739"/>
                      <a:pt x="73378" y="56151"/>
                      <a:pt x="73516" y="55581"/>
                    </a:cubicBezTo>
                    <a:cubicBezTo>
                      <a:pt x="73547" y="55481"/>
                      <a:pt x="73596" y="55443"/>
                      <a:pt x="73658" y="55443"/>
                    </a:cubicBezTo>
                    <a:cubicBezTo>
                      <a:pt x="73842" y="55443"/>
                      <a:pt x="74139" y="55775"/>
                      <a:pt x="74398" y="55788"/>
                    </a:cubicBezTo>
                    <a:cubicBezTo>
                      <a:pt x="75366" y="55855"/>
                      <a:pt x="76333" y="56083"/>
                      <a:pt x="77301" y="56083"/>
                    </a:cubicBezTo>
                    <a:cubicBezTo>
                      <a:pt x="77336" y="56083"/>
                      <a:pt x="77370" y="56083"/>
                      <a:pt x="77405" y="56082"/>
                    </a:cubicBezTo>
                    <a:cubicBezTo>
                      <a:pt x="77727" y="56077"/>
                      <a:pt x="78047" y="56073"/>
                      <a:pt x="78365" y="56073"/>
                    </a:cubicBezTo>
                    <a:cubicBezTo>
                      <a:pt x="81373" y="56073"/>
                      <a:pt x="84145" y="56432"/>
                      <a:pt x="85786" y="59746"/>
                    </a:cubicBezTo>
                    <a:cubicBezTo>
                      <a:pt x="86136" y="60461"/>
                      <a:pt x="86996" y="61297"/>
                      <a:pt x="88011" y="61297"/>
                    </a:cubicBezTo>
                    <a:cubicBezTo>
                      <a:pt x="88148" y="61297"/>
                      <a:pt x="88288" y="61282"/>
                      <a:pt x="88430" y="61249"/>
                    </a:cubicBezTo>
                    <a:cubicBezTo>
                      <a:pt x="88585" y="61214"/>
                      <a:pt x="88707" y="61197"/>
                      <a:pt x="88805" y="61197"/>
                    </a:cubicBezTo>
                    <a:cubicBezTo>
                      <a:pt x="89186" y="61197"/>
                      <a:pt x="89184" y="61451"/>
                      <a:pt x="89225" y="61837"/>
                    </a:cubicBezTo>
                    <a:cubicBezTo>
                      <a:pt x="89830" y="66554"/>
                      <a:pt x="91990" y="70685"/>
                      <a:pt x="94133" y="74832"/>
                    </a:cubicBezTo>
                    <a:cubicBezTo>
                      <a:pt x="94475" y="75487"/>
                      <a:pt x="94875" y="75911"/>
                      <a:pt x="95290" y="75911"/>
                    </a:cubicBezTo>
                    <a:cubicBezTo>
                      <a:pt x="95652" y="75911"/>
                      <a:pt x="96025" y="75588"/>
                      <a:pt x="96380" y="74815"/>
                    </a:cubicBezTo>
                    <a:cubicBezTo>
                      <a:pt x="96622" y="74297"/>
                      <a:pt x="97036" y="73847"/>
                      <a:pt x="97382" y="73381"/>
                    </a:cubicBezTo>
                    <a:lnTo>
                      <a:pt x="97538" y="73225"/>
                    </a:lnTo>
                    <a:cubicBezTo>
                      <a:pt x="98212" y="71618"/>
                      <a:pt x="98056" y="69993"/>
                      <a:pt x="97831" y="68317"/>
                    </a:cubicBezTo>
                    <a:cubicBezTo>
                      <a:pt x="97762" y="67833"/>
                      <a:pt x="97589" y="67211"/>
                      <a:pt x="98194" y="67073"/>
                    </a:cubicBezTo>
                    <a:cubicBezTo>
                      <a:pt x="99784" y="66693"/>
                      <a:pt x="100268" y="65258"/>
                      <a:pt x="101149" y="64187"/>
                    </a:cubicBezTo>
                    <a:cubicBezTo>
                      <a:pt x="102117" y="63029"/>
                      <a:pt x="103137" y="61629"/>
                      <a:pt x="104243" y="60903"/>
                    </a:cubicBezTo>
                    <a:cubicBezTo>
                      <a:pt x="104825" y="60515"/>
                      <a:pt x="105739" y="59942"/>
                      <a:pt x="106690" y="59942"/>
                    </a:cubicBezTo>
                    <a:cubicBezTo>
                      <a:pt x="107432" y="59942"/>
                      <a:pt x="108196" y="60292"/>
                      <a:pt x="108840" y="61353"/>
                    </a:cubicBezTo>
                    <a:cubicBezTo>
                      <a:pt x="109600" y="62632"/>
                      <a:pt x="110965" y="63565"/>
                      <a:pt x="111017" y="65258"/>
                    </a:cubicBezTo>
                    <a:cubicBezTo>
                      <a:pt x="111034" y="65777"/>
                      <a:pt x="110793" y="66433"/>
                      <a:pt x="111536" y="66693"/>
                    </a:cubicBezTo>
                    <a:cubicBezTo>
                      <a:pt x="111822" y="66788"/>
                      <a:pt x="112112" y="66862"/>
                      <a:pt x="112391" y="66862"/>
                    </a:cubicBezTo>
                    <a:cubicBezTo>
                      <a:pt x="112769" y="66862"/>
                      <a:pt x="113129" y="66727"/>
                      <a:pt x="113437" y="66330"/>
                    </a:cubicBezTo>
                    <a:cubicBezTo>
                      <a:pt x="113540" y="66205"/>
                      <a:pt x="113700" y="66031"/>
                      <a:pt x="113856" y="66031"/>
                    </a:cubicBezTo>
                    <a:cubicBezTo>
                      <a:pt x="113960" y="66031"/>
                      <a:pt x="114062" y="66109"/>
                      <a:pt x="114145" y="66330"/>
                    </a:cubicBezTo>
                    <a:cubicBezTo>
                      <a:pt x="114543" y="67470"/>
                      <a:pt x="114802" y="68663"/>
                      <a:pt x="115286" y="69769"/>
                    </a:cubicBezTo>
                    <a:cubicBezTo>
                      <a:pt x="116271" y="72033"/>
                      <a:pt x="114940" y="74677"/>
                      <a:pt x="116858" y="76871"/>
                    </a:cubicBezTo>
                    <a:cubicBezTo>
                      <a:pt x="118241" y="78461"/>
                      <a:pt x="118362" y="80915"/>
                      <a:pt x="119900" y="82540"/>
                    </a:cubicBezTo>
                    <a:cubicBezTo>
                      <a:pt x="120401" y="82799"/>
                      <a:pt x="120885" y="83058"/>
                      <a:pt x="121386" y="83300"/>
                    </a:cubicBezTo>
                    <a:cubicBezTo>
                      <a:pt x="121538" y="83368"/>
                      <a:pt x="121699" y="83403"/>
                      <a:pt x="121846" y="83403"/>
                    </a:cubicBezTo>
                    <a:cubicBezTo>
                      <a:pt x="122184" y="83403"/>
                      <a:pt x="122445" y="83219"/>
                      <a:pt x="122337" y="82834"/>
                    </a:cubicBezTo>
                    <a:cubicBezTo>
                      <a:pt x="121818" y="80915"/>
                      <a:pt x="121991" y="78790"/>
                      <a:pt x="119969" y="77355"/>
                    </a:cubicBezTo>
                    <a:cubicBezTo>
                      <a:pt x="118414" y="76249"/>
                      <a:pt x="117239" y="74521"/>
                      <a:pt x="117463" y="72378"/>
                    </a:cubicBezTo>
                    <a:cubicBezTo>
                      <a:pt x="117528" y="71821"/>
                      <a:pt x="116912" y="70437"/>
                      <a:pt x="117695" y="70437"/>
                    </a:cubicBezTo>
                    <a:cubicBezTo>
                      <a:pt x="117955" y="70437"/>
                      <a:pt x="118371" y="70590"/>
                      <a:pt x="119019" y="70979"/>
                    </a:cubicBezTo>
                    <a:cubicBezTo>
                      <a:pt x="120194" y="71704"/>
                      <a:pt x="121386" y="72655"/>
                      <a:pt x="121749" y="73605"/>
                    </a:cubicBezTo>
                    <a:cubicBezTo>
                      <a:pt x="122096" y="74553"/>
                      <a:pt x="122434" y="74868"/>
                      <a:pt x="122776" y="74868"/>
                    </a:cubicBezTo>
                    <a:cubicBezTo>
                      <a:pt x="123251" y="74868"/>
                      <a:pt x="123732" y="74261"/>
                      <a:pt x="124255" y="73899"/>
                    </a:cubicBezTo>
                    <a:cubicBezTo>
                      <a:pt x="124531" y="73709"/>
                      <a:pt x="124721" y="73363"/>
                      <a:pt x="125015" y="73208"/>
                    </a:cubicBezTo>
                    <a:cubicBezTo>
                      <a:pt x="126743" y="72292"/>
                      <a:pt x="127210" y="70961"/>
                      <a:pt x="126743" y="69043"/>
                    </a:cubicBezTo>
                    <a:cubicBezTo>
                      <a:pt x="126294" y="67159"/>
                      <a:pt x="125292" y="65725"/>
                      <a:pt x="123892" y="64533"/>
                    </a:cubicBezTo>
                    <a:cubicBezTo>
                      <a:pt x="122596" y="63409"/>
                      <a:pt x="122285" y="62459"/>
                      <a:pt x="123546" y="61059"/>
                    </a:cubicBezTo>
                    <a:cubicBezTo>
                      <a:pt x="123952" y="60621"/>
                      <a:pt x="124332" y="60388"/>
                      <a:pt x="124705" y="60388"/>
                    </a:cubicBezTo>
                    <a:cubicBezTo>
                      <a:pt x="124936" y="60388"/>
                      <a:pt x="125164" y="60477"/>
                      <a:pt x="125395" y="60661"/>
                    </a:cubicBezTo>
                    <a:cubicBezTo>
                      <a:pt x="126000" y="61145"/>
                      <a:pt x="125810" y="61750"/>
                      <a:pt x="125119" y="62234"/>
                    </a:cubicBezTo>
                    <a:cubicBezTo>
                      <a:pt x="124618" y="62580"/>
                      <a:pt x="124445" y="63219"/>
                      <a:pt x="125050" y="63651"/>
                    </a:cubicBezTo>
                    <a:cubicBezTo>
                      <a:pt x="125442" y="63952"/>
                      <a:pt x="125858" y="64171"/>
                      <a:pt x="126268" y="64171"/>
                    </a:cubicBezTo>
                    <a:cubicBezTo>
                      <a:pt x="126635" y="64171"/>
                      <a:pt x="126996" y="63996"/>
                      <a:pt x="127331" y="63547"/>
                    </a:cubicBezTo>
                    <a:cubicBezTo>
                      <a:pt x="127694" y="63046"/>
                      <a:pt x="128247" y="62407"/>
                      <a:pt x="127469" y="61940"/>
                    </a:cubicBezTo>
                    <a:cubicBezTo>
                      <a:pt x="126398" y="61318"/>
                      <a:pt x="127037" y="61042"/>
                      <a:pt x="127590" y="60696"/>
                    </a:cubicBezTo>
                    <a:cubicBezTo>
                      <a:pt x="130061" y="59210"/>
                      <a:pt x="133449" y="59106"/>
                      <a:pt x="134693" y="55788"/>
                    </a:cubicBezTo>
                    <a:cubicBezTo>
                      <a:pt x="135298" y="54146"/>
                      <a:pt x="136093" y="52591"/>
                      <a:pt x="135851" y="50725"/>
                    </a:cubicBezTo>
                    <a:cubicBezTo>
                      <a:pt x="135522" y="48288"/>
                      <a:pt x="133932" y="46629"/>
                      <a:pt x="132498" y="44918"/>
                    </a:cubicBezTo>
                    <a:cubicBezTo>
                      <a:pt x="131772" y="44054"/>
                      <a:pt x="131859" y="43622"/>
                      <a:pt x="132775" y="43173"/>
                    </a:cubicBezTo>
                    <a:cubicBezTo>
                      <a:pt x="133120" y="43017"/>
                      <a:pt x="133397" y="42793"/>
                      <a:pt x="133362" y="42378"/>
                    </a:cubicBezTo>
                    <a:cubicBezTo>
                      <a:pt x="133345" y="41980"/>
                      <a:pt x="133051" y="41635"/>
                      <a:pt x="132671" y="41548"/>
                    </a:cubicBezTo>
                    <a:cubicBezTo>
                      <a:pt x="132227" y="41462"/>
                      <a:pt x="131713" y="41297"/>
                      <a:pt x="131292" y="41297"/>
                    </a:cubicBezTo>
                    <a:cubicBezTo>
                      <a:pt x="131122" y="41297"/>
                      <a:pt x="130968" y="41323"/>
                      <a:pt x="130839" y="41393"/>
                    </a:cubicBezTo>
                    <a:cubicBezTo>
                      <a:pt x="130667" y="41486"/>
                      <a:pt x="130517" y="41524"/>
                      <a:pt x="130385" y="41524"/>
                    </a:cubicBezTo>
                    <a:cubicBezTo>
                      <a:pt x="129751" y="41524"/>
                      <a:pt x="129496" y="40648"/>
                      <a:pt x="128935" y="40648"/>
                    </a:cubicBezTo>
                    <a:cubicBezTo>
                      <a:pt x="128871" y="40648"/>
                      <a:pt x="128804" y="40659"/>
                      <a:pt x="128731" y="40684"/>
                    </a:cubicBezTo>
                    <a:cubicBezTo>
                      <a:pt x="129025" y="40425"/>
                      <a:pt x="129336" y="40166"/>
                      <a:pt x="129612" y="39889"/>
                    </a:cubicBezTo>
                    <a:cubicBezTo>
                      <a:pt x="129699" y="39786"/>
                      <a:pt x="129768" y="39647"/>
                      <a:pt x="129802" y="39509"/>
                    </a:cubicBezTo>
                    <a:cubicBezTo>
                      <a:pt x="129896" y="39229"/>
                      <a:pt x="130059" y="38963"/>
                      <a:pt x="130355" y="38963"/>
                    </a:cubicBezTo>
                    <a:cubicBezTo>
                      <a:pt x="130388" y="38963"/>
                      <a:pt x="130423" y="38966"/>
                      <a:pt x="130459" y="38973"/>
                    </a:cubicBezTo>
                    <a:cubicBezTo>
                      <a:pt x="130822" y="39025"/>
                      <a:pt x="130718" y="39405"/>
                      <a:pt x="130753" y="39665"/>
                    </a:cubicBezTo>
                    <a:cubicBezTo>
                      <a:pt x="130885" y="40368"/>
                      <a:pt x="131150" y="40680"/>
                      <a:pt x="131522" y="40680"/>
                    </a:cubicBezTo>
                    <a:cubicBezTo>
                      <a:pt x="131781" y="40680"/>
                      <a:pt x="132092" y="40529"/>
                      <a:pt x="132446" y="40252"/>
                    </a:cubicBezTo>
                    <a:cubicBezTo>
                      <a:pt x="132816" y="39963"/>
                      <a:pt x="133198" y="39825"/>
                      <a:pt x="133552" y="39825"/>
                    </a:cubicBezTo>
                    <a:cubicBezTo>
                      <a:pt x="134190" y="39825"/>
                      <a:pt x="134735" y="40276"/>
                      <a:pt x="134935" y="41099"/>
                    </a:cubicBezTo>
                    <a:cubicBezTo>
                      <a:pt x="135004" y="41410"/>
                      <a:pt x="135246" y="41911"/>
                      <a:pt x="135436" y="41928"/>
                    </a:cubicBezTo>
                    <a:cubicBezTo>
                      <a:pt x="136836" y="42067"/>
                      <a:pt x="137130" y="43259"/>
                      <a:pt x="137441" y="44192"/>
                    </a:cubicBezTo>
                    <a:cubicBezTo>
                      <a:pt x="137757" y="45176"/>
                      <a:pt x="138205" y="45491"/>
                      <a:pt x="138710" y="45491"/>
                    </a:cubicBezTo>
                    <a:cubicBezTo>
                      <a:pt x="139226" y="45491"/>
                      <a:pt x="139803" y="45163"/>
                      <a:pt x="140361" y="44884"/>
                    </a:cubicBezTo>
                    <a:cubicBezTo>
                      <a:pt x="141813" y="44175"/>
                      <a:pt x="140586" y="43363"/>
                      <a:pt x="140327" y="42654"/>
                    </a:cubicBezTo>
                    <a:cubicBezTo>
                      <a:pt x="140188" y="42188"/>
                      <a:pt x="139739" y="41773"/>
                      <a:pt x="139324" y="41479"/>
                    </a:cubicBezTo>
                    <a:cubicBezTo>
                      <a:pt x="137717" y="40356"/>
                      <a:pt x="137648" y="38921"/>
                      <a:pt x="138305" y="37245"/>
                    </a:cubicBezTo>
                    <a:cubicBezTo>
                      <a:pt x="138533" y="36644"/>
                      <a:pt x="138753" y="36160"/>
                      <a:pt x="139216" y="36160"/>
                    </a:cubicBezTo>
                    <a:cubicBezTo>
                      <a:pt x="139418" y="36160"/>
                      <a:pt x="139666" y="36252"/>
                      <a:pt x="139981" y="36468"/>
                    </a:cubicBezTo>
                    <a:cubicBezTo>
                      <a:pt x="140121" y="36569"/>
                      <a:pt x="140268" y="36617"/>
                      <a:pt x="140413" y="36617"/>
                    </a:cubicBezTo>
                    <a:cubicBezTo>
                      <a:pt x="140661" y="36617"/>
                      <a:pt x="140902" y="36477"/>
                      <a:pt x="141087" y="36226"/>
                    </a:cubicBezTo>
                    <a:cubicBezTo>
                      <a:pt x="142573" y="34255"/>
                      <a:pt x="142850" y="29797"/>
                      <a:pt x="141640" y="27706"/>
                    </a:cubicBezTo>
                    <a:cubicBezTo>
                      <a:pt x="141485" y="27447"/>
                      <a:pt x="141104" y="27187"/>
                      <a:pt x="141398" y="26807"/>
                    </a:cubicBezTo>
                    <a:lnTo>
                      <a:pt x="141398" y="26807"/>
                    </a:lnTo>
                    <a:cubicBezTo>
                      <a:pt x="141623" y="26997"/>
                      <a:pt x="141917" y="27153"/>
                      <a:pt x="142072" y="27395"/>
                    </a:cubicBezTo>
                    <a:cubicBezTo>
                      <a:pt x="142988" y="28812"/>
                      <a:pt x="143869" y="30229"/>
                      <a:pt x="144733" y="31663"/>
                    </a:cubicBezTo>
                    <a:cubicBezTo>
                      <a:pt x="144984" y="32062"/>
                      <a:pt x="145261" y="32460"/>
                      <a:pt x="145713" y="32460"/>
                    </a:cubicBezTo>
                    <a:cubicBezTo>
                      <a:pt x="145790" y="32460"/>
                      <a:pt x="145872" y="32449"/>
                      <a:pt x="145960" y="32424"/>
                    </a:cubicBezTo>
                    <a:cubicBezTo>
                      <a:pt x="146323" y="32320"/>
                      <a:pt x="146825" y="32043"/>
                      <a:pt x="146928" y="31750"/>
                    </a:cubicBezTo>
                    <a:cubicBezTo>
                      <a:pt x="147118" y="31197"/>
                      <a:pt x="146496" y="30972"/>
                      <a:pt x="146151" y="30644"/>
                    </a:cubicBezTo>
                    <a:cubicBezTo>
                      <a:pt x="145805" y="30298"/>
                      <a:pt x="144889" y="29935"/>
                      <a:pt x="145511" y="29348"/>
                    </a:cubicBezTo>
                    <a:cubicBezTo>
                      <a:pt x="146220" y="28674"/>
                      <a:pt x="145701" y="28363"/>
                      <a:pt x="145373" y="27982"/>
                    </a:cubicBezTo>
                    <a:cubicBezTo>
                      <a:pt x="144924" y="27464"/>
                      <a:pt x="144353" y="27049"/>
                      <a:pt x="143904" y="26513"/>
                    </a:cubicBezTo>
                    <a:cubicBezTo>
                      <a:pt x="142452" y="24803"/>
                      <a:pt x="140309" y="24008"/>
                      <a:pt x="138927" y="23455"/>
                    </a:cubicBezTo>
                    <a:cubicBezTo>
                      <a:pt x="137233" y="22781"/>
                      <a:pt x="135350" y="23368"/>
                      <a:pt x="133794" y="22349"/>
                    </a:cubicBezTo>
                    <a:cubicBezTo>
                      <a:pt x="133621" y="22228"/>
                      <a:pt x="133120" y="22141"/>
                      <a:pt x="133379" y="21934"/>
                    </a:cubicBezTo>
                    <a:cubicBezTo>
                      <a:pt x="134416" y="21156"/>
                      <a:pt x="134192" y="19843"/>
                      <a:pt x="134814" y="18910"/>
                    </a:cubicBezTo>
                    <a:cubicBezTo>
                      <a:pt x="135183" y="18357"/>
                      <a:pt x="137525" y="17996"/>
                      <a:pt x="139389" y="17996"/>
                    </a:cubicBezTo>
                    <a:cubicBezTo>
                      <a:pt x="140321" y="17996"/>
                      <a:pt x="141133" y="18086"/>
                      <a:pt x="141519" y="18287"/>
                    </a:cubicBezTo>
                    <a:cubicBezTo>
                      <a:pt x="141913" y="18491"/>
                      <a:pt x="142318" y="18567"/>
                      <a:pt x="142722" y="18567"/>
                    </a:cubicBezTo>
                    <a:cubicBezTo>
                      <a:pt x="143310" y="18567"/>
                      <a:pt x="143896" y="18407"/>
                      <a:pt x="144440" y="18253"/>
                    </a:cubicBezTo>
                    <a:cubicBezTo>
                      <a:pt x="145183" y="18028"/>
                      <a:pt x="144301" y="17320"/>
                      <a:pt x="144440" y="16905"/>
                    </a:cubicBezTo>
                    <a:cubicBezTo>
                      <a:pt x="144595" y="16473"/>
                      <a:pt x="144232" y="15764"/>
                      <a:pt x="144803" y="15626"/>
                    </a:cubicBezTo>
                    <a:cubicBezTo>
                      <a:pt x="144894" y="15602"/>
                      <a:pt x="144986" y="15590"/>
                      <a:pt x="145078" y="15590"/>
                    </a:cubicBezTo>
                    <a:cubicBezTo>
                      <a:pt x="145503" y="15590"/>
                      <a:pt x="145922" y="15838"/>
                      <a:pt x="146306" y="16179"/>
                    </a:cubicBezTo>
                    <a:cubicBezTo>
                      <a:pt x="146709" y="16532"/>
                      <a:pt x="147171" y="16997"/>
                      <a:pt x="147617" y="16997"/>
                    </a:cubicBezTo>
                    <a:cubicBezTo>
                      <a:pt x="147935" y="16997"/>
                      <a:pt x="148244" y="16760"/>
                      <a:pt x="148518" y="16075"/>
                    </a:cubicBezTo>
                    <a:cubicBezTo>
                      <a:pt x="148584" y="15900"/>
                      <a:pt x="148692" y="15801"/>
                      <a:pt x="148828" y="15801"/>
                    </a:cubicBezTo>
                    <a:cubicBezTo>
                      <a:pt x="148906" y="15801"/>
                      <a:pt x="148994" y="15833"/>
                      <a:pt x="149088" y="15903"/>
                    </a:cubicBezTo>
                    <a:cubicBezTo>
                      <a:pt x="149348" y="16110"/>
                      <a:pt x="149348" y="16335"/>
                      <a:pt x="149192" y="16646"/>
                    </a:cubicBezTo>
                    <a:cubicBezTo>
                      <a:pt x="148743" y="17596"/>
                      <a:pt x="147965" y="18547"/>
                      <a:pt x="147965" y="19497"/>
                    </a:cubicBezTo>
                    <a:cubicBezTo>
                      <a:pt x="147931" y="21122"/>
                      <a:pt x="148708" y="22677"/>
                      <a:pt x="150022" y="23627"/>
                    </a:cubicBezTo>
                    <a:cubicBezTo>
                      <a:pt x="151231" y="24561"/>
                      <a:pt x="152631" y="25269"/>
                      <a:pt x="153582" y="26513"/>
                    </a:cubicBezTo>
                    <a:cubicBezTo>
                      <a:pt x="153835" y="26852"/>
                      <a:pt x="154112" y="27339"/>
                      <a:pt x="154580" y="27339"/>
                    </a:cubicBezTo>
                    <a:cubicBezTo>
                      <a:pt x="154686" y="27339"/>
                      <a:pt x="154802" y="27314"/>
                      <a:pt x="154930" y="27257"/>
                    </a:cubicBezTo>
                    <a:cubicBezTo>
                      <a:pt x="155621" y="26928"/>
                      <a:pt x="155673" y="26271"/>
                      <a:pt x="155604" y="25615"/>
                    </a:cubicBezTo>
                    <a:cubicBezTo>
                      <a:pt x="155448" y="24025"/>
                      <a:pt x="155863" y="22435"/>
                      <a:pt x="154739" y="20845"/>
                    </a:cubicBezTo>
                    <a:cubicBezTo>
                      <a:pt x="154065" y="19877"/>
                      <a:pt x="153772" y="18823"/>
                      <a:pt x="152406" y="18737"/>
                    </a:cubicBezTo>
                    <a:cubicBezTo>
                      <a:pt x="152044" y="18720"/>
                      <a:pt x="151940" y="18478"/>
                      <a:pt x="151888" y="18201"/>
                    </a:cubicBezTo>
                    <a:cubicBezTo>
                      <a:pt x="151820" y="17931"/>
                      <a:pt x="151918" y="17578"/>
                      <a:pt x="152229" y="17578"/>
                    </a:cubicBezTo>
                    <a:cubicBezTo>
                      <a:pt x="152236" y="17578"/>
                      <a:pt x="152243" y="17579"/>
                      <a:pt x="152251" y="17579"/>
                    </a:cubicBezTo>
                    <a:cubicBezTo>
                      <a:pt x="152284" y="17581"/>
                      <a:pt x="152317" y="17582"/>
                      <a:pt x="152350" y="17582"/>
                    </a:cubicBezTo>
                    <a:cubicBezTo>
                      <a:pt x="153000" y="17582"/>
                      <a:pt x="153628" y="17254"/>
                      <a:pt x="154277" y="17254"/>
                    </a:cubicBezTo>
                    <a:cubicBezTo>
                      <a:pt x="154558" y="17254"/>
                      <a:pt x="154844" y="17316"/>
                      <a:pt x="155137" y="17493"/>
                    </a:cubicBezTo>
                    <a:cubicBezTo>
                      <a:pt x="155393" y="17649"/>
                      <a:pt x="155627" y="17726"/>
                      <a:pt x="155836" y="17726"/>
                    </a:cubicBezTo>
                    <a:cubicBezTo>
                      <a:pt x="156249" y="17726"/>
                      <a:pt x="156566" y="17427"/>
                      <a:pt x="156761" y="16853"/>
                    </a:cubicBezTo>
                    <a:cubicBezTo>
                      <a:pt x="157072" y="15920"/>
                      <a:pt x="157954" y="15505"/>
                      <a:pt x="158662" y="15039"/>
                    </a:cubicBezTo>
                    <a:cubicBezTo>
                      <a:pt x="158771" y="14969"/>
                      <a:pt x="158912" y="14953"/>
                      <a:pt x="159064" y="14953"/>
                    </a:cubicBezTo>
                    <a:cubicBezTo>
                      <a:pt x="159192" y="14953"/>
                      <a:pt x="159327" y="14964"/>
                      <a:pt x="159458" y="14964"/>
                    </a:cubicBezTo>
                    <a:cubicBezTo>
                      <a:pt x="159792" y="14964"/>
                      <a:pt x="160100" y="14892"/>
                      <a:pt x="160183" y="14382"/>
                    </a:cubicBezTo>
                    <a:cubicBezTo>
                      <a:pt x="160304" y="13501"/>
                      <a:pt x="159475" y="13310"/>
                      <a:pt x="158887" y="12965"/>
                    </a:cubicBezTo>
                    <a:cubicBezTo>
                      <a:pt x="158662" y="12827"/>
                      <a:pt x="158334" y="12550"/>
                      <a:pt x="158351" y="12395"/>
                    </a:cubicBezTo>
                    <a:cubicBezTo>
                      <a:pt x="158404" y="12154"/>
                      <a:pt x="158582" y="12097"/>
                      <a:pt x="158776" y="12097"/>
                    </a:cubicBezTo>
                    <a:cubicBezTo>
                      <a:pt x="158903" y="12097"/>
                      <a:pt x="159037" y="12122"/>
                      <a:pt x="159146" y="12135"/>
                    </a:cubicBezTo>
                    <a:cubicBezTo>
                      <a:pt x="160460" y="12308"/>
                      <a:pt x="161652" y="12999"/>
                      <a:pt x="163017" y="12999"/>
                    </a:cubicBezTo>
                    <a:cubicBezTo>
                      <a:pt x="163570" y="12999"/>
                      <a:pt x="163795" y="12913"/>
                      <a:pt x="164002" y="12274"/>
                    </a:cubicBezTo>
                    <a:cubicBezTo>
                      <a:pt x="164745" y="10182"/>
                      <a:pt x="163311" y="10010"/>
                      <a:pt x="161998" y="9923"/>
                    </a:cubicBezTo>
                    <a:cubicBezTo>
                      <a:pt x="160218" y="9820"/>
                      <a:pt x="158438" y="9543"/>
                      <a:pt x="156710" y="9076"/>
                    </a:cubicBezTo>
                    <a:cubicBezTo>
                      <a:pt x="153313" y="8169"/>
                      <a:pt x="149984" y="6872"/>
                      <a:pt x="146431" y="6872"/>
                    </a:cubicBezTo>
                    <a:cubicBezTo>
                      <a:pt x="145249" y="6872"/>
                      <a:pt x="144041" y="7016"/>
                      <a:pt x="142798" y="7366"/>
                    </a:cubicBezTo>
                    <a:cubicBezTo>
                      <a:pt x="142441" y="7468"/>
                      <a:pt x="142044" y="7507"/>
                      <a:pt x="141624" y="7507"/>
                    </a:cubicBezTo>
                    <a:cubicBezTo>
                      <a:pt x="140475" y="7507"/>
                      <a:pt x="139148" y="7211"/>
                      <a:pt x="137959" y="7072"/>
                    </a:cubicBezTo>
                    <a:cubicBezTo>
                      <a:pt x="135760" y="6810"/>
                      <a:pt x="133765" y="5577"/>
                      <a:pt x="131513" y="5577"/>
                    </a:cubicBezTo>
                    <a:cubicBezTo>
                      <a:pt x="131235" y="5577"/>
                      <a:pt x="130953" y="5596"/>
                      <a:pt x="130666" y="5637"/>
                    </a:cubicBezTo>
                    <a:cubicBezTo>
                      <a:pt x="130197" y="5701"/>
                      <a:pt x="129713" y="5752"/>
                      <a:pt x="129231" y="5752"/>
                    </a:cubicBezTo>
                    <a:cubicBezTo>
                      <a:pt x="128525" y="5752"/>
                      <a:pt x="127823" y="5641"/>
                      <a:pt x="127175" y="5292"/>
                    </a:cubicBezTo>
                    <a:cubicBezTo>
                      <a:pt x="124583" y="3857"/>
                      <a:pt x="121352" y="4808"/>
                      <a:pt x="118811" y="3097"/>
                    </a:cubicBezTo>
                    <a:cubicBezTo>
                      <a:pt x="118623" y="2965"/>
                      <a:pt x="118385" y="2894"/>
                      <a:pt x="118144" y="2894"/>
                    </a:cubicBezTo>
                    <a:cubicBezTo>
                      <a:pt x="117786" y="2894"/>
                      <a:pt x="117421" y="3050"/>
                      <a:pt x="117204" y="3391"/>
                    </a:cubicBezTo>
                    <a:cubicBezTo>
                      <a:pt x="116737" y="4117"/>
                      <a:pt x="117601" y="4134"/>
                      <a:pt x="117930" y="4462"/>
                    </a:cubicBezTo>
                    <a:cubicBezTo>
                      <a:pt x="118103" y="4670"/>
                      <a:pt x="118154" y="4946"/>
                      <a:pt x="118068" y="5188"/>
                    </a:cubicBezTo>
                    <a:cubicBezTo>
                      <a:pt x="117958" y="5398"/>
                      <a:pt x="116241" y="5510"/>
                      <a:pt x="114740" y="5510"/>
                    </a:cubicBezTo>
                    <a:cubicBezTo>
                      <a:pt x="113645" y="5510"/>
                      <a:pt x="112664" y="5450"/>
                      <a:pt x="112503" y="5326"/>
                    </a:cubicBezTo>
                    <a:cubicBezTo>
                      <a:pt x="111242" y="4410"/>
                      <a:pt x="109825" y="3719"/>
                      <a:pt x="108321" y="3287"/>
                    </a:cubicBezTo>
                    <a:cubicBezTo>
                      <a:pt x="108108" y="3224"/>
                      <a:pt x="107902" y="3198"/>
                      <a:pt x="107703" y="3198"/>
                    </a:cubicBezTo>
                    <a:cubicBezTo>
                      <a:pt x="106742" y="3198"/>
                      <a:pt x="105934" y="3807"/>
                      <a:pt x="105084" y="3807"/>
                    </a:cubicBezTo>
                    <a:cubicBezTo>
                      <a:pt x="105000" y="3807"/>
                      <a:pt x="104915" y="3801"/>
                      <a:pt x="104830" y="3788"/>
                    </a:cubicBezTo>
                    <a:cubicBezTo>
                      <a:pt x="102083" y="3391"/>
                      <a:pt x="99266" y="3909"/>
                      <a:pt x="96760" y="1559"/>
                    </a:cubicBezTo>
                    <a:cubicBezTo>
                      <a:pt x="95295" y="185"/>
                      <a:pt x="93272" y="50"/>
                      <a:pt x="91223" y="50"/>
                    </a:cubicBezTo>
                    <a:cubicBezTo>
                      <a:pt x="90718" y="50"/>
                      <a:pt x="90212" y="58"/>
                      <a:pt x="89713" y="58"/>
                    </a:cubicBezTo>
                    <a:cubicBezTo>
                      <a:pt x="89152" y="58"/>
                      <a:pt x="88600" y="48"/>
                      <a:pt x="88067" y="4"/>
                    </a:cubicBezTo>
                    <a:cubicBezTo>
                      <a:pt x="88037" y="2"/>
                      <a:pt x="88007" y="1"/>
                      <a:pt x="87976" y="1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4809;p83">
                <a:extLst>
                  <a:ext uri="{FF2B5EF4-FFF2-40B4-BE49-F238E27FC236}">
                    <a16:creationId xmlns:a16="http://schemas.microsoft.com/office/drawing/2014/main" id="{A692C399-FDB5-4EF3-BD51-1D33ACD936B9}"/>
                  </a:ext>
                </a:extLst>
              </p:cNvPr>
              <p:cNvSpPr/>
              <p:nvPr/>
            </p:nvSpPr>
            <p:spPr>
              <a:xfrm>
                <a:off x="5913800" y="3523050"/>
                <a:ext cx="1109075" cy="813875"/>
              </a:xfrm>
              <a:custGeom>
                <a:avLst/>
                <a:gdLst/>
                <a:ahLst/>
                <a:cxnLst/>
                <a:rect l="l" t="t" r="r" b="b"/>
                <a:pathLst>
                  <a:path w="44363" h="32555" extrusionOk="0">
                    <a:moveTo>
                      <a:pt x="28245" y="1"/>
                    </a:moveTo>
                    <a:cubicBezTo>
                      <a:pt x="27747" y="1"/>
                      <a:pt x="27602" y="373"/>
                      <a:pt x="27634" y="804"/>
                    </a:cubicBezTo>
                    <a:cubicBezTo>
                      <a:pt x="27737" y="2117"/>
                      <a:pt x="27979" y="3482"/>
                      <a:pt x="27996" y="4778"/>
                    </a:cubicBezTo>
                    <a:cubicBezTo>
                      <a:pt x="28014" y="5660"/>
                      <a:pt x="28567" y="7094"/>
                      <a:pt x="27634" y="7267"/>
                    </a:cubicBezTo>
                    <a:cubicBezTo>
                      <a:pt x="27521" y="7286"/>
                      <a:pt x="27406" y="7295"/>
                      <a:pt x="27290" y="7295"/>
                    </a:cubicBezTo>
                    <a:cubicBezTo>
                      <a:pt x="25431" y="7295"/>
                      <a:pt x="23230" y="4918"/>
                      <a:pt x="23555" y="3275"/>
                    </a:cubicBezTo>
                    <a:cubicBezTo>
                      <a:pt x="23754" y="2264"/>
                      <a:pt x="23333" y="1317"/>
                      <a:pt x="22034" y="1317"/>
                    </a:cubicBezTo>
                    <a:cubicBezTo>
                      <a:pt x="21978" y="1317"/>
                      <a:pt x="21920" y="1318"/>
                      <a:pt x="21862" y="1322"/>
                    </a:cubicBezTo>
                    <a:cubicBezTo>
                      <a:pt x="21814" y="1325"/>
                      <a:pt x="21765" y="1327"/>
                      <a:pt x="21716" y="1327"/>
                    </a:cubicBezTo>
                    <a:cubicBezTo>
                      <a:pt x="20777" y="1327"/>
                      <a:pt x="19668" y="752"/>
                      <a:pt x="18692" y="752"/>
                    </a:cubicBezTo>
                    <a:cubicBezTo>
                      <a:pt x="18107" y="752"/>
                      <a:pt x="17570" y="958"/>
                      <a:pt x="17144" y="1616"/>
                    </a:cubicBezTo>
                    <a:cubicBezTo>
                      <a:pt x="16642" y="2376"/>
                      <a:pt x="15295" y="2826"/>
                      <a:pt x="15191" y="4035"/>
                    </a:cubicBezTo>
                    <a:cubicBezTo>
                      <a:pt x="15162" y="4430"/>
                      <a:pt x="15144" y="4616"/>
                      <a:pt x="15002" y="4616"/>
                    </a:cubicBezTo>
                    <a:cubicBezTo>
                      <a:pt x="14889" y="4616"/>
                      <a:pt x="14698" y="4499"/>
                      <a:pt x="14361" y="4277"/>
                    </a:cubicBezTo>
                    <a:cubicBezTo>
                      <a:pt x="13724" y="3844"/>
                      <a:pt x="13113" y="3612"/>
                      <a:pt x="12606" y="3612"/>
                    </a:cubicBezTo>
                    <a:cubicBezTo>
                      <a:pt x="12042" y="3612"/>
                      <a:pt x="11607" y="3900"/>
                      <a:pt x="11406" y="4519"/>
                    </a:cubicBezTo>
                    <a:cubicBezTo>
                      <a:pt x="10784" y="6334"/>
                      <a:pt x="8710" y="7215"/>
                      <a:pt x="8624" y="9392"/>
                    </a:cubicBezTo>
                    <a:cubicBezTo>
                      <a:pt x="8607" y="10153"/>
                      <a:pt x="7933" y="10619"/>
                      <a:pt x="7086" y="10879"/>
                    </a:cubicBezTo>
                    <a:cubicBezTo>
                      <a:pt x="5669" y="11311"/>
                      <a:pt x="4355" y="11864"/>
                      <a:pt x="3007" y="12382"/>
                    </a:cubicBezTo>
                    <a:cubicBezTo>
                      <a:pt x="1003" y="13160"/>
                      <a:pt x="0" y="16910"/>
                      <a:pt x="1538" y="19018"/>
                    </a:cubicBezTo>
                    <a:cubicBezTo>
                      <a:pt x="2835" y="20798"/>
                      <a:pt x="3128" y="22595"/>
                      <a:pt x="3992" y="24375"/>
                    </a:cubicBezTo>
                    <a:cubicBezTo>
                      <a:pt x="4494" y="25360"/>
                      <a:pt x="4424" y="26276"/>
                      <a:pt x="3750" y="26950"/>
                    </a:cubicBezTo>
                    <a:cubicBezTo>
                      <a:pt x="3353" y="27348"/>
                      <a:pt x="3509" y="27797"/>
                      <a:pt x="4148" y="28298"/>
                    </a:cubicBezTo>
                    <a:cubicBezTo>
                      <a:pt x="5020" y="28962"/>
                      <a:pt x="5824" y="29302"/>
                      <a:pt x="6549" y="29302"/>
                    </a:cubicBezTo>
                    <a:cubicBezTo>
                      <a:pt x="7089" y="29302"/>
                      <a:pt x="7586" y="29114"/>
                      <a:pt x="8036" y="28730"/>
                    </a:cubicBezTo>
                    <a:cubicBezTo>
                      <a:pt x="8740" y="28095"/>
                      <a:pt x="9643" y="27747"/>
                      <a:pt x="10576" y="27747"/>
                    </a:cubicBezTo>
                    <a:cubicBezTo>
                      <a:pt x="10811" y="27747"/>
                      <a:pt x="11049" y="27769"/>
                      <a:pt x="11285" y="27814"/>
                    </a:cubicBezTo>
                    <a:cubicBezTo>
                      <a:pt x="11420" y="27836"/>
                      <a:pt x="11551" y="27846"/>
                      <a:pt x="11676" y="27846"/>
                    </a:cubicBezTo>
                    <a:cubicBezTo>
                      <a:pt x="12065" y="27846"/>
                      <a:pt x="12402" y="27743"/>
                      <a:pt x="12650" y="27521"/>
                    </a:cubicBezTo>
                    <a:cubicBezTo>
                      <a:pt x="14551" y="25793"/>
                      <a:pt x="17368" y="25343"/>
                      <a:pt x="20047" y="24790"/>
                    </a:cubicBezTo>
                    <a:cubicBezTo>
                      <a:pt x="20247" y="24746"/>
                      <a:pt x="20464" y="24721"/>
                      <a:pt x="20691" y="24721"/>
                    </a:cubicBezTo>
                    <a:cubicBezTo>
                      <a:pt x="21623" y="24721"/>
                      <a:pt x="22712" y="25150"/>
                      <a:pt x="23365" y="26484"/>
                    </a:cubicBezTo>
                    <a:cubicBezTo>
                      <a:pt x="23667" y="27105"/>
                      <a:pt x="23855" y="28198"/>
                      <a:pt x="25083" y="28198"/>
                    </a:cubicBezTo>
                    <a:cubicBezTo>
                      <a:pt x="25120" y="28198"/>
                      <a:pt x="25158" y="28197"/>
                      <a:pt x="25197" y="28195"/>
                    </a:cubicBezTo>
                    <a:cubicBezTo>
                      <a:pt x="25345" y="28183"/>
                      <a:pt x="25455" y="28022"/>
                      <a:pt x="25593" y="28022"/>
                    </a:cubicBezTo>
                    <a:cubicBezTo>
                      <a:pt x="25664" y="28022"/>
                      <a:pt x="25742" y="28065"/>
                      <a:pt x="25836" y="28195"/>
                    </a:cubicBezTo>
                    <a:cubicBezTo>
                      <a:pt x="25923" y="28298"/>
                      <a:pt x="25767" y="28592"/>
                      <a:pt x="25612" y="28713"/>
                    </a:cubicBezTo>
                    <a:cubicBezTo>
                      <a:pt x="25318" y="28938"/>
                      <a:pt x="24903" y="29128"/>
                      <a:pt x="25283" y="29646"/>
                    </a:cubicBezTo>
                    <a:cubicBezTo>
                      <a:pt x="25508" y="29871"/>
                      <a:pt x="25802" y="30026"/>
                      <a:pt x="26113" y="30078"/>
                    </a:cubicBezTo>
                    <a:cubicBezTo>
                      <a:pt x="26172" y="30086"/>
                      <a:pt x="26229" y="30090"/>
                      <a:pt x="26283" y="30090"/>
                    </a:cubicBezTo>
                    <a:cubicBezTo>
                      <a:pt x="26710" y="30090"/>
                      <a:pt x="27006" y="29856"/>
                      <a:pt x="27098" y="29473"/>
                    </a:cubicBezTo>
                    <a:cubicBezTo>
                      <a:pt x="27115" y="29335"/>
                      <a:pt x="27098" y="29197"/>
                      <a:pt x="27029" y="29076"/>
                    </a:cubicBezTo>
                    <a:cubicBezTo>
                      <a:pt x="26976" y="28903"/>
                      <a:pt x="26992" y="28848"/>
                      <a:pt x="27041" y="28848"/>
                    </a:cubicBezTo>
                    <a:cubicBezTo>
                      <a:pt x="27105" y="28848"/>
                      <a:pt x="27225" y="28941"/>
                      <a:pt x="27322" y="28990"/>
                    </a:cubicBezTo>
                    <a:cubicBezTo>
                      <a:pt x="27824" y="29266"/>
                      <a:pt x="28463" y="29473"/>
                      <a:pt x="28169" y="30113"/>
                    </a:cubicBezTo>
                    <a:cubicBezTo>
                      <a:pt x="27945" y="30597"/>
                      <a:pt x="28117" y="31029"/>
                      <a:pt x="28809" y="31461"/>
                    </a:cubicBezTo>
                    <a:cubicBezTo>
                      <a:pt x="30199" y="32318"/>
                      <a:pt x="31628" y="32554"/>
                      <a:pt x="32898" y="32554"/>
                    </a:cubicBezTo>
                    <a:cubicBezTo>
                      <a:pt x="33522" y="32554"/>
                      <a:pt x="34108" y="32497"/>
                      <a:pt x="34633" y="32429"/>
                    </a:cubicBezTo>
                    <a:cubicBezTo>
                      <a:pt x="36672" y="32135"/>
                      <a:pt x="39299" y="31824"/>
                      <a:pt x="39299" y="29145"/>
                    </a:cubicBezTo>
                    <a:cubicBezTo>
                      <a:pt x="39299" y="28938"/>
                      <a:pt x="39541" y="28799"/>
                      <a:pt x="39592" y="28575"/>
                    </a:cubicBezTo>
                    <a:cubicBezTo>
                      <a:pt x="40024" y="26968"/>
                      <a:pt x="41804" y="26363"/>
                      <a:pt x="42496" y="24998"/>
                    </a:cubicBezTo>
                    <a:cubicBezTo>
                      <a:pt x="44224" y="21559"/>
                      <a:pt x="44362" y="17722"/>
                      <a:pt x="40232" y="13661"/>
                    </a:cubicBezTo>
                    <a:cubicBezTo>
                      <a:pt x="38953" y="12399"/>
                      <a:pt x="38037" y="10671"/>
                      <a:pt x="36309" y="9859"/>
                    </a:cubicBezTo>
                    <a:cubicBezTo>
                      <a:pt x="34494" y="9012"/>
                      <a:pt x="34080" y="7716"/>
                      <a:pt x="33509" y="6472"/>
                    </a:cubicBezTo>
                    <a:cubicBezTo>
                      <a:pt x="33388" y="5608"/>
                      <a:pt x="33008" y="4761"/>
                      <a:pt x="32213" y="4346"/>
                    </a:cubicBezTo>
                    <a:cubicBezTo>
                      <a:pt x="30658" y="3465"/>
                      <a:pt x="30278" y="2100"/>
                      <a:pt x="29414" y="942"/>
                    </a:cubicBezTo>
                    <a:cubicBezTo>
                      <a:pt x="29120" y="544"/>
                      <a:pt x="28947" y="78"/>
                      <a:pt x="28377" y="9"/>
                    </a:cubicBezTo>
                    <a:cubicBezTo>
                      <a:pt x="28330" y="3"/>
                      <a:pt x="28287" y="1"/>
                      <a:pt x="28245" y="1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4810;p83">
                <a:extLst>
                  <a:ext uri="{FF2B5EF4-FFF2-40B4-BE49-F238E27FC236}">
                    <a16:creationId xmlns:a16="http://schemas.microsoft.com/office/drawing/2014/main" id="{95455824-851B-4914-8846-25CCEC84E7DD}"/>
                  </a:ext>
                </a:extLst>
              </p:cNvPr>
              <p:cNvSpPr/>
              <p:nvPr/>
            </p:nvSpPr>
            <p:spPr>
              <a:xfrm>
                <a:off x="6442175" y="3238700"/>
                <a:ext cx="571625" cy="311800"/>
              </a:xfrm>
              <a:custGeom>
                <a:avLst/>
                <a:gdLst/>
                <a:ahLst/>
                <a:cxnLst/>
                <a:rect l="l" t="t" r="r" b="b"/>
                <a:pathLst>
                  <a:path w="22865" h="12472" extrusionOk="0">
                    <a:moveTo>
                      <a:pt x="3070" y="1"/>
                    </a:moveTo>
                    <a:cubicBezTo>
                      <a:pt x="2939" y="1"/>
                      <a:pt x="2792" y="15"/>
                      <a:pt x="2627" y="46"/>
                    </a:cubicBezTo>
                    <a:cubicBezTo>
                      <a:pt x="1833" y="202"/>
                      <a:pt x="830" y="29"/>
                      <a:pt x="415" y="927"/>
                    </a:cubicBezTo>
                    <a:cubicBezTo>
                      <a:pt x="1" y="1826"/>
                      <a:pt x="934" y="1861"/>
                      <a:pt x="1400" y="2189"/>
                    </a:cubicBezTo>
                    <a:cubicBezTo>
                      <a:pt x="1504" y="2258"/>
                      <a:pt x="1366" y="2569"/>
                      <a:pt x="1435" y="2742"/>
                    </a:cubicBezTo>
                    <a:cubicBezTo>
                      <a:pt x="1757" y="3623"/>
                      <a:pt x="1963" y="4886"/>
                      <a:pt x="3062" y="4886"/>
                    </a:cubicBezTo>
                    <a:cubicBezTo>
                      <a:pt x="3084" y="4886"/>
                      <a:pt x="3106" y="4886"/>
                      <a:pt x="3129" y="4885"/>
                    </a:cubicBezTo>
                    <a:cubicBezTo>
                      <a:pt x="3207" y="4880"/>
                      <a:pt x="3284" y="4878"/>
                      <a:pt x="3360" y="4878"/>
                    </a:cubicBezTo>
                    <a:cubicBezTo>
                      <a:pt x="4698" y="4878"/>
                      <a:pt x="5731" y="5570"/>
                      <a:pt x="6810" y="6077"/>
                    </a:cubicBezTo>
                    <a:cubicBezTo>
                      <a:pt x="7328" y="6319"/>
                      <a:pt x="8019" y="7322"/>
                      <a:pt x="7207" y="8203"/>
                    </a:cubicBezTo>
                    <a:cubicBezTo>
                      <a:pt x="6913" y="8531"/>
                      <a:pt x="6948" y="8911"/>
                      <a:pt x="7121" y="9292"/>
                    </a:cubicBezTo>
                    <a:cubicBezTo>
                      <a:pt x="7274" y="9613"/>
                      <a:pt x="7597" y="9810"/>
                      <a:pt x="7934" y="9810"/>
                    </a:cubicBezTo>
                    <a:cubicBezTo>
                      <a:pt x="8014" y="9810"/>
                      <a:pt x="8095" y="9799"/>
                      <a:pt x="8175" y="9775"/>
                    </a:cubicBezTo>
                    <a:cubicBezTo>
                      <a:pt x="8275" y="9755"/>
                      <a:pt x="8368" y="9745"/>
                      <a:pt x="8457" y="9745"/>
                    </a:cubicBezTo>
                    <a:cubicBezTo>
                      <a:pt x="8811" y="9745"/>
                      <a:pt x="9087" y="9900"/>
                      <a:pt x="9419" y="10121"/>
                    </a:cubicBezTo>
                    <a:cubicBezTo>
                      <a:pt x="10079" y="10569"/>
                      <a:pt x="10930" y="10787"/>
                      <a:pt x="11688" y="10787"/>
                    </a:cubicBezTo>
                    <a:cubicBezTo>
                      <a:pt x="12538" y="10787"/>
                      <a:pt x="13270" y="10513"/>
                      <a:pt x="13480" y="9983"/>
                    </a:cubicBezTo>
                    <a:cubicBezTo>
                      <a:pt x="13648" y="9563"/>
                      <a:pt x="13555" y="9014"/>
                      <a:pt x="14230" y="9014"/>
                    </a:cubicBezTo>
                    <a:cubicBezTo>
                      <a:pt x="14250" y="9014"/>
                      <a:pt x="14271" y="9014"/>
                      <a:pt x="14293" y="9015"/>
                    </a:cubicBezTo>
                    <a:cubicBezTo>
                      <a:pt x="15036" y="9050"/>
                      <a:pt x="15381" y="9516"/>
                      <a:pt x="15450" y="10138"/>
                    </a:cubicBezTo>
                    <a:cubicBezTo>
                      <a:pt x="15640" y="11486"/>
                      <a:pt x="16522" y="11953"/>
                      <a:pt x="17697" y="11988"/>
                    </a:cubicBezTo>
                    <a:cubicBezTo>
                      <a:pt x="18224" y="11988"/>
                      <a:pt x="18870" y="12472"/>
                      <a:pt x="19366" y="12472"/>
                    </a:cubicBezTo>
                    <a:cubicBezTo>
                      <a:pt x="19602" y="12472"/>
                      <a:pt x="19804" y="12362"/>
                      <a:pt x="19944" y="12039"/>
                    </a:cubicBezTo>
                    <a:cubicBezTo>
                      <a:pt x="20289" y="11210"/>
                      <a:pt x="19287" y="10398"/>
                      <a:pt x="18596" y="9758"/>
                    </a:cubicBezTo>
                    <a:cubicBezTo>
                      <a:pt x="18164" y="9361"/>
                      <a:pt x="17420" y="8825"/>
                      <a:pt x="17749" y="8272"/>
                    </a:cubicBezTo>
                    <a:cubicBezTo>
                      <a:pt x="17984" y="7884"/>
                      <a:pt x="18253" y="7197"/>
                      <a:pt x="18937" y="7197"/>
                    </a:cubicBezTo>
                    <a:cubicBezTo>
                      <a:pt x="19107" y="7197"/>
                      <a:pt x="19302" y="7239"/>
                      <a:pt x="19529" y="7339"/>
                    </a:cubicBezTo>
                    <a:cubicBezTo>
                      <a:pt x="19732" y="7429"/>
                      <a:pt x="19935" y="7468"/>
                      <a:pt x="20135" y="7468"/>
                    </a:cubicBezTo>
                    <a:cubicBezTo>
                      <a:pt x="20854" y="7468"/>
                      <a:pt x="21544" y="6970"/>
                      <a:pt x="22138" y="6578"/>
                    </a:cubicBezTo>
                    <a:cubicBezTo>
                      <a:pt x="22795" y="6146"/>
                      <a:pt x="22864" y="5248"/>
                      <a:pt x="22311" y="4643"/>
                    </a:cubicBezTo>
                    <a:cubicBezTo>
                      <a:pt x="22115" y="4425"/>
                      <a:pt x="21948" y="4340"/>
                      <a:pt x="21799" y="4340"/>
                    </a:cubicBezTo>
                    <a:cubicBezTo>
                      <a:pt x="21465" y="4340"/>
                      <a:pt x="21227" y="4774"/>
                      <a:pt x="20963" y="5110"/>
                    </a:cubicBezTo>
                    <a:cubicBezTo>
                      <a:pt x="20756" y="5334"/>
                      <a:pt x="20479" y="5472"/>
                      <a:pt x="20168" y="5507"/>
                    </a:cubicBezTo>
                    <a:cubicBezTo>
                      <a:pt x="20112" y="5512"/>
                      <a:pt x="20051" y="5514"/>
                      <a:pt x="19986" y="5514"/>
                    </a:cubicBezTo>
                    <a:cubicBezTo>
                      <a:pt x="18639" y="5514"/>
                      <a:pt x="15548" y="4518"/>
                      <a:pt x="14344" y="3727"/>
                    </a:cubicBezTo>
                    <a:cubicBezTo>
                      <a:pt x="13999" y="3485"/>
                      <a:pt x="13636" y="3295"/>
                      <a:pt x="13238" y="3139"/>
                    </a:cubicBezTo>
                    <a:cubicBezTo>
                      <a:pt x="11925" y="2690"/>
                      <a:pt x="10473" y="2465"/>
                      <a:pt x="9298" y="1774"/>
                    </a:cubicBezTo>
                    <a:cubicBezTo>
                      <a:pt x="8770" y="1458"/>
                      <a:pt x="8301" y="1322"/>
                      <a:pt x="7877" y="1322"/>
                    </a:cubicBezTo>
                    <a:cubicBezTo>
                      <a:pt x="7093" y="1322"/>
                      <a:pt x="6459" y="1787"/>
                      <a:pt x="5876" y="2448"/>
                    </a:cubicBezTo>
                    <a:cubicBezTo>
                      <a:pt x="5497" y="2886"/>
                      <a:pt x="5240" y="3062"/>
                      <a:pt x="5050" y="3062"/>
                    </a:cubicBezTo>
                    <a:cubicBezTo>
                      <a:pt x="4739" y="3062"/>
                      <a:pt x="4614" y="2586"/>
                      <a:pt x="4442" y="2016"/>
                    </a:cubicBezTo>
                    <a:cubicBezTo>
                      <a:pt x="4193" y="1191"/>
                      <a:pt x="4266" y="1"/>
                      <a:pt x="3070" y="1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4811;p83">
                <a:extLst>
                  <a:ext uri="{FF2B5EF4-FFF2-40B4-BE49-F238E27FC236}">
                    <a16:creationId xmlns:a16="http://schemas.microsoft.com/office/drawing/2014/main" id="{EBABEC9F-5E5C-484D-9EEC-9D260371A316}"/>
                  </a:ext>
                </a:extLst>
              </p:cNvPr>
              <p:cNvSpPr/>
              <p:nvPr/>
            </p:nvSpPr>
            <p:spPr>
              <a:xfrm>
                <a:off x="5898675" y="3029225"/>
                <a:ext cx="282150" cy="318450"/>
              </a:xfrm>
              <a:custGeom>
                <a:avLst/>
                <a:gdLst/>
                <a:ahLst/>
                <a:cxnLst/>
                <a:rect l="l" t="t" r="r" b="b"/>
                <a:pathLst>
                  <a:path w="11286" h="12738" extrusionOk="0">
                    <a:moveTo>
                      <a:pt x="8163" y="0"/>
                    </a:moveTo>
                    <a:cubicBezTo>
                      <a:pt x="7646" y="0"/>
                      <a:pt x="7307" y="634"/>
                      <a:pt x="7121" y="1115"/>
                    </a:cubicBezTo>
                    <a:cubicBezTo>
                      <a:pt x="6498" y="2618"/>
                      <a:pt x="5081" y="3362"/>
                      <a:pt x="4027" y="4450"/>
                    </a:cubicBezTo>
                    <a:cubicBezTo>
                      <a:pt x="3562" y="4916"/>
                      <a:pt x="2753" y="5709"/>
                      <a:pt x="2170" y="5709"/>
                    </a:cubicBezTo>
                    <a:cubicBezTo>
                      <a:pt x="2125" y="5709"/>
                      <a:pt x="2082" y="5704"/>
                      <a:pt x="2040" y="5695"/>
                    </a:cubicBezTo>
                    <a:cubicBezTo>
                      <a:pt x="1767" y="5631"/>
                      <a:pt x="1536" y="5602"/>
                      <a:pt x="1339" y="5602"/>
                    </a:cubicBezTo>
                    <a:cubicBezTo>
                      <a:pt x="150" y="5602"/>
                      <a:pt x="215" y="6659"/>
                      <a:pt x="52" y="7475"/>
                    </a:cubicBezTo>
                    <a:cubicBezTo>
                      <a:pt x="1" y="9410"/>
                      <a:pt x="1625" y="11518"/>
                      <a:pt x="3267" y="12123"/>
                    </a:cubicBezTo>
                    <a:cubicBezTo>
                      <a:pt x="3638" y="12262"/>
                      <a:pt x="4019" y="12277"/>
                      <a:pt x="4389" y="12277"/>
                    </a:cubicBezTo>
                    <a:cubicBezTo>
                      <a:pt x="4488" y="12277"/>
                      <a:pt x="4586" y="12276"/>
                      <a:pt x="4683" y="12276"/>
                    </a:cubicBezTo>
                    <a:cubicBezTo>
                      <a:pt x="5034" y="12276"/>
                      <a:pt x="5369" y="12290"/>
                      <a:pt x="5669" y="12417"/>
                    </a:cubicBezTo>
                    <a:cubicBezTo>
                      <a:pt x="6156" y="12630"/>
                      <a:pt x="6559" y="12738"/>
                      <a:pt x="6895" y="12738"/>
                    </a:cubicBezTo>
                    <a:cubicBezTo>
                      <a:pt x="7678" y="12738"/>
                      <a:pt x="8093" y="12148"/>
                      <a:pt x="8348" y="10914"/>
                    </a:cubicBezTo>
                    <a:cubicBezTo>
                      <a:pt x="8572" y="9773"/>
                      <a:pt x="9073" y="8235"/>
                      <a:pt x="9937" y="7786"/>
                    </a:cubicBezTo>
                    <a:cubicBezTo>
                      <a:pt x="11268" y="7094"/>
                      <a:pt x="10577" y="6697"/>
                      <a:pt x="10231" y="6023"/>
                    </a:cubicBezTo>
                    <a:cubicBezTo>
                      <a:pt x="9782" y="5124"/>
                      <a:pt x="8797" y="4278"/>
                      <a:pt x="10058" y="3189"/>
                    </a:cubicBezTo>
                    <a:cubicBezTo>
                      <a:pt x="10404" y="2895"/>
                      <a:pt x="11285" y="2618"/>
                      <a:pt x="10853" y="1945"/>
                    </a:cubicBezTo>
                    <a:cubicBezTo>
                      <a:pt x="10266" y="1063"/>
                      <a:pt x="9402" y="286"/>
                      <a:pt x="8348" y="26"/>
                    </a:cubicBezTo>
                    <a:cubicBezTo>
                      <a:pt x="8284" y="9"/>
                      <a:pt x="8222" y="0"/>
                      <a:pt x="8163" y="0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4812;p83">
                <a:extLst>
                  <a:ext uri="{FF2B5EF4-FFF2-40B4-BE49-F238E27FC236}">
                    <a16:creationId xmlns:a16="http://schemas.microsoft.com/office/drawing/2014/main" id="{D47DE31C-A9D1-473D-BC6C-F62504759756}"/>
                  </a:ext>
                </a:extLst>
              </p:cNvPr>
              <p:cNvSpPr/>
              <p:nvPr/>
            </p:nvSpPr>
            <p:spPr>
              <a:xfrm>
                <a:off x="5544400" y="3065225"/>
                <a:ext cx="541800" cy="430700"/>
              </a:xfrm>
              <a:custGeom>
                <a:avLst/>
                <a:gdLst/>
                <a:ahLst/>
                <a:cxnLst/>
                <a:rect l="l" t="t" r="r" b="b"/>
                <a:pathLst>
                  <a:path w="21672" h="17228" extrusionOk="0">
                    <a:moveTo>
                      <a:pt x="7484" y="4583"/>
                    </a:moveTo>
                    <a:lnTo>
                      <a:pt x="7484" y="4583"/>
                    </a:lnTo>
                    <a:cubicBezTo>
                      <a:pt x="7486" y="4586"/>
                      <a:pt x="7488" y="4589"/>
                      <a:pt x="7491" y="4592"/>
                    </a:cubicBezTo>
                    <a:lnTo>
                      <a:pt x="7491" y="4592"/>
                    </a:lnTo>
                    <a:cubicBezTo>
                      <a:pt x="7494" y="4595"/>
                      <a:pt x="7498" y="4597"/>
                      <a:pt x="7501" y="4600"/>
                    </a:cubicBezTo>
                    <a:lnTo>
                      <a:pt x="7484" y="4583"/>
                    </a:lnTo>
                    <a:close/>
                    <a:moveTo>
                      <a:pt x="1210" y="0"/>
                    </a:moveTo>
                    <a:cubicBezTo>
                      <a:pt x="910" y="0"/>
                      <a:pt x="646" y="84"/>
                      <a:pt x="415" y="314"/>
                    </a:cubicBezTo>
                    <a:cubicBezTo>
                      <a:pt x="1" y="712"/>
                      <a:pt x="260" y="1127"/>
                      <a:pt x="571" y="1403"/>
                    </a:cubicBezTo>
                    <a:cubicBezTo>
                      <a:pt x="1833" y="2561"/>
                      <a:pt x="2939" y="3874"/>
                      <a:pt x="3872" y="5309"/>
                    </a:cubicBezTo>
                    <a:cubicBezTo>
                      <a:pt x="5894" y="8264"/>
                      <a:pt x="6948" y="12014"/>
                      <a:pt x="10663" y="13552"/>
                    </a:cubicBezTo>
                    <a:cubicBezTo>
                      <a:pt x="10715" y="13587"/>
                      <a:pt x="10733" y="13656"/>
                      <a:pt x="10733" y="13725"/>
                    </a:cubicBezTo>
                    <a:cubicBezTo>
                      <a:pt x="10007" y="15522"/>
                      <a:pt x="11579" y="15401"/>
                      <a:pt x="12478" y="15660"/>
                    </a:cubicBezTo>
                    <a:cubicBezTo>
                      <a:pt x="14932" y="16334"/>
                      <a:pt x="17420" y="16801"/>
                      <a:pt x="19961" y="17043"/>
                    </a:cubicBezTo>
                    <a:cubicBezTo>
                      <a:pt x="20276" y="17079"/>
                      <a:pt x="20618" y="17227"/>
                      <a:pt x="20904" y="17227"/>
                    </a:cubicBezTo>
                    <a:cubicBezTo>
                      <a:pt x="21167" y="17227"/>
                      <a:pt x="21382" y="17101"/>
                      <a:pt x="21482" y="16645"/>
                    </a:cubicBezTo>
                    <a:cubicBezTo>
                      <a:pt x="21672" y="15816"/>
                      <a:pt x="20842" y="15626"/>
                      <a:pt x="20306" y="15280"/>
                    </a:cubicBezTo>
                    <a:cubicBezTo>
                      <a:pt x="18129" y="13932"/>
                      <a:pt x="15502" y="14347"/>
                      <a:pt x="13204" y="13448"/>
                    </a:cubicBezTo>
                    <a:cubicBezTo>
                      <a:pt x="13103" y="13410"/>
                      <a:pt x="12986" y="13400"/>
                      <a:pt x="12863" y="13400"/>
                    </a:cubicBezTo>
                    <a:cubicBezTo>
                      <a:pt x="12726" y="13400"/>
                      <a:pt x="12582" y="13412"/>
                      <a:pt x="12448" y="13412"/>
                    </a:cubicBezTo>
                    <a:cubicBezTo>
                      <a:pt x="12162" y="13412"/>
                      <a:pt x="11919" y="13355"/>
                      <a:pt x="11873" y="12999"/>
                    </a:cubicBezTo>
                    <a:cubicBezTo>
                      <a:pt x="11769" y="12221"/>
                      <a:pt x="11614" y="11288"/>
                      <a:pt x="12409" y="10666"/>
                    </a:cubicBezTo>
                    <a:cubicBezTo>
                      <a:pt x="12979" y="10199"/>
                      <a:pt x="12806" y="9836"/>
                      <a:pt x="12478" y="9249"/>
                    </a:cubicBezTo>
                    <a:cubicBezTo>
                      <a:pt x="11908" y="8195"/>
                      <a:pt x="10352" y="8558"/>
                      <a:pt x="10076" y="7849"/>
                    </a:cubicBezTo>
                    <a:cubicBezTo>
                      <a:pt x="9542" y="6419"/>
                      <a:pt x="8354" y="5659"/>
                      <a:pt x="7491" y="4592"/>
                    </a:cubicBezTo>
                    <a:lnTo>
                      <a:pt x="7491" y="4592"/>
                    </a:lnTo>
                    <a:cubicBezTo>
                      <a:pt x="6993" y="4179"/>
                      <a:pt x="6512" y="3733"/>
                      <a:pt x="5980" y="3339"/>
                    </a:cubicBezTo>
                    <a:cubicBezTo>
                      <a:pt x="4563" y="2285"/>
                      <a:pt x="3682" y="522"/>
                      <a:pt x="1763" y="72"/>
                    </a:cubicBezTo>
                    <a:cubicBezTo>
                      <a:pt x="1567" y="28"/>
                      <a:pt x="1383" y="0"/>
                      <a:pt x="1210" y="0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4813;p83">
                <a:extLst>
                  <a:ext uri="{FF2B5EF4-FFF2-40B4-BE49-F238E27FC236}">
                    <a16:creationId xmlns:a16="http://schemas.microsoft.com/office/drawing/2014/main" id="{154B190D-7B6F-426C-AD54-C71EDE57CFBB}"/>
                  </a:ext>
                </a:extLst>
              </p:cNvPr>
              <p:cNvSpPr/>
              <p:nvPr/>
            </p:nvSpPr>
            <p:spPr>
              <a:xfrm>
                <a:off x="4388700" y="3530600"/>
                <a:ext cx="227275" cy="395425"/>
              </a:xfrm>
              <a:custGeom>
                <a:avLst/>
                <a:gdLst/>
                <a:ahLst/>
                <a:cxnLst/>
                <a:rect l="l" t="t" r="r" b="b"/>
                <a:pathLst>
                  <a:path w="9091" h="15817" extrusionOk="0">
                    <a:moveTo>
                      <a:pt x="7622" y="0"/>
                    </a:moveTo>
                    <a:cubicBezTo>
                      <a:pt x="7155" y="0"/>
                      <a:pt x="6965" y="363"/>
                      <a:pt x="6740" y="761"/>
                    </a:cubicBezTo>
                    <a:cubicBezTo>
                      <a:pt x="5963" y="2212"/>
                      <a:pt x="5323" y="3802"/>
                      <a:pt x="3405" y="4200"/>
                    </a:cubicBezTo>
                    <a:cubicBezTo>
                      <a:pt x="2645" y="4338"/>
                      <a:pt x="2247" y="4891"/>
                      <a:pt x="2109" y="5738"/>
                    </a:cubicBezTo>
                    <a:cubicBezTo>
                      <a:pt x="1781" y="7587"/>
                      <a:pt x="1971" y="9471"/>
                      <a:pt x="917" y="11285"/>
                    </a:cubicBezTo>
                    <a:cubicBezTo>
                      <a:pt x="1" y="12910"/>
                      <a:pt x="1660" y="15813"/>
                      <a:pt x="3077" y="15813"/>
                    </a:cubicBezTo>
                    <a:cubicBezTo>
                      <a:pt x="3125" y="15815"/>
                      <a:pt x="3172" y="15816"/>
                      <a:pt x="3219" y="15816"/>
                    </a:cubicBezTo>
                    <a:cubicBezTo>
                      <a:pt x="4640" y="15816"/>
                      <a:pt x="5279" y="14808"/>
                      <a:pt x="5496" y="13670"/>
                    </a:cubicBezTo>
                    <a:cubicBezTo>
                      <a:pt x="6049" y="11095"/>
                      <a:pt x="7034" y="8676"/>
                      <a:pt x="8002" y="6256"/>
                    </a:cubicBezTo>
                    <a:cubicBezTo>
                      <a:pt x="8745" y="4373"/>
                      <a:pt x="9091" y="2645"/>
                      <a:pt x="8192" y="778"/>
                    </a:cubicBezTo>
                    <a:cubicBezTo>
                      <a:pt x="8054" y="467"/>
                      <a:pt x="8106" y="18"/>
                      <a:pt x="7622" y="0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4814;p83">
                <a:extLst>
                  <a:ext uri="{FF2B5EF4-FFF2-40B4-BE49-F238E27FC236}">
                    <a16:creationId xmlns:a16="http://schemas.microsoft.com/office/drawing/2014/main" id="{C3774E5A-709C-4CDD-BB8F-059D770A7CC4}"/>
                  </a:ext>
                </a:extLst>
              </p:cNvPr>
              <p:cNvSpPr/>
              <p:nvPr/>
            </p:nvSpPr>
            <p:spPr>
              <a:xfrm>
                <a:off x="6438300" y="1893850"/>
                <a:ext cx="267450" cy="418275"/>
              </a:xfrm>
              <a:custGeom>
                <a:avLst/>
                <a:gdLst/>
                <a:ahLst/>
                <a:cxnLst/>
                <a:rect l="l" t="t" r="r" b="b"/>
                <a:pathLst>
                  <a:path w="10698" h="16731" extrusionOk="0">
                    <a:moveTo>
                      <a:pt x="4909" y="1"/>
                    </a:moveTo>
                    <a:cubicBezTo>
                      <a:pt x="4667" y="1"/>
                      <a:pt x="4504" y="61"/>
                      <a:pt x="4562" y="216"/>
                    </a:cubicBezTo>
                    <a:cubicBezTo>
                      <a:pt x="5064" y="1633"/>
                      <a:pt x="3992" y="3465"/>
                      <a:pt x="5444" y="4502"/>
                    </a:cubicBezTo>
                    <a:cubicBezTo>
                      <a:pt x="6654" y="5366"/>
                      <a:pt x="6515" y="6627"/>
                      <a:pt x="6913" y="7647"/>
                    </a:cubicBezTo>
                    <a:cubicBezTo>
                      <a:pt x="6804" y="8207"/>
                      <a:pt x="6835" y="9062"/>
                      <a:pt x="6426" y="9062"/>
                    </a:cubicBezTo>
                    <a:cubicBezTo>
                      <a:pt x="6380" y="9062"/>
                      <a:pt x="6330" y="9052"/>
                      <a:pt x="6273" y="9029"/>
                    </a:cubicBezTo>
                    <a:cubicBezTo>
                      <a:pt x="6019" y="8928"/>
                      <a:pt x="5817" y="8884"/>
                      <a:pt x="5657" y="8884"/>
                    </a:cubicBezTo>
                    <a:cubicBezTo>
                      <a:pt x="5131" y="8884"/>
                      <a:pt x="5047" y="9360"/>
                      <a:pt x="4995" y="9876"/>
                    </a:cubicBezTo>
                    <a:cubicBezTo>
                      <a:pt x="4925" y="10533"/>
                      <a:pt x="4614" y="10757"/>
                      <a:pt x="4044" y="10896"/>
                    </a:cubicBezTo>
                    <a:cubicBezTo>
                      <a:pt x="726" y="11673"/>
                      <a:pt x="0" y="13229"/>
                      <a:pt x="1659" y="16028"/>
                    </a:cubicBezTo>
                    <a:cubicBezTo>
                      <a:pt x="1834" y="16314"/>
                      <a:pt x="1935" y="16730"/>
                      <a:pt x="2351" y="16730"/>
                    </a:cubicBezTo>
                    <a:cubicBezTo>
                      <a:pt x="2389" y="16730"/>
                      <a:pt x="2429" y="16727"/>
                      <a:pt x="2471" y="16720"/>
                    </a:cubicBezTo>
                    <a:cubicBezTo>
                      <a:pt x="3007" y="16633"/>
                      <a:pt x="3197" y="16236"/>
                      <a:pt x="3301" y="15752"/>
                    </a:cubicBezTo>
                    <a:cubicBezTo>
                      <a:pt x="3405" y="15251"/>
                      <a:pt x="3301" y="14784"/>
                      <a:pt x="4009" y="14542"/>
                    </a:cubicBezTo>
                    <a:cubicBezTo>
                      <a:pt x="5651" y="13955"/>
                      <a:pt x="7241" y="13194"/>
                      <a:pt x="8866" y="12555"/>
                    </a:cubicBezTo>
                    <a:cubicBezTo>
                      <a:pt x="9298" y="12399"/>
                      <a:pt x="9643" y="12261"/>
                      <a:pt x="9799" y="11829"/>
                    </a:cubicBezTo>
                    <a:cubicBezTo>
                      <a:pt x="10300" y="10308"/>
                      <a:pt x="8866" y="5746"/>
                      <a:pt x="7604" y="4709"/>
                    </a:cubicBezTo>
                    <a:cubicBezTo>
                      <a:pt x="7397" y="4536"/>
                      <a:pt x="6809" y="4571"/>
                      <a:pt x="7016" y="4139"/>
                    </a:cubicBezTo>
                    <a:cubicBezTo>
                      <a:pt x="7082" y="4008"/>
                      <a:pt x="7166" y="3963"/>
                      <a:pt x="7262" y="3963"/>
                    </a:cubicBezTo>
                    <a:cubicBezTo>
                      <a:pt x="7468" y="3963"/>
                      <a:pt x="7725" y="4173"/>
                      <a:pt x="7950" y="4173"/>
                    </a:cubicBezTo>
                    <a:cubicBezTo>
                      <a:pt x="7979" y="4174"/>
                      <a:pt x="8009" y="4175"/>
                      <a:pt x="8039" y="4175"/>
                    </a:cubicBezTo>
                    <a:cubicBezTo>
                      <a:pt x="9008" y="4175"/>
                      <a:pt x="9913" y="3634"/>
                      <a:pt x="10265" y="2946"/>
                    </a:cubicBezTo>
                    <a:cubicBezTo>
                      <a:pt x="10697" y="2117"/>
                      <a:pt x="9695" y="1667"/>
                      <a:pt x="8987" y="1581"/>
                    </a:cubicBezTo>
                    <a:cubicBezTo>
                      <a:pt x="7811" y="1443"/>
                      <a:pt x="6930" y="786"/>
                      <a:pt x="5962" y="250"/>
                    </a:cubicBezTo>
                    <a:cubicBezTo>
                      <a:pt x="5704" y="111"/>
                      <a:pt x="5235" y="1"/>
                      <a:pt x="4909" y="1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4815;p83">
                <a:extLst>
                  <a:ext uri="{FF2B5EF4-FFF2-40B4-BE49-F238E27FC236}">
                    <a16:creationId xmlns:a16="http://schemas.microsoft.com/office/drawing/2014/main" id="{B502D23E-66DB-48BC-92C8-83A25F92D06B}"/>
                  </a:ext>
                </a:extLst>
              </p:cNvPr>
              <p:cNvSpPr/>
              <p:nvPr/>
            </p:nvSpPr>
            <p:spPr>
              <a:xfrm>
                <a:off x="6901875" y="4220725"/>
                <a:ext cx="468775" cy="354550"/>
              </a:xfrm>
              <a:custGeom>
                <a:avLst/>
                <a:gdLst/>
                <a:ahLst/>
                <a:cxnLst/>
                <a:rect l="l" t="t" r="r" b="b"/>
                <a:pathLst>
                  <a:path w="18751" h="14182" extrusionOk="0">
                    <a:moveTo>
                      <a:pt x="15666" y="0"/>
                    </a:moveTo>
                    <a:cubicBezTo>
                      <a:pt x="15588" y="0"/>
                      <a:pt x="15504" y="9"/>
                      <a:pt x="15415" y="28"/>
                    </a:cubicBezTo>
                    <a:cubicBezTo>
                      <a:pt x="14690" y="184"/>
                      <a:pt x="14759" y="772"/>
                      <a:pt x="14897" y="1290"/>
                    </a:cubicBezTo>
                    <a:cubicBezTo>
                      <a:pt x="15294" y="2845"/>
                      <a:pt x="14880" y="4038"/>
                      <a:pt x="13463" y="4850"/>
                    </a:cubicBezTo>
                    <a:cubicBezTo>
                      <a:pt x="13013" y="5109"/>
                      <a:pt x="12823" y="5472"/>
                      <a:pt x="13065" y="5991"/>
                    </a:cubicBezTo>
                    <a:cubicBezTo>
                      <a:pt x="13324" y="6578"/>
                      <a:pt x="12823" y="6803"/>
                      <a:pt x="12512" y="7097"/>
                    </a:cubicBezTo>
                    <a:cubicBezTo>
                      <a:pt x="12410" y="7191"/>
                      <a:pt x="12303" y="7233"/>
                      <a:pt x="12200" y="7233"/>
                    </a:cubicBezTo>
                    <a:cubicBezTo>
                      <a:pt x="12041" y="7233"/>
                      <a:pt x="11891" y="7133"/>
                      <a:pt x="11786" y="6976"/>
                    </a:cubicBezTo>
                    <a:cubicBezTo>
                      <a:pt x="11531" y="6610"/>
                      <a:pt x="11284" y="6477"/>
                      <a:pt x="11039" y="6477"/>
                    </a:cubicBezTo>
                    <a:cubicBezTo>
                      <a:pt x="10705" y="6477"/>
                      <a:pt x="10373" y="6726"/>
                      <a:pt x="10024" y="6976"/>
                    </a:cubicBezTo>
                    <a:cubicBezTo>
                      <a:pt x="8797" y="7891"/>
                      <a:pt x="7811" y="9188"/>
                      <a:pt x="6308" y="9637"/>
                    </a:cubicBezTo>
                    <a:cubicBezTo>
                      <a:pt x="4303" y="10242"/>
                      <a:pt x="2696" y="11572"/>
                      <a:pt x="812" y="12385"/>
                    </a:cubicBezTo>
                    <a:cubicBezTo>
                      <a:pt x="242" y="12627"/>
                      <a:pt x="0" y="13214"/>
                      <a:pt x="692" y="13577"/>
                    </a:cubicBezTo>
                    <a:cubicBezTo>
                      <a:pt x="1262" y="13888"/>
                      <a:pt x="1936" y="13992"/>
                      <a:pt x="2610" y="14182"/>
                    </a:cubicBezTo>
                    <a:cubicBezTo>
                      <a:pt x="3819" y="13854"/>
                      <a:pt x="4943" y="13249"/>
                      <a:pt x="5893" y="12436"/>
                    </a:cubicBezTo>
                    <a:cubicBezTo>
                      <a:pt x="7829" y="10743"/>
                      <a:pt x="10144" y="9447"/>
                      <a:pt x="12357" y="8496"/>
                    </a:cubicBezTo>
                    <a:cubicBezTo>
                      <a:pt x="14396" y="7615"/>
                      <a:pt x="15847" y="6042"/>
                      <a:pt x="17817" y="5213"/>
                    </a:cubicBezTo>
                    <a:cubicBezTo>
                      <a:pt x="18301" y="4988"/>
                      <a:pt x="18751" y="4452"/>
                      <a:pt x="18612" y="3848"/>
                    </a:cubicBezTo>
                    <a:cubicBezTo>
                      <a:pt x="18539" y="3538"/>
                      <a:pt x="18402" y="3442"/>
                      <a:pt x="18239" y="3442"/>
                    </a:cubicBezTo>
                    <a:cubicBezTo>
                      <a:pt x="18019" y="3442"/>
                      <a:pt x="17752" y="3615"/>
                      <a:pt x="17524" y="3675"/>
                    </a:cubicBezTo>
                    <a:cubicBezTo>
                      <a:pt x="17487" y="3682"/>
                      <a:pt x="17451" y="3686"/>
                      <a:pt x="17417" y="3686"/>
                    </a:cubicBezTo>
                    <a:cubicBezTo>
                      <a:pt x="17207" y="3686"/>
                      <a:pt x="17050" y="3554"/>
                      <a:pt x="17109" y="3346"/>
                    </a:cubicBezTo>
                    <a:cubicBezTo>
                      <a:pt x="17385" y="2431"/>
                      <a:pt x="16625" y="1791"/>
                      <a:pt x="16556" y="962"/>
                    </a:cubicBezTo>
                    <a:cubicBezTo>
                      <a:pt x="16526" y="461"/>
                      <a:pt x="16229" y="0"/>
                      <a:pt x="15666" y="0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4816;p83">
                <a:extLst>
                  <a:ext uri="{FF2B5EF4-FFF2-40B4-BE49-F238E27FC236}">
                    <a16:creationId xmlns:a16="http://schemas.microsoft.com/office/drawing/2014/main" id="{9EEE760F-F440-4A47-83F2-0E8C6F7C6C23}"/>
                  </a:ext>
                </a:extLst>
              </p:cNvPr>
              <p:cNvSpPr/>
              <p:nvPr/>
            </p:nvSpPr>
            <p:spPr>
              <a:xfrm>
                <a:off x="6306100" y="2654825"/>
                <a:ext cx="232875" cy="385425"/>
              </a:xfrm>
              <a:custGeom>
                <a:avLst/>
                <a:gdLst/>
                <a:ahLst/>
                <a:cxnLst/>
                <a:rect l="l" t="t" r="r" b="b"/>
                <a:pathLst>
                  <a:path w="9315" h="15417" extrusionOk="0">
                    <a:moveTo>
                      <a:pt x="6907" y="9941"/>
                    </a:moveTo>
                    <a:cubicBezTo>
                      <a:pt x="6738" y="10523"/>
                      <a:pt x="6645" y="11167"/>
                      <a:pt x="5910" y="11304"/>
                    </a:cubicBezTo>
                    <a:cubicBezTo>
                      <a:pt x="5905" y="11305"/>
                      <a:pt x="5899" y="11305"/>
                      <a:pt x="5892" y="11305"/>
                    </a:cubicBezTo>
                    <a:cubicBezTo>
                      <a:pt x="5767" y="11305"/>
                      <a:pt x="5547" y="11146"/>
                      <a:pt x="5547" y="11097"/>
                    </a:cubicBezTo>
                    <a:cubicBezTo>
                      <a:pt x="5616" y="10270"/>
                      <a:pt x="6304" y="10147"/>
                      <a:pt x="6907" y="9941"/>
                    </a:cubicBezTo>
                    <a:close/>
                    <a:moveTo>
                      <a:pt x="2345" y="1"/>
                    </a:moveTo>
                    <a:cubicBezTo>
                      <a:pt x="2049" y="1"/>
                      <a:pt x="1708" y="93"/>
                      <a:pt x="1419" y="93"/>
                    </a:cubicBezTo>
                    <a:cubicBezTo>
                      <a:pt x="1383" y="93"/>
                      <a:pt x="1348" y="92"/>
                      <a:pt x="1313" y="88"/>
                    </a:cubicBezTo>
                    <a:cubicBezTo>
                      <a:pt x="1306" y="88"/>
                      <a:pt x="1299" y="88"/>
                      <a:pt x="1292" y="88"/>
                    </a:cubicBezTo>
                    <a:cubicBezTo>
                      <a:pt x="885" y="88"/>
                      <a:pt x="504" y="561"/>
                      <a:pt x="639" y="883"/>
                    </a:cubicBezTo>
                    <a:cubicBezTo>
                      <a:pt x="1244" y="2283"/>
                      <a:pt x="0" y="3977"/>
                      <a:pt x="1348" y="5273"/>
                    </a:cubicBezTo>
                    <a:cubicBezTo>
                      <a:pt x="1538" y="5446"/>
                      <a:pt x="1383" y="5964"/>
                      <a:pt x="1538" y="6241"/>
                    </a:cubicBezTo>
                    <a:cubicBezTo>
                      <a:pt x="1851" y="6738"/>
                      <a:pt x="1941" y="7889"/>
                      <a:pt x="2501" y="7889"/>
                    </a:cubicBezTo>
                    <a:cubicBezTo>
                      <a:pt x="2623" y="7889"/>
                      <a:pt x="2766" y="7836"/>
                      <a:pt x="2938" y="7710"/>
                    </a:cubicBezTo>
                    <a:cubicBezTo>
                      <a:pt x="3345" y="7411"/>
                      <a:pt x="3664" y="7306"/>
                      <a:pt x="3951" y="7306"/>
                    </a:cubicBezTo>
                    <a:cubicBezTo>
                      <a:pt x="4345" y="7306"/>
                      <a:pt x="4678" y="7505"/>
                      <a:pt x="5098" y="7675"/>
                    </a:cubicBezTo>
                    <a:cubicBezTo>
                      <a:pt x="5375" y="7796"/>
                      <a:pt x="5651" y="7848"/>
                      <a:pt x="5668" y="8176"/>
                    </a:cubicBezTo>
                    <a:cubicBezTo>
                      <a:pt x="5668" y="8297"/>
                      <a:pt x="5547" y="8401"/>
                      <a:pt x="5478" y="8504"/>
                    </a:cubicBezTo>
                    <a:cubicBezTo>
                      <a:pt x="5288" y="8384"/>
                      <a:pt x="5098" y="8263"/>
                      <a:pt x="4908" y="8107"/>
                    </a:cubicBezTo>
                    <a:cubicBezTo>
                      <a:pt x="4670" y="7869"/>
                      <a:pt x="4349" y="7740"/>
                      <a:pt x="4020" y="7740"/>
                    </a:cubicBezTo>
                    <a:cubicBezTo>
                      <a:pt x="3895" y="7740"/>
                      <a:pt x="3770" y="7758"/>
                      <a:pt x="3646" y="7796"/>
                    </a:cubicBezTo>
                    <a:cubicBezTo>
                      <a:pt x="3059" y="7951"/>
                      <a:pt x="3284" y="8470"/>
                      <a:pt x="3249" y="8850"/>
                    </a:cubicBezTo>
                    <a:cubicBezTo>
                      <a:pt x="3180" y="10008"/>
                      <a:pt x="4701" y="11270"/>
                      <a:pt x="4580" y="11408"/>
                    </a:cubicBezTo>
                    <a:cubicBezTo>
                      <a:pt x="3042" y="13170"/>
                      <a:pt x="4251" y="13205"/>
                      <a:pt x="5599" y="13758"/>
                    </a:cubicBezTo>
                    <a:cubicBezTo>
                      <a:pt x="6014" y="13948"/>
                      <a:pt x="6429" y="15244"/>
                      <a:pt x="7379" y="15400"/>
                    </a:cubicBezTo>
                    <a:cubicBezTo>
                      <a:pt x="7454" y="15411"/>
                      <a:pt x="7523" y="15417"/>
                      <a:pt x="7586" y="15417"/>
                    </a:cubicBezTo>
                    <a:cubicBezTo>
                      <a:pt x="8462" y="15417"/>
                      <a:pt x="8316" y="14362"/>
                      <a:pt x="8606" y="13879"/>
                    </a:cubicBezTo>
                    <a:cubicBezTo>
                      <a:pt x="9315" y="12687"/>
                      <a:pt x="8554" y="11529"/>
                      <a:pt x="8105" y="10423"/>
                    </a:cubicBezTo>
                    <a:cubicBezTo>
                      <a:pt x="7967" y="10058"/>
                      <a:pt x="7709" y="9812"/>
                      <a:pt x="7353" y="9812"/>
                    </a:cubicBezTo>
                    <a:cubicBezTo>
                      <a:pt x="7222" y="9812"/>
                      <a:pt x="7078" y="9845"/>
                      <a:pt x="6922" y="9917"/>
                    </a:cubicBezTo>
                    <a:lnTo>
                      <a:pt x="6922" y="9917"/>
                    </a:lnTo>
                    <a:cubicBezTo>
                      <a:pt x="7290" y="9072"/>
                      <a:pt x="8114" y="7913"/>
                      <a:pt x="7103" y="7433"/>
                    </a:cubicBezTo>
                    <a:cubicBezTo>
                      <a:pt x="5789" y="6828"/>
                      <a:pt x="5530" y="5048"/>
                      <a:pt x="3854" y="4927"/>
                    </a:cubicBezTo>
                    <a:cubicBezTo>
                      <a:pt x="3335" y="4893"/>
                      <a:pt x="2886" y="4167"/>
                      <a:pt x="3318" y="3424"/>
                    </a:cubicBezTo>
                    <a:cubicBezTo>
                      <a:pt x="3975" y="2318"/>
                      <a:pt x="3353" y="1298"/>
                      <a:pt x="2955" y="348"/>
                    </a:cubicBezTo>
                    <a:cubicBezTo>
                      <a:pt x="2833" y="73"/>
                      <a:pt x="2607" y="1"/>
                      <a:pt x="2345" y="1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4817;p83">
                <a:extLst>
                  <a:ext uri="{FF2B5EF4-FFF2-40B4-BE49-F238E27FC236}">
                    <a16:creationId xmlns:a16="http://schemas.microsoft.com/office/drawing/2014/main" id="{4D98E76F-1150-445A-A6EE-8124A553655E}"/>
                  </a:ext>
                </a:extLst>
              </p:cNvPr>
              <p:cNvSpPr/>
              <p:nvPr/>
            </p:nvSpPr>
            <p:spPr>
              <a:xfrm>
                <a:off x="6139750" y="3178550"/>
                <a:ext cx="185375" cy="227425"/>
              </a:xfrm>
              <a:custGeom>
                <a:avLst/>
                <a:gdLst/>
                <a:ahLst/>
                <a:cxnLst/>
                <a:rect l="l" t="t" r="r" b="b"/>
                <a:pathLst>
                  <a:path w="7415" h="9097" extrusionOk="0">
                    <a:moveTo>
                      <a:pt x="6576" y="0"/>
                    </a:moveTo>
                    <a:cubicBezTo>
                      <a:pt x="6440" y="0"/>
                      <a:pt x="6314" y="46"/>
                      <a:pt x="6222" y="154"/>
                    </a:cubicBezTo>
                    <a:cubicBezTo>
                      <a:pt x="5928" y="483"/>
                      <a:pt x="5611" y="592"/>
                      <a:pt x="5290" y="592"/>
                    </a:cubicBezTo>
                    <a:cubicBezTo>
                      <a:pt x="4988" y="592"/>
                      <a:pt x="4683" y="496"/>
                      <a:pt x="4390" y="396"/>
                    </a:cubicBezTo>
                    <a:cubicBezTo>
                      <a:pt x="3964" y="242"/>
                      <a:pt x="3597" y="173"/>
                      <a:pt x="3279" y="173"/>
                    </a:cubicBezTo>
                    <a:cubicBezTo>
                      <a:pt x="1986" y="173"/>
                      <a:pt x="1492" y="1318"/>
                      <a:pt x="1020" y="2608"/>
                    </a:cubicBezTo>
                    <a:cubicBezTo>
                      <a:pt x="364" y="4353"/>
                      <a:pt x="1" y="6064"/>
                      <a:pt x="796" y="7360"/>
                    </a:cubicBezTo>
                    <a:cubicBezTo>
                      <a:pt x="847" y="8362"/>
                      <a:pt x="761" y="8984"/>
                      <a:pt x="1470" y="9088"/>
                    </a:cubicBezTo>
                    <a:cubicBezTo>
                      <a:pt x="1519" y="9094"/>
                      <a:pt x="1568" y="9097"/>
                      <a:pt x="1614" y="9097"/>
                    </a:cubicBezTo>
                    <a:cubicBezTo>
                      <a:pt x="2117" y="9097"/>
                      <a:pt x="2435" y="8762"/>
                      <a:pt x="2593" y="8224"/>
                    </a:cubicBezTo>
                    <a:cubicBezTo>
                      <a:pt x="2634" y="8075"/>
                      <a:pt x="2578" y="7743"/>
                      <a:pt x="2746" y="7743"/>
                    </a:cubicBezTo>
                    <a:cubicBezTo>
                      <a:pt x="2792" y="7743"/>
                      <a:pt x="2854" y="7768"/>
                      <a:pt x="2938" y="7827"/>
                    </a:cubicBezTo>
                    <a:cubicBezTo>
                      <a:pt x="3173" y="7995"/>
                      <a:pt x="3380" y="8062"/>
                      <a:pt x="3567" y="8062"/>
                    </a:cubicBezTo>
                    <a:cubicBezTo>
                      <a:pt x="4013" y="8062"/>
                      <a:pt x="4340" y="7677"/>
                      <a:pt x="4632" y="7360"/>
                    </a:cubicBezTo>
                    <a:cubicBezTo>
                      <a:pt x="5116" y="6842"/>
                      <a:pt x="4563" y="6358"/>
                      <a:pt x="4373" y="5839"/>
                    </a:cubicBezTo>
                    <a:cubicBezTo>
                      <a:pt x="4183" y="5321"/>
                      <a:pt x="3491" y="4750"/>
                      <a:pt x="4442" y="4249"/>
                    </a:cubicBezTo>
                    <a:cubicBezTo>
                      <a:pt x="4943" y="3990"/>
                      <a:pt x="5790" y="3852"/>
                      <a:pt x="5427" y="3057"/>
                    </a:cubicBezTo>
                    <a:cubicBezTo>
                      <a:pt x="5274" y="2713"/>
                      <a:pt x="5030" y="2616"/>
                      <a:pt x="4752" y="2616"/>
                    </a:cubicBezTo>
                    <a:cubicBezTo>
                      <a:pt x="4400" y="2616"/>
                      <a:pt x="3994" y="2771"/>
                      <a:pt x="3647" y="2780"/>
                    </a:cubicBezTo>
                    <a:cubicBezTo>
                      <a:pt x="3388" y="2815"/>
                      <a:pt x="3129" y="2850"/>
                      <a:pt x="2887" y="2919"/>
                    </a:cubicBezTo>
                    <a:cubicBezTo>
                      <a:pt x="2887" y="2746"/>
                      <a:pt x="2800" y="2487"/>
                      <a:pt x="2887" y="2435"/>
                    </a:cubicBezTo>
                    <a:cubicBezTo>
                      <a:pt x="3111" y="2262"/>
                      <a:pt x="3405" y="2037"/>
                      <a:pt x="3664" y="2037"/>
                    </a:cubicBezTo>
                    <a:cubicBezTo>
                      <a:pt x="4321" y="2055"/>
                      <a:pt x="4995" y="2262"/>
                      <a:pt x="5634" y="2262"/>
                    </a:cubicBezTo>
                    <a:cubicBezTo>
                      <a:pt x="6481" y="2262"/>
                      <a:pt x="6861" y="1553"/>
                      <a:pt x="7242" y="931"/>
                    </a:cubicBezTo>
                    <a:cubicBezTo>
                      <a:pt x="7414" y="689"/>
                      <a:pt x="7328" y="344"/>
                      <a:pt x="7086" y="188"/>
                    </a:cubicBezTo>
                    <a:cubicBezTo>
                      <a:pt x="6932" y="73"/>
                      <a:pt x="6746" y="0"/>
                      <a:pt x="6576" y="0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4818;p83">
                <a:extLst>
                  <a:ext uri="{FF2B5EF4-FFF2-40B4-BE49-F238E27FC236}">
                    <a16:creationId xmlns:a16="http://schemas.microsoft.com/office/drawing/2014/main" id="{922CC704-7BAF-451C-8C9A-AA6388ED0CD0}"/>
                  </a:ext>
                </a:extLst>
              </p:cNvPr>
              <p:cNvSpPr/>
              <p:nvPr/>
            </p:nvSpPr>
            <p:spPr>
              <a:xfrm>
                <a:off x="4320000" y="1079225"/>
                <a:ext cx="260125" cy="163000"/>
              </a:xfrm>
              <a:custGeom>
                <a:avLst/>
                <a:gdLst/>
                <a:ahLst/>
                <a:cxnLst/>
                <a:rect l="l" t="t" r="r" b="b"/>
                <a:pathLst>
                  <a:path w="10405" h="6520" extrusionOk="0">
                    <a:moveTo>
                      <a:pt x="8970" y="1"/>
                    </a:moveTo>
                    <a:cubicBezTo>
                      <a:pt x="6620" y="778"/>
                      <a:pt x="3786" y="294"/>
                      <a:pt x="1764" y="2576"/>
                    </a:cubicBezTo>
                    <a:cubicBezTo>
                      <a:pt x="502" y="3993"/>
                      <a:pt x="1" y="5410"/>
                      <a:pt x="1038" y="5876"/>
                    </a:cubicBezTo>
                    <a:cubicBezTo>
                      <a:pt x="2057" y="6274"/>
                      <a:pt x="3146" y="6499"/>
                      <a:pt x="4252" y="6516"/>
                    </a:cubicBezTo>
                    <a:cubicBezTo>
                      <a:pt x="4303" y="6518"/>
                      <a:pt x="4355" y="6520"/>
                      <a:pt x="4406" y="6520"/>
                    </a:cubicBezTo>
                    <a:cubicBezTo>
                      <a:pt x="4717" y="6520"/>
                      <a:pt x="5012" y="6455"/>
                      <a:pt x="5116" y="6084"/>
                    </a:cubicBezTo>
                    <a:cubicBezTo>
                      <a:pt x="5237" y="5652"/>
                      <a:pt x="4892" y="5479"/>
                      <a:pt x="4563" y="5323"/>
                    </a:cubicBezTo>
                    <a:cubicBezTo>
                      <a:pt x="3094" y="4598"/>
                      <a:pt x="3630" y="3924"/>
                      <a:pt x="4598" y="3198"/>
                    </a:cubicBezTo>
                    <a:cubicBezTo>
                      <a:pt x="5980" y="2144"/>
                      <a:pt x="7726" y="2126"/>
                      <a:pt x="9264" y="1487"/>
                    </a:cubicBezTo>
                    <a:cubicBezTo>
                      <a:pt x="9696" y="1331"/>
                      <a:pt x="10404" y="1556"/>
                      <a:pt x="10352" y="796"/>
                    </a:cubicBezTo>
                    <a:cubicBezTo>
                      <a:pt x="10301" y="35"/>
                      <a:pt x="9627" y="70"/>
                      <a:pt x="8970" y="1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4819;p83">
                <a:extLst>
                  <a:ext uri="{FF2B5EF4-FFF2-40B4-BE49-F238E27FC236}">
                    <a16:creationId xmlns:a16="http://schemas.microsoft.com/office/drawing/2014/main" id="{0997FE03-3D69-42A8-8EAE-4DA39D825630}"/>
                  </a:ext>
                </a:extLst>
              </p:cNvPr>
              <p:cNvSpPr/>
              <p:nvPr/>
            </p:nvSpPr>
            <p:spPr>
              <a:xfrm>
                <a:off x="3605850" y="1017225"/>
                <a:ext cx="246275" cy="88775"/>
              </a:xfrm>
              <a:custGeom>
                <a:avLst/>
                <a:gdLst/>
                <a:ahLst/>
                <a:cxnLst/>
                <a:rect l="l" t="t" r="r" b="b"/>
                <a:pathLst>
                  <a:path w="9851" h="3551" extrusionOk="0">
                    <a:moveTo>
                      <a:pt x="3896" y="1"/>
                    </a:moveTo>
                    <a:cubicBezTo>
                      <a:pt x="2951" y="1"/>
                      <a:pt x="1998" y="113"/>
                      <a:pt x="1055" y="130"/>
                    </a:cubicBezTo>
                    <a:cubicBezTo>
                      <a:pt x="674" y="130"/>
                      <a:pt x="260" y="217"/>
                      <a:pt x="121" y="649"/>
                    </a:cubicBezTo>
                    <a:cubicBezTo>
                      <a:pt x="0" y="1046"/>
                      <a:pt x="173" y="1461"/>
                      <a:pt x="536" y="1651"/>
                    </a:cubicBezTo>
                    <a:cubicBezTo>
                      <a:pt x="1487" y="2256"/>
                      <a:pt x="2489" y="2792"/>
                      <a:pt x="3474" y="3345"/>
                    </a:cubicBezTo>
                    <a:cubicBezTo>
                      <a:pt x="3715" y="3472"/>
                      <a:pt x="3939" y="3551"/>
                      <a:pt x="4149" y="3551"/>
                    </a:cubicBezTo>
                    <a:cubicBezTo>
                      <a:pt x="4450" y="3551"/>
                      <a:pt x="4723" y="3389"/>
                      <a:pt x="4978" y="2982"/>
                    </a:cubicBezTo>
                    <a:cubicBezTo>
                      <a:pt x="5203" y="2650"/>
                      <a:pt x="5511" y="2104"/>
                      <a:pt x="5931" y="2104"/>
                    </a:cubicBezTo>
                    <a:cubicBezTo>
                      <a:pt x="6058" y="2104"/>
                      <a:pt x="6195" y="2153"/>
                      <a:pt x="6343" y="2273"/>
                    </a:cubicBezTo>
                    <a:cubicBezTo>
                      <a:pt x="6982" y="2809"/>
                      <a:pt x="7673" y="2826"/>
                      <a:pt x="8365" y="2895"/>
                    </a:cubicBezTo>
                    <a:cubicBezTo>
                      <a:pt x="8588" y="2920"/>
                      <a:pt x="8869" y="3004"/>
                      <a:pt x="9118" y="3004"/>
                    </a:cubicBezTo>
                    <a:cubicBezTo>
                      <a:pt x="9390" y="3004"/>
                      <a:pt x="9623" y="2904"/>
                      <a:pt x="9695" y="2515"/>
                    </a:cubicBezTo>
                    <a:cubicBezTo>
                      <a:pt x="9851" y="1789"/>
                      <a:pt x="9142" y="1668"/>
                      <a:pt x="8641" y="1478"/>
                    </a:cubicBezTo>
                    <a:lnTo>
                      <a:pt x="6585" y="493"/>
                    </a:lnTo>
                    <a:cubicBezTo>
                      <a:pt x="5704" y="104"/>
                      <a:pt x="4803" y="1"/>
                      <a:pt x="3896" y="1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4820;p83">
                <a:extLst>
                  <a:ext uri="{FF2B5EF4-FFF2-40B4-BE49-F238E27FC236}">
                    <a16:creationId xmlns:a16="http://schemas.microsoft.com/office/drawing/2014/main" id="{45B81616-794F-450C-A58D-5829CED4710C}"/>
                  </a:ext>
                </a:extLst>
              </p:cNvPr>
              <p:cNvSpPr/>
              <p:nvPr/>
            </p:nvSpPr>
            <p:spPr>
              <a:xfrm>
                <a:off x="3161275" y="1612775"/>
                <a:ext cx="115825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4633" extrusionOk="0">
                    <a:moveTo>
                      <a:pt x="2966" y="1"/>
                    </a:moveTo>
                    <a:cubicBezTo>
                      <a:pt x="2951" y="1"/>
                      <a:pt x="2936" y="1"/>
                      <a:pt x="2921" y="1"/>
                    </a:cubicBezTo>
                    <a:cubicBezTo>
                      <a:pt x="1729" y="36"/>
                      <a:pt x="1" y="2421"/>
                      <a:pt x="139" y="3803"/>
                    </a:cubicBezTo>
                    <a:cubicBezTo>
                      <a:pt x="139" y="4252"/>
                      <a:pt x="502" y="4615"/>
                      <a:pt x="951" y="4633"/>
                    </a:cubicBezTo>
                    <a:cubicBezTo>
                      <a:pt x="2956" y="4581"/>
                      <a:pt x="4632" y="3026"/>
                      <a:pt x="4529" y="1297"/>
                    </a:cubicBezTo>
                    <a:cubicBezTo>
                      <a:pt x="4478" y="482"/>
                      <a:pt x="3809" y="1"/>
                      <a:pt x="2966" y="1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4821;p83">
                <a:extLst>
                  <a:ext uri="{FF2B5EF4-FFF2-40B4-BE49-F238E27FC236}">
                    <a16:creationId xmlns:a16="http://schemas.microsoft.com/office/drawing/2014/main" id="{99549633-DB57-402E-B942-F84CBA88BFAC}"/>
                  </a:ext>
                </a:extLst>
              </p:cNvPr>
              <p:cNvSpPr/>
              <p:nvPr/>
            </p:nvSpPr>
            <p:spPr>
              <a:xfrm>
                <a:off x="6082850" y="3458350"/>
                <a:ext cx="215350" cy="82375"/>
              </a:xfrm>
              <a:custGeom>
                <a:avLst/>
                <a:gdLst/>
                <a:ahLst/>
                <a:cxnLst/>
                <a:rect l="l" t="t" r="r" b="b"/>
                <a:pathLst>
                  <a:path w="8614" h="3295" extrusionOk="0">
                    <a:moveTo>
                      <a:pt x="8412" y="834"/>
                    </a:moveTo>
                    <a:lnTo>
                      <a:pt x="8412" y="834"/>
                    </a:lnTo>
                    <a:cubicBezTo>
                      <a:pt x="8408" y="835"/>
                      <a:pt x="8404" y="836"/>
                      <a:pt x="8401" y="837"/>
                    </a:cubicBezTo>
                    <a:lnTo>
                      <a:pt x="8401" y="837"/>
                    </a:lnTo>
                    <a:cubicBezTo>
                      <a:pt x="8399" y="842"/>
                      <a:pt x="8396" y="846"/>
                      <a:pt x="8394" y="851"/>
                    </a:cubicBezTo>
                    <a:lnTo>
                      <a:pt x="8412" y="834"/>
                    </a:lnTo>
                    <a:close/>
                    <a:moveTo>
                      <a:pt x="6441" y="1"/>
                    </a:moveTo>
                    <a:cubicBezTo>
                      <a:pt x="5426" y="1"/>
                      <a:pt x="4424" y="103"/>
                      <a:pt x="3504" y="557"/>
                    </a:cubicBezTo>
                    <a:cubicBezTo>
                      <a:pt x="3268" y="683"/>
                      <a:pt x="3156" y="756"/>
                      <a:pt x="3064" y="756"/>
                    </a:cubicBezTo>
                    <a:cubicBezTo>
                      <a:pt x="2968" y="756"/>
                      <a:pt x="2895" y="675"/>
                      <a:pt x="2726" y="488"/>
                    </a:cubicBezTo>
                    <a:cubicBezTo>
                      <a:pt x="2440" y="160"/>
                      <a:pt x="2158" y="41"/>
                      <a:pt x="1882" y="41"/>
                    </a:cubicBezTo>
                    <a:cubicBezTo>
                      <a:pt x="1373" y="41"/>
                      <a:pt x="881" y="443"/>
                      <a:pt x="410" y="678"/>
                    </a:cubicBezTo>
                    <a:cubicBezTo>
                      <a:pt x="0" y="866"/>
                      <a:pt x="164" y="1612"/>
                      <a:pt x="452" y="1612"/>
                    </a:cubicBezTo>
                    <a:cubicBezTo>
                      <a:pt x="455" y="1612"/>
                      <a:pt x="459" y="1612"/>
                      <a:pt x="462" y="1612"/>
                    </a:cubicBezTo>
                    <a:cubicBezTo>
                      <a:pt x="518" y="1607"/>
                      <a:pt x="572" y="1605"/>
                      <a:pt x="625" y="1605"/>
                    </a:cubicBezTo>
                    <a:cubicBezTo>
                      <a:pt x="1895" y="1605"/>
                      <a:pt x="2508" y="2753"/>
                      <a:pt x="3504" y="3184"/>
                    </a:cubicBezTo>
                    <a:cubicBezTo>
                      <a:pt x="3665" y="3259"/>
                      <a:pt x="3818" y="3295"/>
                      <a:pt x="3955" y="3295"/>
                    </a:cubicBezTo>
                    <a:cubicBezTo>
                      <a:pt x="4389" y="3295"/>
                      <a:pt x="4667" y="2934"/>
                      <a:pt x="4575" y="2303"/>
                    </a:cubicBezTo>
                    <a:cubicBezTo>
                      <a:pt x="4523" y="1905"/>
                      <a:pt x="4541" y="1784"/>
                      <a:pt x="4973" y="1698"/>
                    </a:cubicBezTo>
                    <a:cubicBezTo>
                      <a:pt x="6127" y="1457"/>
                      <a:pt x="7264" y="1130"/>
                      <a:pt x="8401" y="837"/>
                    </a:cubicBezTo>
                    <a:lnTo>
                      <a:pt x="8401" y="837"/>
                    </a:lnTo>
                    <a:cubicBezTo>
                      <a:pt x="8535" y="525"/>
                      <a:pt x="8613" y="56"/>
                      <a:pt x="8256" y="56"/>
                    </a:cubicBezTo>
                    <a:cubicBezTo>
                      <a:pt x="7656" y="37"/>
                      <a:pt x="7046" y="1"/>
                      <a:pt x="6441" y="1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4822;p83">
                <a:extLst>
                  <a:ext uri="{FF2B5EF4-FFF2-40B4-BE49-F238E27FC236}">
                    <a16:creationId xmlns:a16="http://schemas.microsoft.com/office/drawing/2014/main" id="{8227E224-3DC8-4295-B316-26007F1F4212}"/>
                  </a:ext>
                </a:extLst>
              </p:cNvPr>
              <p:cNvSpPr/>
              <p:nvPr/>
            </p:nvSpPr>
            <p:spPr>
              <a:xfrm>
                <a:off x="5726825" y="1103850"/>
                <a:ext cx="262175" cy="54825"/>
              </a:xfrm>
              <a:custGeom>
                <a:avLst/>
                <a:gdLst/>
                <a:ahLst/>
                <a:cxnLst/>
                <a:rect l="l" t="t" r="r" b="b"/>
                <a:pathLst>
                  <a:path w="10487" h="2193" extrusionOk="0">
                    <a:moveTo>
                      <a:pt x="2675" y="1"/>
                    </a:moveTo>
                    <a:cubicBezTo>
                      <a:pt x="2260" y="122"/>
                      <a:pt x="1984" y="208"/>
                      <a:pt x="1707" y="260"/>
                    </a:cubicBezTo>
                    <a:cubicBezTo>
                      <a:pt x="1625" y="276"/>
                      <a:pt x="1533" y="281"/>
                      <a:pt x="1436" y="281"/>
                    </a:cubicBezTo>
                    <a:cubicBezTo>
                      <a:pt x="1238" y="281"/>
                      <a:pt x="1018" y="259"/>
                      <a:pt x="814" y="259"/>
                    </a:cubicBezTo>
                    <a:cubicBezTo>
                      <a:pt x="370" y="259"/>
                      <a:pt x="1" y="367"/>
                      <a:pt x="83" y="1055"/>
                    </a:cubicBezTo>
                    <a:cubicBezTo>
                      <a:pt x="160" y="1671"/>
                      <a:pt x="629" y="1783"/>
                      <a:pt x="1147" y="1783"/>
                    </a:cubicBezTo>
                    <a:cubicBezTo>
                      <a:pt x="1443" y="1783"/>
                      <a:pt x="1754" y="1746"/>
                      <a:pt x="2018" y="1746"/>
                    </a:cubicBezTo>
                    <a:cubicBezTo>
                      <a:pt x="3176" y="1729"/>
                      <a:pt x="4334" y="1625"/>
                      <a:pt x="5488" y="1625"/>
                    </a:cubicBezTo>
                    <a:cubicBezTo>
                      <a:pt x="6641" y="1625"/>
                      <a:pt x="7790" y="1729"/>
                      <a:pt x="8931" y="2126"/>
                    </a:cubicBezTo>
                    <a:cubicBezTo>
                      <a:pt x="9064" y="2171"/>
                      <a:pt x="9201" y="2192"/>
                      <a:pt x="9336" y="2192"/>
                    </a:cubicBezTo>
                    <a:cubicBezTo>
                      <a:pt x="9780" y="2192"/>
                      <a:pt x="10194" y="1955"/>
                      <a:pt x="10314" y="1504"/>
                    </a:cubicBezTo>
                    <a:cubicBezTo>
                      <a:pt x="10486" y="813"/>
                      <a:pt x="9761" y="744"/>
                      <a:pt x="9294" y="606"/>
                    </a:cubicBezTo>
                    <a:cubicBezTo>
                      <a:pt x="8746" y="426"/>
                      <a:pt x="8189" y="370"/>
                      <a:pt x="7630" y="370"/>
                    </a:cubicBezTo>
                    <a:cubicBezTo>
                      <a:pt x="6715" y="370"/>
                      <a:pt x="5795" y="519"/>
                      <a:pt x="4900" y="519"/>
                    </a:cubicBezTo>
                    <a:cubicBezTo>
                      <a:pt x="4133" y="519"/>
                      <a:pt x="3384" y="409"/>
                      <a:pt x="2675" y="1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4823;p83">
                <a:extLst>
                  <a:ext uri="{FF2B5EF4-FFF2-40B4-BE49-F238E27FC236}">
                    <a16:creationId xmlns:a16="http://schemas.microsoft.com/office/drawing/2014/main" id="{01C8CB53-58C2-470C-A83F-54C0EDB35F20}"/>
                  </a:ext>
                </a:extLst>
              </p:cNvPr>
              <p:cNvSpPr/>
              <p:nvPr/>
            </p:nvSpPr>
            <p:spPr>
              <a:xfrm>
                <a:off x="6497925" y="4391525"/>
                <a:ext cx="125725" cy="97375"/>
              </a:xfrm>
              <a:custGeom>
                <a:avLst/>
                <a:gdLst/>
                <a:ahLst/>
                <a:cxnLst/>
                <a:rect l="l" t="t" r="r" b="b"/>
                <a:pathLst>
                  <a:path w="5029" h="3895" extrusionOk="0">
                    <a:moveTo>
                      <a:pt x="4062" y="0"/>
                    </a:moveTo>
                    <a:cubicBezTo>
                      <a:pt x="3557" y="0"/>
                      <a:pt x="2937" y="491"/>
                      <a:pt x="2445" y="491"/>
                    </a:cubicBezTo>
                    <a:cubicBezTo>
                      <a:pt x="2234" y="491"/>
                      <a:pt x="2046" y="401"/>
                      <a:pt x="1901" y="144"/>
                    </a:cubicBezTo>
                    <a:cubicBezTo>
                      <a:pt x="0" y="403"/>
                      <a:pt x="570" y="1975"/>
                      <a:pt x="225" y="2960"/>
                    </a:cubicBezTo>
                    <a:cubicBezTo>
                      <a:pt x="38" y="3485"/>
                      <a:pt x="566" y="3894"/>
                      <a:pt x="1172" y="3894"/>
                    </a:cubicBezTo>
                    <a:cubicBezTo>
                      <a:pt x="1185" y="3894"/>
                      <a:pt x="1197" y="3894"/>
                      <a:pt x="1210" y="3894"/>
                    </a:cubicBezTo>
                    <a:cubicBezTo>
                      <a:pt x="2298" y="3876"/>
                      <a:pt x="5029" y="1630"/>
                      <a:pt x="4804" y="783"/>
                    </a:cubicBezTo>
                    <a:cubicBezTo>
                      <a:pt x="4638" y="185"/>
                      <a:pt x="4372" y="0"/>
                      <a:pt x="4062" y="0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4824;p83">
                <a:extLst>
                  <a:ext uri="{FF2B5EF4-FFF2-40B4-BE49-F238E27FC236}">
                    <a16:creationId xmlns:a16="http://schemas.microsoft.com/office/drawing/2014/main" id="{E3A2CE91-E4F3-415F-BAED-B291D4FD44DD}"/>
                  </a:ext>
                </a:extLst>
              </p:cNvPr>
              <p:cNvSpPr/>
              <p:nvPr/>
            </p:nvSpPr>
            <p:spPr>
              <a:xfrm>
                <a:off x="5334875" y="2906300"/>
                <a:ext cx="82100" cy="12805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5122" extrusionOk="0">
                    <a:moveTo>
                      <a:pt x="519" y="1"/>
                    </a:moveTo>
                    <a:lnTo>
                      <a:pt x="380" y="139"/>
                    </a:lnTo>
                    <a:cubicBezTo>
                      <a:pt x="104" y="1452"/>
                      <a:pt x="0" y="2766"/>
                      <a:pt x="380" y="4062"/>
                    </a:cubicBezTo>
                    <a:cubicBezTo>
                      <a:pt x="534" y="4660"/>
                      <a:pt x="796" y="5122"/>
                      <a:pt x="1420" y="5122"/>
                    </a:cubicBezTo>
                    <a:cubicBezTo>
                      <a:pt x="1500" y="5122"/>
                      <a:pt x="1585" y="5114"/>
                      <a:pt x="1676" y="5099"/>
                    </a:cubicBezTo>
                    <a:cubicBezTo>
                      <a:pt x="2471" y="4978"/>
                      <a:pt x="3284" y="4408"/>
                      <a:pt x="3111" y="3734"/>
                    </a:cubicBezTo>
                    <a:cubicBezTo>
                      <a:pt x="2748" y="2213"/>
                      <a:pt x="2108" y="744"/>
                      <a:pt x="519" y="1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4825;p83">
                <a:extLst>
                  <a:ext uri="{FF2B5EF4-FFF2-40B4-BE49-F238E27FC236}">
                    <a16:creationId xmlns:a16="http://schemas.microsoft.com/office/drawing/2014/main" id="{451909C0-859B-42DF-BB2D-BF6F3A130138}"/>
                  </a:ext>
                </a:extLst>
              </p:cNvPr>
              <p:cNvSpPr/>
              <p:nvPr/>
            </p:nvSpPr>
            <p:spPr>
              <a:xfrm>
                <a:off x="4869125" y="997550"/>
                <a:ext cx="160750" cy="66150"/>
              </a:xfrm>
              <a:custGeom>
                <a:avLst/>
                <a:gdLst/>
                <a:ahLst/>
                <a:cxnLst/>
                <a:rect l="l" t="t" r="r" b="b"/>
                <a:pathLst>
                  <a:path w="6430" h="2646" extrusionOk="0">
                    <a:moveTo>
                      <a:pt x="1040" y="1"/>
                    </a:moveTo>
                    <a:cubicBezTo>
                      <a:pt x="589" y="1"/>
                      <a:pt x="239" y="358"/>
                      <a:pt x="104" y="814"/>
                    </a:cubicBezTo>
                    <a:cubicBezTo>
                      <a:pt x="1" y="1108"/>
                      <a:pt x="191" y="1419"/>
                      <a:pt x="502" y="1470"/>
                    </a:cubicBezTo>
                    <a:cubicBezTo>
                      <a:pt x="1971" y="1885"/>
                      <a:pt x="3440" y="2283"/>
                      <a:pt x="4736" y="2646"/>
                    </a:cubicBezTo>
                    <a:cubicBezTo>
                      <a:pt x="5427" y="2611"/>
                      <a:pt x="5928" y="2611"/>
                      <a:pt x="6239" y="2127"/>
                    </a:cubicBezTo>
                    <a:cubicBezTo>
                      <a:pt x="6429" y="1851"/>
                      <a:pt x="6308" y="1470"/>
                      <a:pt x="6066" y="1419"/>
                    </a:cubicBezTo>
                    <a:cubicBezTo>
                      <a:pt x="4373" y="1021"/>
                      <a:pt x="2852" y="36"/>
                      <a:pt x="1072" y="2"/>
                    </a:cubicBezTo>
                    <a:cubicBezTo>
                      <a:pt x="1061" y="1"/>
                      <a:pt x="1051" y="1"/>
                      <a:pt x="1040" y="1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4826;p83">
                <a:extLst>
                  <a:ext uri="{FF2B5EF4-FFF2-40B4-BE49-F238E27FC236}">
                    <a16:creationId xmlns:a16="http://schemas.microsoft.com/office/drawing/2014/main" id="{FBD7D00E-BA57-49A7-85B3-6314124945FE}"/>
                  </a:ext>
                </a:extLst>
              </p:cNvPr>
              <p:cNvSpPr/>
              <p:nvPr/>
            </p:nvSpPr>
            <p:spPr>
              <a:xfrm>
                <a:off x="3763550" y="998475"/>
                <a:ext cx="117975" cy="55725"/>
              </a:xfrm>
              <a:custGeom>
                <a:avLst/>
                <a:gdLst/>
                <a:ahLst/>
                <a:cxnLst/>
                <a:rect l="l" t="t" r="r" b="b"/>
                <a:pathLst>
                  <a:path w="4719" h="2229" extrusionOk="0">
                    <a:moveTo>
                      <a:pt x="747" y="0"/>
                    </a:moveTo>
                    <a:cubicBezTo>
                      <a:pt x="407" y="0"/>
                      <a:pt x="65" y="161"/>
                      <a:pt x="18" y="690"/>
                    </a:cubicBezTo>
                    <a:cubicBezTo>
                      <a:pt x="0" y="863"/>
                      <a:pt x="190" y="1053"/>
                      <a:pt x="277" y="1243"/>
                    </a:cubicBezTo>
                    <a:lnTo>
                      <a:pt x="2333" y="2228"/>
                    </a:lnTo>
                    <a:cubicBezTo>
                      <a:pt x="2437" y="2220"/>
                      <a:pt x="2541" y="2220"/>
                      <a:pt x="2644" y="2220"/>
                    </a:cubicBezTo>
                    <a:cubicBezTo>
                      <a:pt x="2748" y="2220"/>
                      <a:pt x="2852" y="2220"/>
                      <a:pt x="2955" y="2211"/>
                    </a:cubicBezTo>
                    <a:cubicBezTo>
                      <a:pt x="3647" y="2142"/>
                      <a:pt x="4718" y="2090"/>
                      <a:pt x="4511" y="1261"/>
                    </a:cubicBezTo>
                    <a:cubicBezTo>
                      <a:pt x="4255" y="308"/>
                      <a:pt x="3582" y="187"/>
                      <a:pt x="2842" y="187"/>
                    </a:cubicBezTo>
                    <a:cubicBezTo>
                      <a:pt x="2589" y="187"/>
                      <a:pt x="2328" y="201"/>
                      <a:pt x="2074" y="201"/>
                    </a:cubicBezTo>
                    <a:cubicBezTo>
                      <a:pt x="1762" y="201"/>
                      <a:pt x="1460" y="180"/>
                      <a:pt x="1193" y="85"/>
                    </a:cubicBezTo>
                    <a:cubicBezTo>
                      <a:pt x="1066" y="36"/>
                      <a:pt x="907" y="0"/>
                      <a:pt x="747" y="0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4827;p83">
                <a:extLst>
                  <a:ext uri="{FF2B5EF4-FFF2-40B4-BE49-F238E27FC236}">
                    <a16:creationId xmlns:a16="http://schemas.microsoft.com/office/drawing/2014/main" id="{49CEEAE9-1DA9-449E-B6D0-E4CC5A0F2DDA}"/>
                  </a:ext>
                </a:extLst>
              </p:cNvPr>
              <p:cNvSpPr/>
              <p:nvPr/>
            </p:nvSpPr>
            <p:spPr>
              <a:xfrm>
                <a:off x="6244750" y="3463175"/>
                <a:ext cx="127900" cy="76650"/>
              </a:xfrm>
              <a:custGeom>
                <a:avLst/>
                <a:gdLst/>
                <a:ahLst/>
                <a:cxnLst/>
                <a:rect l="l" t="t" r="r" b="b"/>
                <a:pathLst>
                  <a:path w="5116" h="3066" extrusionOk="0">
                    <a:moveTo>
                      <a:pt x="4184" y="1"/>
                    </a:moveTo>
                    <a:cubicBezTo>
                      <a:pt x="4093" y="1"/>
                      <a:pt x="4000" y="13"/>
                      <a:pt x="3906" y="36"/>
                    </a:cubicBezTo>
                    <a:cubicBezTo>
                      <a:pt x="3232" y="209"/>
                      <a:pt x="2575" y="416"/>
                      <a:pt x="1918" y="641"/>
                    </a:cubicBezTo>
                    <a:lnTo>
                      <a:pt x="1936" y="641"/>
                    </a:lnTo>
                    <a:cubicBezTo>
                      <a:pt x="1659" y="848"/>
                      <a:pt x="1383" y="1038"/>
                      <a:pt x="1089" y="1194"/>
                    </a:cubicBezTo>
                    <a:cubicBezTo>
                      <a:pt x="432" y="1505"/>
                      <a:pt x="0" y="2093"/>
                      <a:pt x="311" y="2680"/>
                    </a:cubicBezTo>
                    <a:cubicBezTo>
                      <a:pt x="460" y="2964"/>
                      <a:pt x="650" y="3065"/>
                      <a:pt x="856" y="3065"/>
                    </a:cubicBezTo>
                    <a:cubicBezTo>
                      <a:pt x="1178" y="3065"/>
                      <a:pt x="1537" y="2818"/>
                      <a:pt x="1832" y="2628"/>
                    </a:cubicBezTo>
                    <a:cubicBezTo>
                      <a:pt x="2558" y="2093"/>
                      <a:pt x="3370" y="1695"/>
                      <a:pt x="4234" y="1436"/>
                    </a:cubicBezTo>
                    <a:cubicBezTo>
                      <a:pt x="4631" y="1332"/>
                      <a:pt x="5115" y="1108"/>
                      <a:pt x="4994" y="606"/>
                    </a:cubicBezTo>
                    <a:cubicBezTo>
                      <a:pt x="4883" y="203"/>
                      <a:pt x="4559" y="1"/>
                      <a:pt x="4184" y="1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4828;p83">
                <a:extLst>
                  <a:ext uri="{FF2B5EF4-FFF2-40B4-BE49-F238E27FC236}">
                    <a16:creationId xmlns:a16="http://schemas.microsoft.com/office/drawing/2014/main" id="{8D551844-B9EB-47C1-9BB3-BB785E0D8FA3}"/>
                  </a:ext>
                </a:extLst>
              </p:cNvPr>
              <p:cNvSpPr/>
              <p:nvPr/>
            </p:nvSpPr>
            <p:spPr>
              <a:xfrm>
                <a:off x="6286725" y="2464325"/>
                <a:ext cx="67775" cy="93850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3754" extrusionOk="0">
                    <a:moveTo>
                      <a:pt x="1532" y="0"/>
                    </a:moveTo>
                    <a:cubicBezTo>
                      <a:pt x="1516" y="0"/>
                      <a:pt x="1500" y="0"/>
                      <a:pt x="1484" y="1"/>
                    </a:cubicBezTo>
                    <a:cubicBezTo>
                      <a:pt x="187" y="53"/>
                      <a:pt x="239" y="1332"/>
                      <a:pt x="101" y="2265"/>
                    </a:cubicBezTo>
                    <a:cubicBezTo>
                      <a:pt x="1" y="3066"/>
                      <a:pt x="465" y="3754"/>
                      <a:pt x="1243" y="3754"/>
                    </a:cubicBezTo>
                    <a:cubicBezTo>
                      <a:pt x="1271" y="3754"/>
                      <a:pt x="1299" y="3753"/>
                      <a:pt x="1328" y="3751"/>
                    </a:cubicBezTo>
                    <a:cubicBezTo>
                      <a:pt x="2711" y="3682"/>
                      <a:pt x="1967" y="2403"/>
                      <a:pt x="2313" y="1815"/>
                    </a:cubicBezTo>
                    <a:cubicBezTo>
                      <a:pt x="2228" y="1050"/>
                      <a:pt x="2528" y="0"/>
                      <a:pt x="1532" y="0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4829;p83">
                <a:extLst>
                  <a:ext uri="{FF2B5EF4-FFF2-40B4-BE49-F238E27FC236}">
                    <a16:creationId xmlns:a16="http://schemas.microsoft.com/office/drawing/2014/main" id="{3CAB72CC-26DC-47EF-A5A6-81FB5CDB425F}"/>
                  </a:ext>
                </a:extLst>
              </p:cNvPr>
              <p:cNvSpPr/>
              <p:nvPr/>
            </p:nvSpPr>
            <p:spPr>
              <a:xfrm>
                <a:off x="6279300" y="2861375"/>
                <a:ext cx="75625" cy="97275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3891" extrusionOk="0">
                    <a:moveTo>
                      <a:pt x="2403" y="1"/>
                    </a:moveTo>
                    <a:cubicBezTo>
                      <a:pt x="2178" y="1"/>
                      <a:pt x="1971" y="104"/>
                      <a:pt x="1850" y="277"/>
                    </a:cubicBezTo>
                    <a:cubicBezTo>
                      <a:pt x="1504" y="1193"/>
                      <a:pt x="882" y="1884"/>
                      <a:pt x="277" y="2610"/>
                    </a:cubicBezTo>
                    <a:cubicBezTo>
                      <a:pt x="35" y="2869"/>
                      <a:pt x="1" y="3284"/>
                      <a:pt x="208" y="3578"/>
                    </a:cubicBezTo>
                    <a:cubicBezTo>
                      <a:pt x="326" y="3766"/>
                      <a:pt x="507" y="3890"/>
                      <a:pt x="682" y="3890"/>
                    </a:cubicBezTo>
                    <a:cubicBezTo>
                      <a:pt x="764" y="3890"/>
                      <a:pt x="845" y="3863"/>
                      <a:pt x="916" y="3802"/>
                    </a:cubicBezTo>
                    <a:cubicBezTo>
                      <a:pt x="1815" y="3128"/>
                      <a:pt x="2731" y="2420"/>
                      <a:pt x="3025" y="1452"/>
                    </a:cubicBezTo>
                    <a:cubicBezTo>
                      <a:pt x="2973" y="744"/>
                      <a:pt x="2921" y="225"/>
                      <a:pt x="2403" y="1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4830;p83">
                <a:extLst>
                  <a:ext uri="{FF2B5EF4-FFF2-40B4-BE49-F238E27FC236}">
                    <a16:creationId xmlns:a16="http://schemas.microsoft.com/office/drawing/2014/main" id="{FF1B1FD0-7575-480B-8846-F47BFC51CA59}"/>
                  </a:ext>
                </a:extLst>
              </p:cNvPr>
              <p:cNvSpPr/>
              <p:nvPr/>
            </p:nvSpPr>
            <p:spPr>
              <a:xfrm>
                <a:off x="4145025" y="994975"/>
                <a:ext cx="111500" cy="47325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1893" extrusionOk="0">
                    <a:moveTo>
                      <a:pt x="1539" y="105"/>
                    </a:moveTo>
                    <a:cubicBezTo>
                      <a:pt x="969" y="243"/>
                      <a:pt x="139" y="1"/>
                      <a:pt x="70" y="744"/>
                    </a:cubicBezTo>
                    <a:cubicBezTo>
                      <a:pt x="1" y="1418"/>
                      <a:pt x="813" y="1418"/>
                      <a:pt x="1332" y="1556"/>
                    </a:cubicBezTo>
                    <a:cubicBezTo>
                      <a:pt x="1764" y="1677"/>
                      <a:pt x="2213" y="1764"/>
                      <a:pt x="2645" y="1815"/>
                    </a:cubicBezTo>
                    <a:cubicBezTo>
                      <a:pt x="2898" y="1847"/>
                      <a:pt x="3179" y="1893"/>
                      <a:pt x="3440" y="1893"/>
                    </a:cubicBezTo>
                    <a:cubicBezTo>
                      <a:pt x="3890" y="1893"/>
                      <a:pt x="4279" y="1756"/>
                      <a:pt x="4356" y="1176"/>
                    </a:cubicBezTo>
                    <a:cubicBezTo>
                      <a:pt x="4459" y="346"/>
                      <a:pt x="3561" y="416"/>
                      <a:pt x="2956" y="329"/>
                    </a:cubicBezTo>
                    <a:lnTo>
                      <a:pt x="1539" y="105"/>
                    </a:lnTo>
                    <a:close/>
                  </a:path>
                </a:pathLst>
              </a:custGeom>
              <a:grpFill/>
              <a:ln w="2857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4831;p83">
                <a:extLst>
                  <a:ext uri="{FF2B5EF4-FFF2-40B4-BE49-F238E27FC236}">
                    <a16:creationId xmlns:a16="http://schemas.microsoft.com/office/drawing/2014/main" id="{93A308FF-E7E9-4FBB-88E1-36F32676D7BB}"/>
                  </a:ext>
                </a:extLst>
              </p:cNvPr>
              <p:cNvSpPr/>
              <p:nvPr/>
            </p:nvSpPr>
            <p:spPr>
              <a:xfrm>
                <a:off x="7213625" y="3803350"/>
                <a:ext cx="74075" cy="80050"/>
              </a:xfrm>
              <a:custGeom>
                <a:avLst/>
                <a:gdLst/>
                <a:ahLst/>
                <a:cxnLst/>
                <a:rect l="l" t="t" r="r" b="b"/>
                <a:pathLst>
                  <a:path w="2963" h="3202" extrusionOk="0">
                    <a:moveTo>
                      <a:pt x="573" y="1"/>
                    </a:moveTo>
                    <a:cubicBezTo>
                      <a:pt x="233" y="1"/>
                      <a:pt x="0" y="333"/>
                      <a:pt x="59" y="704"/>
                    </a:cubicBezTo>
                    <a:cubicBezTo>
                      <a:pt x="284" y="1965"/>
                      <a:pt x="1096" y="2777"/>
                      <a:pt x="2289" y="3175"/>
                    </a:cubicBezTo>
                    <a:cubicBezTo>
                      <a:pt x="2343" y="3193"/>
                      <a:pt x="2395" y="3202"/>
                      <a:pt x="2445" y="3202"/>
                    </a:cubicBezTo>
                    <a:cubicBezTo>
                      <a:pt x="2729" y="3202"/>
                      <a:pt x="2933" y="2914"/>
                      <a:pt x="2963" y="2414"/>
                    </a:cubicBezTo>
                    <a:cubicBezTo>
                      <a:pt x="2341" y="1619"/>
                      <a:pt x="1960" y="427"/>
                      <a:pt x="751" y="30"/>
                    </a:cubicBezTo>
                    <a:cubicBezTo>
                      <a:pt x="689" y="10"/>
                      <a:pt x="630" y="1"/>
                      <a:pt x="573" y="1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4832;p83">
                <a:extLst>
                  <a:ext uri="{FF2B5EF4-FFF2-40B4-BE49-F238E27FC236}">
                    <a16:creationId xmlns:a16="http://schemas.microsoft.com/office/drawing/2014/main" id="{53DC66B7-4EC0-44E5-80EB-9975CA130B49}"/>
                  </a:ext>
                </a:extLst>
              </p:cNvPr>
              <p:cNvSpPr/>
              <p:nvPr/>
            </p:nvSpPr>
            <p:spPr>
              <a:xfrm>
                <a:off x="6542025" y="3118350"/>
                <a:ext cx="6607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2643" h="3192" extrusionOk="0">
                    <a:moveTo>
                      <a:pt x="1295" y="1"/>
                    </a:moveTo>
                    <a:cubicBezTo>
                      <a:pt x="1273" y="1"/>
                      <a:pt x="1250" y="2"/>
                      <a:pt x="1226" y="4"/>
                    </a:cubicBezTo>
                    <a:cubicBezTo>
                      <a:pt x="275" y="108"/>
                      <a:pt x="51" y="954"/>
                      <a:pt x="33" y="1732"/>
                    </a:cubicBezTo>
                    <a:cubicBezTo>
                      <a:pt x="1" y="2354"/>
                      <a:pt x="200" y="3192"/>
                      <a:pt x="910" y="3192"/>
                    </a:cubicBezTo>
                    <a:cubicBezTo>
                      <a:pt x="950" y="3192"/>
                      <a:pt x="992" y="3189"/>
                      <a:pt x="1036" y="3184"/>
                    </a:cubicBezTo>
                    <a:cubicBezTo>
                      <a:pt x="2643" y="2959"/>
                      <a:pt x="1640" y="1767"/>
                      <a:pt x="1640" y="1110"/>
                    </a:cubicBezTo>
                    <a:cubicBezTo>
                      <a:pt x="1740" y="547"/>
                      <a:pt x="1792" y="1"/>
                      <a:pt x="1295" y="1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4833;p83">
                <a:extLst>
                  <a:ext uri="{FF2B5EF4-FFF2-40B4-BE49-F238E27FC236}">
                    <a16:creationId xmlns:a16="http://schemas.microsoft.com/office/drawing/2014/main" id="{EC06A326-037F-4C18-9DB0-CBDADFEB9676}"/>
                  </a:ext>
                </a:extLst>
              </p:cNvPr>
              <p:cNvSpPr/>
              <p:nvPr/>
            </p:nvSpPr>
            <p:spPr>
              <a:xfrm>
                <a:off x="4278100" y="987200"/>
                <a:ext cx="87225" cy="50150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006" extrusionOk="0">
                    <a:moveTo>
                      <a:pt x="2519" y="46"/>
                    </a:moveTo>
                    <a:cubicBezTo>
                      <a:pt x="2407" y="46"/>
                      <a:pt x="2296" y="60"/>
                      <a:pt x="2195" y="87"/>
                    </a:cubicBezTo>
                    <a:cubicBezTo>
                      <a:pt x="1435" y="312"/>
                      <a:pt x="191" y="1"/>
                      <a:pt x="87" y="1107"/>
                    </a:cubicBezTo>
                    <a:cubicBezTo>
                      <a:pt x="1" y="1798"/>
                      <a:pt x="986" y="1746"/>
                      <a:pt x="1642" y="1781"/>
                    </a:cubicBezTo>
                    <a:cubicBezTo>
                      <a:pt x="2299" y="1556"/>
                      <a:pt x="3422" y="2005"/>
                      <a:pt x="3474" y="813"/>
                    </a:cubicBezTo>
                    <a:cubicBezTo>
                      <a:pt x="3488" y="284"/>
                      <a:pt x="2986" y="46"/>
                      <a:pt x="2519" y="46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4834;p83">
                <a:extLst>
                  <a:ext uri="{FF2B5EF4-FFF2-40B4-BE49-F238E27FC236}">
                    <a16:creationId xmlns:a16="http://schemas.microsoft.com/office/drawing/2014/main" id="{B53B34D4-9C03-41E6-BC2A-5ECFD99BD522}"/>
                  </a:ext>
                </a:extLst>
              </p:cNvPr>
              <p:cNvSpPr/>
              <p:nvPr/>
            </p:nvSpPr>
            <p:spPr>
              <a:xfrm>
                <a:off x="6595650" y="1204100"/>
                <a:ext cx="810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3243" h="1672" extrusionOk="0">
                    <a:moveTo>
                      <a:pt x="1466" y="121"/>
                    </a:moveTo>
                    <a:cubicBezTo>
                      <a:pt x="1366" y="163"/>
                      <a:pt x="1241" y="173"/>
                      <a:pt x="1106" y="173"/>
                    </a:cubicBezTo>
                    <a:cubicBezTo>
                      <a:pt x="987" y="173"/>
                      <a:pt x="861" y="165"/>
                      <a:pt x="738" y="165"/>
                    </a:cubicBezTo>
                    <a:cubicBezTo>
                      <a:pt x="371" y="165"/>
                      <a:pt x="34" y="234"/>
                      <a:pt x="14" y="778"/>
                    </a:cubicBezTo>
                    <a:cubicBezTo>
                      <a:pt x="0" y="1593"/>
                      <a:pt x="628" y="1660"/>
                      <a:pt x="1232" y="1660"/>
                    </a:cubicBezTo>
                    <a:cubicBezTo>
                      <a:pt x="1352" y="1660"/>
                      <a:pt x="1472" y="1658"/>
                      <a:pt x="1585" y="1658"/>
                    </a:cubicBezTo>
                    <a:cubicBezTo>
                      <a:pt x="1627" y="1658"/>
                      <a:pt x="1668" y="1658"/>
                      <a:pt x="1708" y="1659"/>
                    </a:cubicBezTo>
                    <a:cubicBezTo>
                      <a:pt x="1826" y="1666"/>
                      <a:pt x="1954" y="1672"/>
                      <a:pt x="2085" y="1672"/>
                    </a:cubicBezTo>
                    <a:cubicBezTo>
                      <a:pt x="2644" y="1672"/>
                      <a:pt x="3242" y="1563"/>
                      <a:pt x="3228" y="933"/>
                    </a:cubicBezTo>
                    <a:cubicBezTo>
                      <a:pt x="3194" y="0"/>
                      <a:pt x="2209" y="207"/>
                      <a:pt x="1466" y="121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4835;p83">
                <a:extLst>
                  <a:ext uri="{FF2B5EF4-FFF2-40B4-BE49-F238E27FC236}">
                    <a16:creationId xmlns:a16="http://schemas.microsoft.com/office/drawing/2014/main" id="{FFDE60D1-9952-486B-A596-F57FBC03F305}"/>
                  </a:ext>
                </a:extLst>
              </p:cNvPr>
              <p:cNvSpPr/>
              <p:nvPr/>
            </p:nvSpPr>
            <p:spPr>
              <a:xfrm>
                <a:off x="5040350" y="1034625"/>
                <a:ext cx="8155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1879" extrusionOk="0">
                    <a:moveTo>
                      <a:pt x="1625" y="1"/>
                    </a:moveTo>
                    <a:cubicBezTo>
                      <a:pt x="803" y="1"/>
                      <a:pt x="279" y="461"/>
                      <a:pt x="99" y="1249"/>
                    </a:cubicBezTo>
                    <a:cubicBezTo>
                      <a:pt x="0" y="1616"/>
                      <a:pt x="339" y="1879"/>
                      <a:pt x="645" y="1879"/>
                    </a:cubicBezTo>
                    <a:cubicBezTo>
                      <a:pt x="714" y="1879"/>
                      <a:pt x="781" y="1865"/>
                      <a:pt x="842" y="1837"/>
                    </a:cubicBezTo>
                    <a:cubicBezTo>
                      <a:pt x="1620" y="1474"/>
                      <a:pt x="2829" y="1750"/>
                      <a:pt x="3106" y="800"/>
                    </a:cubicBezTo>
                    <a:cubicBezTo>
                      <a:pt x="3261" y="229"/>
                      <a:pt x="2363" y="22"/>
                      <a:pt x="1758" y="5"/>
                    </a:cubicBezTo>
                    <a:cubicBezTo>
                      <a:pt x="1713" y="2"/>
                      <a:pt x="1668" y="1"/>
                      <a:pt x="1625" y="1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4836;p83">
                <a:extLst>
                  <a:ext uri="{FF2B5EF4-FFF2-40B4-BE49-F238E27FC236}">
                    <a16:creationId xmlns:a16="http://schemas.microsoft.com/office/drawing/2014/main" id="{904E7293-9B49-4003-8FC6-7ECC8BB33E6D}"/>
                  </a:ext>
                </a:extLst>
              </p:cNvPr>
              <p:cNvSpPr/>
              <p:nvPr/>
            </p:nvSpPr>
            <p:spPr>
              <a:xfrm>
                <a:off x="6380950" y="3302475"/>
                <a:ext cx="77800" cy="40225"/>
              </a:xfrm>
              <a:custGeom>
                <a:avLst/>
                <a:gdLst/>
                <a:ahLst/>
                <a:cxnLst/>
                <a:rect l="l" t="t" r="r" b="b"/>
                <a:pathLst>
                  <a:path w="3112" h="1609" extrusionOk="0">
                    <a:moveTo>
                      <a:pt x="843" y="80"/>
                    </a:moveTo>
                    <a:cubicBezTo>
                      <a:pt x="352" y="80"/>
                      <a:pt x="1" y="466"/>
                      <a:pt x="65" y="882"/>
                    </a:cubicBezTo>
                    <a:cubicBezTo>
                      <a:pt x="161" y="1545"/>
                      <a:pt x="602" y="1578"/>
                      <a:pt x="1054" y="1578"/>
                    </a:cubicBezTo>
                    <a:cubicBezTo>
                      <a:pt x="1103" y="1578"/>
                      <a:pt x="1152" y="1577"/>
                      <a:pt x="1201" y="1577"/>
                    </a:cubicBezTo>
                    <a:cubicBezTo>
                      <a:pt x="1347" y="1577"/>
                      <a:pt x="1491" y="1581"/>
                      <a:pt x="1620" y="1608"/>
                    </a:cubicBezTo>
                    <a:cubicBezTo>
                      <a:pt x="1746" y="1549"/>
                      <a:pt x="1903" y="1535"/>
                      <a:pt x="2065" y="1535"/>
                    </a:cubicBezTo>
                    <a:cubicBezTo>
                      <a:pt x="2212" y="1535"/>
                      <a:pt x="2363" y="1547"/>
                      <a:pt x="2502" y="1547"/>
                    </a:cubicBezTo>
                    <a:cubicBezTo>
                      <a:pt x="2845" y="1547"/>
                      <a:pt x="3112" y="1478"/>
                      <a:pt x="3037" y="1003"/>
                    </a:cubicBezTo>
                    <a:cubicBezTo>
                      <a:pt x="2882" y="1"/>
                      <a:pt x="1741" y="191"/>
                      <a:pt x="963" y="87"/>
                    </a:cubicBezTo>
                    <a:cubicBezTo>
                      <a:pt x="923" y="82"/>
                      <a:pt x="882" y="80"/>
                      <a:pt x="843" y="80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4837;p83">
                <a:extLst>
                  <a:ext uri="{FF2B5EF4-FFF2-40B4-BE49-F238E27FC236}">
                    <a16:creationId xmlns:a16="http://schemas.microsoft.com/office/drawing/2014/main" id="{2AF3F58E-4AD9-4F3B-8C29-93D4F1AE0918}"/>
                  </a:ext>
                </a:extLst>
              </p:cNvPr>
              <p:cNvSpPr/>
              <p:nvPr/>
            </p:nvSpPr>
            <p:spPr>
              <a:xfrm>
                <a:off x="4384825" y="996700"/>
                <a:ext cx="62025" cy="39775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1591" extrusionOk="0">
                    <a:moveTo>
                      <a:pt x="1811" y="155"/>
                    </a:moveTo>
                    <a:cubicBezTo>
                      <a:pt x="1713" y="155"/>
                      <a:pt x="1613" y="168"/>
                      <a:pt x="1521" y="191"/>
                    </a:cubicBezTo>
                    <a:cubicBezTo>
                      <a:pt x="985" y="312"/>
                      <a:pt x="121" y="1"/>
                      <a:pt x="52" y="917"/>
                    </a:cubicBezTo>
                    <a:cubicBezTo>
                      <a:pt x="0" y="1487"/>
                      <a:pt x="536" y="1574"/>
                      <a:pt x="1054" y="1591"/>
                    </a:cubicBezTo>
                    <a:cubicBezTo>
                      <a:pt x="1573" y="1418"/>
                      <a:pt x="2385" y="1556"/>
                      <a:pt x="2454" y="727"/>
                    </a:cubicBezTo>
                    <a:cubicBezTo>
                      <a:pt x="2481" y="311"/>
                      <a:pt x="2153" y="155"/>
                      <a:pt x="1811" y="155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4838;p83">
                <a:extLst>
                  <a:ext uri="{FF2B5EF4-FFF2-40B4-BE49-F238E27FC236}">
                    <a16:creationId xmlns:a16="http://schemas.microsoft.com/office/drawing/2014/main" id="{0FD42D0C-FDFD-4F43-8A99-454F0C16783F}"/>
                  </a:ext>
                </a:extLst>
              </p:cNvPr>
              <p:cNvSpPr/>
              <p:nvPr/>
            </p:nvSpPr>
            <p:spPr>
              <a:xfrm>
                <a:off x="2100625" y="1004500"/>
                <a:ext cx="520200" cy="95050"/>
              </a:xfrm>
              <a:custGeom>
                <a:avLst/>
                <a:gdLst/>
                <a:ahLst/>
                <a:cxnLst/>
                <a:rect l="l" t="t" r="r" b="b"/>
                <a:pathLst>
                  <a:path w="20808" h="3802" extrusionOk="0">
                    <a:moveTo>
                      <a:pt x="20756" y="0"/>
                    </a:moveTo>
                    <a:lnTo>
                      <a:pt x="20738" y="17"/>
                    </a:lnTo>
                    <a:lnTo>
                      <a:pt x="20773" y="17"/>
                    </a:lnTo>
                    <a:lnTo>
                      <a:pt x="20808" y="0"/>
                    </a:lnTo>
                    <a:close/>
                    <a:moveTo>
                      <a:pt x="1" y="3785"/>
                    </a:moveTo>
                    <a:lnTo>
                      <a:pt x="1" y="3802"/>
                    </a:lnTo>
                    <a:lnTo>
                      <a:pt x="18" y="3802"/>
                    </a:lnTo>
                    <a:lnTo>
                      <a:pt x="18" y="3785"/>
                    </a:lnTo>
                    <a:close/>
                  </a:path>
                </a:pathLst>
              </a:custGeom>
              <a:grpFill/>
              <a:ln w="2857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4839;p83">
                <a:extLst>
                  <a:ext uri="{FF2B5EF4-FFF2-40B4-BE49-F238E27FC236}">
                    <a16:creationId xmlns:a16="http://schemas.microsoft.com/office/drawing/2014/main" id="{B836B8B1-497C-4E1A-9A11-7EAEE7F2608F}"/>
                  </a:ext>
                </a:extLst>
              </p:cNvPr>
              <p:cNvSpPr/>
              <p:nvPr/>
            </p:nvSpPr>
            <p:spPr>
              <a:xfrm>
                <a:off x="233350" y="949250"/>
                <a:ext cx="3232550" cy="3802300"/>
              </a:xfrm>
              <a:custGeom>
                <a:avLst/>
                <a:gdLst/>
                <a:ahLst/>
                <a:cxnLst/>
                <a:rect l="l" t="t" r="r" b="b"/>
                <a:pathLst>
                  <a:path w="129302" h="152092" extrusionOk="0">
                    <a:moveTo>
                      <a:pt x="97270" y="1644"/>
                    </a:moveTo>
                    <a:cubicBezTo>
                      <a:pt x="97347" y="1644"/>
                      <a:pt x="97424" y="1648"/>
                      <a:pt x="97503" y="1657"/>
                    </a:cubicBezTo>
                    <a:cubicBezTo>
                      <a:pt x="97555" y="1674"/>
                      <a:pt x="97607" y="1692"/>
                      <a:pt x="97642" y="1709"/>
                    </a:cubicBezTo>
                    <a:lnTo>
                      <a:pt x="95601" y="2170"/>
                    </a:lnTo>
                    <a:lnTo>
                      <a:pt x="95601" y="2170"/>
                    </a:lnTo>
                    <a:cubicBezTo>
                      <a:pt x="96129" y="1917"/>
                      <a:pt x="96661" y="1644"/>
                      <a:pt x="97270" y="1644"/>
                    </a:cubicBezTo>
                    <a:close/>
                    <a:moveTo>
                      <a:pt x="95473" y="2210"/>
                    </a:moveTo>
                    <a:lnTo>
                      <a:pt x="95447" y="2227"/>
                    </a:lnTo>
                    <a:lnTo>
                      <a:pt x="95429" y="2227"/>
                    </a:lnTo>
                    <a:lnTo>
                      <a:pt x="95464" y="2210"/>
                    </a:lnTo>
                    <a:close/>
                    <a:moveTo>
                      <a:pt x="68358" y="8951"/>
                    </a:moveTo>
                    <a:cubicBezTo>
                      <a:pt x="68553" y="8951"/>
                      <a:pt x="68761" y="9049"/>
                      <a:pt x="68989" y="9313"/>
                    </a:cubicBezTo>
                    <a:cubicBezTo>
                      <a:pt x="69208" y="9280"/>
                      <a:pt x="69420" y="9268"/>
                      <a:pt x="69634" y="9268"/>
                    </a:cubicBezTo>
                    <a:cubicBezTo>
                      <a:pt x="69758" y="9268"/>
                      <a:pt x="69882" y="9272"/>
                      <a:pt x="70008" y="9278"/>
                    </a:cubicBezTo>
                    <a:cubicBezTo>
                      <a:pt x="70061" y="9286"/>
                      <a:pt x="70117" y="9289"/>
                      <a:pt x="70177" y="9289"/>
                    </a:cubicBezTo>
                    <a:cubicBezTo>
                      <a:pt x="70522" y="9289"/>
                      <a:pt x="70965" y="9176"/>
                      <a:pt x="71318" y="9176"/>
                    </a:cubicBezTo>
                    <a:cubicBezTo>
                      <a:pt x="71841" y="9176"/>
                      <a:pt x="72167" y="9425"/>
                      <a:pt x="71685" y="10661"/>
                    </a:cubicBezTo>
                    <a:cubicBezTo>
                      <a:pt x="71581" y="10937"/>
                      <a:pt x="71823" y="11265"/>
                      <a:pt x="72151" y="11386"/>
                    </a:cubicBezTo>
                    <a:cubicBezTo>
                      <a:pt x="72428" y="11438"/>
                      <a:pt x="72722" y="11490"/>
                      <a:pt x="72998" y="11507"/>
                    </a:cubicBezTo>
                    <a:cubicBezTo>
                      <a:pt x="72652" y="11922"/>
                      <a:pt x="72359" y="12406"/>
                      <a:pt x="71927" y="12717"/>
                    </a:cubicBezTo>
                    <a:cubicBezTo>
                      <a:pt x="71831" y="12786"/>
                      <a:pt x="71741" y="12813"/>
                      <a:pt x="71654" y="12813"/>
                    </a:cubicBezTo>
                    <a:cubicBezTo>
                      <a:pt x="71349" y="12813"/>
                      <a:pt x="71090" y="12473"/>
                      <a:pt x="70821" y="12406"/>
                    </a:cubicBezTo>
                    <a:cubicBezTo>
                      <a:pt x="69127" y="11939"/>
                      <a:pt x="69334" y="10488"/>
                      <a:pt x="68989" y="9313"/>
                    </a:cubicBezTo>
                    <a:lnTo>
                      <a:pt x="67330" y="9520"/>
                    </a:lnTo>
                    <a:cubicBezTo>
                      <a:pt x="67668" y="9295"/>
                      <a:pt x="67992" y="8951"/>
                      <a:pt x="68358" y="8951"/>
                    </a:cubicBezTo>
                    <a:close/>
                    <a:moveTo>
                      <a:pt x="51546" y="12467"/>
                    </a:moveTo>
                    <a:cubicBezTo>
                      <a:pt x="51593" y="12467"/>
                      <a:pt x="51647" y="12470"/>
                      <a:pt x="51707" y="12475"/>
                    </a:cubicBezTo>
                    <a:cubicBezTo>
                      <a:pt x="51897" y="12648"/>
                      <a:pt x="52157" y="12890"/>
                      <a:pt x="52433" y="13115"/>
                    </a:cubicBezTo>
                    <a:cubicBezTo>
                      <a:pt x="52260" y="13270"/>
                      <a:pt x="52053" y="13374"/>
                      <a:pt x="51845" y="13460"/>
                    </a:cubicBezTo>
                    <a:cubicBezTo>
                      <a:pt x="51802" y="13467"/>
                      <a:pt x="51764" y="13470"/>
                      <a:pt x="51729" y="13470"/>
                    </a:cubicBezTo>
                    <a:cubicBezTo>
                      <a:pt x="51300" y="13470"/>
                      <a:pt x="51439" y="13007"/>
                      <a:pt x="51327" y="12752"/>
                    </a:cubicBezTo>
                    <a:cubicBezTo>
                      <a:pt x="51225" y="12548"/>
                      <a:pt x="51295" y="12467"/>
                      <a:pt x="51546" y="12467"/>
                    </a:cubicBezTo>
                    <a:close/>
                    <a:moveTo>
                      <a:pt x="55481" y="12549"/>
                    </a:moveTo>
                    <a:cubicBezTo>
                      <a:pt x="55526" y="12549"/>
                      <a:pt x="55570" y="12553"/>
                      <a:pt x="55613" y="12562"/>
                    </a:cubicBezTo>
                    <a:lnTo>
                      <a:pt x="54576" y="13789"/>
                    </a:lnTo>
                    <a:lnTo>
                      <a:pt x="53954" y="13184"/>
                    </a:lnTo>
                    <a:cubicBezTo>
                      <a:pt x="54420" y="12976"/>
                      <a:pt x="54870" y="12752"/>
                      <a:pt x="55336" y="12562"/>
                    </a:cubicBezTo>
                    <a:cubicBezTo>
                      <a:pt x="55388" y="12553"/>
                      <a:pt x="55436" y="12549"/>
                      <a:pt x="55481" y="12549"/>
                    </a:cubicBezTo>
                    <a:close/>
                    <a:moveTo>
                      <a:pt x="116966" y="0"/>
                    </a:moveTo>
                    <a:cubicBezTo>
                      <a:pt x="112339" y="0"/>
                      <a:pt x="107712" y="747"/>
                      <a:pt x="103085" y="1035"/>
                    </a:cubicBezTo>
                    <a:cubicBezTo>
                      <a:pt x="101910" y="1104"/>
                      <a:pt x="100735" y="983"/>
                      <a:pt x="99542" y="1260"/>
                    </a:cubicBezTo>
                    <a:cubicBezTo>
                      <a:pt x="99533" y="1262"/>
                      <a:pt x="99523" y="1263"/>
                      <a:pt x="99512" y="1263"/>
                    </a:cubicBezTo>
                    <a:cubicBezTo>
                      <a:pt x="99194" y="1263"/>
                      <a:pt x="98389" y="307"/>
                      <a:pt x="97503" y="240"/>
                    </a:cubicBezTo>
                    <a:cubicBezTo>
                      <a:pt x="96554" y="172"/>
                      <a:pt x="95607" y="143"/>
                      <a:pt x="94661" y="143"/>
                    </a:cubicBezTo>
                    <a:cubicBezTo>
                      <a:pt x="91541" y="143"/>
                      <a:pt x="88432" y="459"/>
                      <a:pt x="85303" y="724"/>
                    </a:cubicBezTo>
                    <a:cubicBezTo>
                      <a:pt x="83379" y="875"/>
                      <a:pt x="81549" y="1637"/>
                      <a:pt x="79578" y="1637"/>
                    </a:cubicBezTo>
                    <a:cubicBezTo>
                      <a:pt x="79300" y="1637"/>
                      <a:pt x="79020" y="1622"/>
                      <a:pt x="78736" y="1588"/>
                    </a:cubicBezTo>
                    <a:cubicBezTo>
                      <a:pt x="78573" y="1568"/>
                      <a:pt x="78403" y="1557"/>
                      <a:pt x="78229" y="1557"/>
                    </a:cubicBezTo>
                    <a:cubicBezTo>
                      <a:pt x="77349" y="1557"/>
                      <a:pt x="76386" y="1840"/>
                      <a:pt x="75953" y="2677"/>
                    </a:cubicBezTo>
                    <a:cubicBezTo>
                      <a:pt x="75538" y="3489"/>
                      <a:pt x="76333" y="4163"/>
                      <a:pt x="76956" y="4750"/>
                    </a:cubicBezTo>
                    <a:cubicBezTo>
                      <a:pt x="77215" y="4992"/>
                      <a:pt x="77232" y="5511"/>
                      <a:pt x="77370" y="5891"/>
                    </a:cubicBezTo>
                    <a:cubicBezTo>
                      <a:pt x="77348" y="5890"/>
                      <a:pt x="77325" y="5889"/>
                      <a:pt x="77301" y="5889"/>
                    </a:cubicBezTo>
                    <a:cubicBezTo>
                      <a:pt x="77154" y="5889"/>
                      <a:pt x="76988" y="5912"/>
                      <a:pt x="76844" y="5912"/>
                    </a:cubicBezTo>
                    <a:cubicBezTo>
                      <a:pt x="76726" y="5912"/>
                      <a:pt x="76623" y="5896"/>
                      <a:pt x="76558" y="5839"/>
                    </a:cubicBezTo>
                    <a:cubicBezTo>
                      <a:pt x="76285" y="5586"/>
                      <a:pt x="76034" y="5489"/>
                      <a:pt x="75796" y="5489"/>
                    </a:cubicBezTo>
                    <a:cubicBezTo>
                      <a:pt x="75417" y="5489"/>
                      <a:pt x="75070" y="5733"/>
                      <a:pt x="74709" y="5977"/>
                    </a:cubicBezTo>
                    <a:lnTo>
                      <a:pt x="74709" y="5995"/>
                    </a:lnTo>
                    <a:lnTo>
                      <a:pt x="74692" y="5995"/>
                    </a:lnTo>
                    <a:cubicBezTo>
                      <a:pt x="74415" y="6358"/>
                      <a:pt x="73707" y="6479"/>
                      <a:pt x="73897" y="7066"/>
                    </a:cubicBezTo>
                    <a:cubicBezTo>
                      <a:pt x="74104" y="7654"/>
                      <a:pt x="74761" y="7671"/>
                      <a:pt x="75331" y="7723"/>
                    </a:cubicBezTo>
                    <a:lnTo>
                      <a:pt x="75625" y="7723"/>
                    </a:lnTo>
                    <a:lnTo>
                      <a:pt x="77146" y="7982"/>
                    </a:lnTo>
                    <a:cubicBezTo>
                      <a:pt x="76904" y="8068"/>
                      <a:pt x="76662" y="8120"/>
                      <a:pt x="76403" y="8120"/>
                    </a:cubicBezTo>
                    <a:cubicBezTo>
                      <a:pt x="76178" y="8103"/>
                      <a:pt x="75970" y="7930"/>
                      <a:pt x="75729" y="7861"/>
                    </a:cubicBezTo>
                    <a:cubicBezTo>
                      <a:pt x="75594" y="7823"/>
                      <a:pt x="75464" y="7807"/>
                      <a:pt x="75337" y="7807"/>
                    </a:cubicBezTo>
                    <a:cubicBezTo>
                      <a:pt x="74777" y="7807"/>
                      <a:pt x="74273" y="8116"/>
                      <a:pt x="73724" y="8172"/>
                    </a:cubicBezTo>
                    <a:cubicBezTo>
                      <a:pt x="73717" y="8173"/>
                      <a:pt x="73710" y="8174"/>
                      <a:pt x="73702" y="8174"/>
                    </a:cubicBezTo>
                    <a:cubicBezTo>
                      <a:pt x="73450" y="8174"/>
                      <a:pt x="72913" y="7613"/>
                      <a:pt x="72946" y="7394"/>
                    </a:cubicBezTo>
                    <a:cubicBezTo>
                      <a:pt x="73102" y="6479"/>
                      <a:pt x="73810" y="6098"/>
                      <a:pt x="74674" y="5995"/>
                    </a:cubicBezTo>
                    <a:lnTo>
                      <a:pt x="74674" y="5977"/>
                    </a:lnTo>
                    <a:cubicBezTo>
                      <a:pt x="74726" y="5545"/>
                      <a:pt x="74830" y="5113"/>
                      <a:pt x="74951" y="4681"/>
                    </a:cubicBezTo>
                    <a:cubicBezTo>
                      <a:pt x="75072" y="4370"/>
                      <a:pt x="75435" y="4076"/>
                      <a:pt x="75124" y="3748"/>
                    </a:cubicBezTo>
                    <a:cubicBezTo>
                      <a:pt x="74832" y="3467"/>
                      <a:pt x="74483" y="3396"/>
                      <a:pt x="74119" y="3396"/>
                    </a:cubicBezTo>
                    <a:cubicBezTo>
                      <a:pt x="73856" y="3396"/>
                      <a:pt x="73587" y="3433"/>
                      <a:pt x="73326" y="3454"/>
                    </a:cubicBezTo>
                    <a:cubicBezTo>
                      <a:pt x="72946" y="3506"/>
                      <a:pt x="72756" y="3748"/>
                      <a:pt x="72704" y="4180"/>
                    </a:cubicBezTo>
                    <a:cubicBezTo>
                      <a:pt x="72601" y="5252"/>
                      <a:pt x="72134" y="6098"/>
                      <a:pt x="70959" y="6340"/>
                    </a:cubicBezTo>
                    <a:cubicBezTo>
                      <a:pt x="70855" y="6427"/>
                      <a:pt x="70769" y="6513"/>
                      <a:pt x="70665" y="6617"/>
                    </a:cubicBezTo>
                    <a:cubicBezTo>
                      <a:pt x="70786" y="6859"/>
                      <a:pt x="70924" y="7083"/>
                      <a:pt x="71097" y="7291"/>
                    </a:cubicBezTo>
                    <a:cubicBezTo>
                      <a:pt x="71304" y="7412"/>
                      <a:pt x="71546" y="7515"/>
                      <a:pt x="71788" y="7567"/>
                    </a:cubicBezTo>
                    <a:cubicBezTo>
                      <a:pt x="71650" y="7550"/>
                      <a:pt x="71512" y="7541"/>
                      <a:pt x="71374" y="7541"/>
                    </a:cubicBezTo>
                    <a:cubicBezTo>
                      <a:pt x="71235" y="7541"/>
                      <a:pt x="71097" y="7550"/>
                      <a:pt x="70959" y="7567"/>
                    </a:cubicBezTo>
                    <a:cubicBezTo>
                      <a:pt x="70569" y="7671"/>
                      <a:pt x="70173" y="7708"/>
                      <a:pt x="69775" y="7708"/>
                    </a:cubicBezTo>
                    <a:cubicBezTo>
                      <a:pt x="68812" y="7708"/>
                      <a:pt x="67832" y="7494"/>
                      <a:pt x="66868" y="7494"/>
                    </a:cubicBezTo>
                    <a:cubicBezTo>
                      <a:pt x="66108" y="7494"/>
                      <a:pt x="65357" y="7627"/>
                      <a:pt x="64634" y="8103"/>
                    </a:cubicBezTo>
                    <a:cubicBezTo>
                      <a:pt x="64271" y="8345"/>
                      <a:pt x="63580" y="8379"/>
                      <a:pt x="63666" y="8863"/>
                    </a:cubicBezTo>
                    <a:cubicBezTo>
                      <a:pt x="63752" y="9382"/>
                      <a:pt x="64167" y="9900"/>
                      <a:pt x="64547" y="10315"/>
                    </a:cubicBezTo>
                    <a:cubicBezTo>
                      <a:pt x="64666" y="10447"/>
                      <a:pt x="64798" y="10498"/>
                      <a:pt x="64939" y="10498"/>
                    </a:cubicBezTo>
                    <a:cubicBezTo>
                      <a:pt x="65148" y="10498"/>
                      <a:pt x="65375" y="10387"/>
                      <a:pt x="65602" y="10263"/>
                    </a:cubicBezTo>
                    <a:cubicBezTo>
                      <a:pt x="66124" y="9977"/>
                      <a:pt x="66711" y="9789"/>
                      <a:pt x="67269" y="9556"/>
                    </a:cubicBezTo>
                    <a:lnTo>
                      <a:pt x="67269" y="9556"/>
                    </a:lnTo>
                    <a:cubicBezTo>
                      <a:pt x="66173" y="11022"/>
                      <a:pt x="64072" y="10911"/>
                      <a:pt x="62975" y="11974"/>
                    </a:cubicBezTo>
                    <a:cubicBezTo>
                      <a:pt x="62086" y="12850"/>
                      <a:pt x="61268" y="13162"/>
                      <a:pt x="60357" y="13162"/>
                    </a:cubicBezTo>
                    <a:cubicBezTo>
                      <a:pt x="59993" y="13162"/>
                      <a:pt x="59613" y="13112"/>
                      <a:pt x="59207" y="13028"/>
                    </a:cubicBezTo>
                    <a:cubicBezTo>
                      <a:pt x="58430" y="12873"/>
                      <a:pt x="57687" y="12510"/>
                      <a:pt x="56926" y="12233"/>
                    </a:cubicBezTo>
                    <a:cubicBezTo>
                      <a:pt x="57173" y="12050"/>
                      <a:pt x="57402" y="11981"/>
                      <a:pt x="57619" y="11981"/>
                    </a:cubicBezTo>
                    <a:cubicBezTo>
                      <a:pt x="58162" y="11981"/>
                      <a:pt x="58632" y="12416"/>
                      <a:pt x="59138" y="12613"/>
                    </a:cubicBezTo>
                    <a:cubicBezTo>
                      <a:pt x="59332" y="12687"/>
                      <a:pt x="59512" y="12718"/>
                      <a:pt x="59680" y="12718"/>
                    </a:cubicBezTo>
                    <a:cubicBezTo>
                      <a:pt x="60502" y="12718"/>
                      <a:pt x="61062" y="11967"/>
                      <a:pt x="61765" y="11680"/>
                    </a:cubicBezTo>
                    <a:cubicBezTo>
                      <a:pt x="62404" y="11421"/>
                      <a:pt x="61903" y="10851"/>
                      <a:pt x="61661" y="10384"/>
                    </a:cubicBezTo>
                    <a:cubicBezTo>
                      <a:pt x="61454" y="9987"/>
                      <a:pt x="61921" y="9745"/>
                      <a:pt x="62249" y="9537"/>
                    </a:cubicBezTo>
                    <a:cubicBezTo>
                      <a:pt x="62664" y="9295"/>
                      <a:pt x="63441" y="9226"/>
                      <a:pt x="63182" y="8518"/>
                    </a:cubicBezTo>
                    <a:cubicBezTo>
                      <a:pt x="63018" y="8098"/>
                      <a:pt x="62703" y="8030"/>
                      <a:pt x="62354" y="8030"/>
                    </a:cubicBezTo>
                    <a:cubicBezTo>
                      <a:pt x="62187" y="8030"/>
                      <a:pt x="62013" y="8045"/>
                      <a:pt x="61845" y="8045"/>
                    </a:cubicBezTo>
                    <a:cubicBezTo>
                      <a:pt x="61771" y="8045"/>
                      <a:pt x="61698" y="8042"/>
                      <a:pt x="61627" y="8034"/>
                    </a:cubicBezTo>
                    <a:cubicBezTo>
                      <a:pt x="61564" y="8027"/>
                      <a:pt x="61502" y="8024"/>
                      <a:pt x="61440" y="8024"/>
                    </a:cubicBezTo>
                    <a:cubicBezTo>
                      <a:pt x="60620" y="8024"/>
                      <a:pt x="59973" y="8583"/>
                      <a:pt x="59080" y="8583"/>
                    </a:cubicBezTo>
                    <a:cubicBezTo>
                      <a:pt x="59004" y="8583"/>
                      <a:pt x="58925" y="8579"/>
                      <a:pt x="58844" y="8570"/>
                    </a:cubicBezTo>
                    <a:cubicBezTo>
                      <a:pt x="57410" y="8414"/>
                      <a:pt x="56391" y="7671"/>
                      <a:pt x="55181" y="7187"/>
                    </a:cubicBezTo>
                    <a:cubicBezTo>
                      <a:pt x="54440" y="6892"/>
                      <a:pt x="53723" y="6767"/>
                      <a:pt x="53025" y="6767"/>
                    </a:cubicBezTo>
                    <a:cubicBezTo>
                      <a:pt x="51022" y="6767"/>
                      <a:pt x="49177" y="7799"/>
                      <a:pt x="47370" y="8812"/>
                    </a:cubicBezTo>
                    <a:cubicBezTo>
                      <a:pt x="46903" y="9071"/>
                      <a:pt x="46765" y="9434"/>
                      <a:pt x="46972" y="9969"/>
                    </a:cubicBezTo>
                    <a:cubicBezTo>
                      <a:pt x="47155" y="10426"/>
                      <a:pt x="47351" y="10748"/>
                      <a:pt x="47819" y="10748"/>
                    </a:cubicBezTo>
                    <a:cubicBezTo>
                      <a:pt x="47883" y="10748"/>
                      <a:pt x="47952" y="10742"/>
                      <a:pt x="48026" y="10730"/>
                    </a:cubicBezTo>
                    <a:lnTo>
                      <a:pt x="50498" y="10280"/>
                    </a:lnTo>
                    <a:cubicBezTo>
                      <a:pt x="50618" y="10263"/>
                      <a:pt x="50739" y="10229"/>
                      <a:pt x="50878" y="10194"/>
                    </a:cubicBezTo>
                    <a:lnTo>
                      <a:pt x="50878" y="10194"/>
                    </a:lnTo>
                    <a:cubicBezTo>
                      <a:pt x="50878" y="10298"/>
                      <a:pt x="50860" y="10401"/>
                      <a:pt x="50860" y="10505"/>
                    </a:cubicBezTo>
                    <a:cubicBezTo>
                      <a:pt x="50614" y="11663"/>
                      <a:pt x="50148" y="12321"/>
                      <a:pt x="49280" y="12321"/>
                    </a:cubicBezTo>
                    <a:cubicBezTo>
                      <a:pt x="48931" y="12321"/>
                      <a:pt x="48517" y="12214"/>
                      <a:pt x="48026" y="11991"/>
                    </a:cubicBezTo>
                    <a:cubicBezTo>
                      <a:pt x="46374" y="11254"/>
                      <a:pt x="44693" y="10979"/>
                      <a:pt x="42955" y="10979"/>
                    </a:cubicBezTo>
                    <a:cubicBezTo>
                      <a:pt x="42002" y="10979"/>
                      <a:pt x="41033" y="11062"/>
                      <a:pt x="40042" y="11196"/>
                    </a:cubicBezTo>
                    <a:cubicBezTo>
                      <a:pt x="38536" y="11404"/>
                      <a:pt x="37062" y="12285"/>
                      <a:pt x="35569" y="12285"/>
                    </a:cubicBezTo>
                    <a:cubicBezTo>
                      <a:pt x="35195" y="12285"/>
                      <a:pt x="34820" y="12230"/>
                      <a:pt x="34443" y="12095"/>
                    </a:cubicBezTo>
                    <a:cubicBezTo>
                      <a:pt x="32698" y="11490"/>
                      <a:pt x="30900" y="11110"/>
                      <a:pt x="29068" y="10920"/>
                    </a:cubicBezTo>
                    <a:cubicBezTo>
                      <a:pt x="27080" y="10698"/>
                      <a:pt x="25171" y="10202"/>
                      <a:pt x="23146" y="10202"/>
                    </a:cubicBezTo>
                    <a:cubicBezTo>
                      <a:pt x="22337" y="10202"/>
                      <a:pt x="21510" y="10281"/>
                      <a:pt x="20652" y="10488"/>
                    </a:cubicBezTo>
                    <a:cubicBezTo>
                      <a:pt x="18383" y="11055"/>
                      <a:pt x="16215" y="12269"/>
                      <a:pt x="13793" y="12269"/>
                    </a:cubicBezTo>
                    <a:cubicBezTo>
                      <a:pt x="13559" y="12269"/>
                      <a:pt x="13322" y="12258"/>
                      <a:pt x="13083" y="12233"/>
                    </a:cubicBezTo>
                    <a:cubicBezTo>
                      <a:pt x="13049" y="12230"/>
                      <a:pt x="13015" y="12229"/>
                      <a:pt x="12982" y="12229"/>
                    </a:cubicBezTo>
                    <a:cubicBezTo>
                      <a:pt x="12473" y="12229"/>
                      <a:pt x="12176" y="12605"/>
                      <a:pt x="12323" y="13287"/>
                    </a:cubicBezTo>
                    <a:cubicBezTo>
                      <a:pt x="12498" y="14071"/>
                      <a:pt x="12325" y="14707"/>
                      <a:pt x="11687" y="14707"/>
                    </a:cubicBezTo>
                    <a:cubicBezTo>
                      <a:pt x="11510" y="14707"/>
                      <a:pt x="11296" y="14658"/>
                      <a:pt x="11044" y="14549"/>
                    </a:cubicBezTo>
                    <a:cubicBezTo>
                      <a:pt x="10655" y="14378"/>
                      <a:pt x="10292" y="14308"/>
                      <a:pt x="9947" y="14308"/>
                    </a:cubicBezTo>
                    <a:cubicBezTo>
                      <a:pt x="9034" y="14308"/>
                      <a:pt x="8242" y="14801"/>
                      <a:pt x="7415" y="15240"/>
                    </a:cubicBezTo>
                    <a:cubicBezTo>
                      <a:pt x="6965" y="15482"/>
                      <a:pt x="6672" y="15914"/>
                      <a:pt x="6879" y="16467"/>
                    </a:cubicBezTo>
                    <a:cubicBezTo>
                      <a:pt x="7027" y="16886"/>
                      <a:pt x="7334" y="16988"/>
                      <a:pt x="7700" y="16988"/>
                    </a:cubicBezTo>
                    <a:cubicBezTo>
                      <a:pt x="7802" y="16988"/>
                      <a:pt x="7910" y="16980"/>
                      <a:pt x="8020" y="16968"/>
                    </a:cubicBezTo>
                    <a:cubicBezTo>
                      <a:pt x="8305" y="16929"/>
                      <a:pt x="8590" y="16910"/>
                      <a:pt x="8875" y="16910"/>
                    </a:cubicBezTo>
                    <a:cubicBezTo>
                      <a:pt x="8970" y="16910"/>
                      <a:pt x="9065" y="16912"/>
                      <a:pt x="9160" y="16917"/>
                    </a:cubicBezTo>
                    <a:cubicBezTo>
                      <a:pt x="9186" y="16919"/>
                      <a:pt x="9214" y="16920"/>
                      <a:pt x="9242" y="16920"/>
                    </a:cubicBezTo>
                    <a:cubicBezTo>
                      <a:pt x="9458" y="16920"/>
                      <a:pt x="9735" y="16862"/>
                      <a:pt x="9947" y="16862"/>
                    </a:cubicBezTo>
                    <a:cubicBezTo>
                      <a:pt x="10131" y="16862"/>
                      <a:pt x="10266" y="16906"/>
                      <a:pt x="10266" y="17072"/>
                    </a:cubicBezTo>
                    <a:cubicBezTo>
                      <a:pt x="10266" y="17498"/>
                      <a:pt x="9728" y="17637"/>
                      <a:pt x="9291" y="17637"/>
                    </a:cubicBezTo>
                    <a:cubicBezTo>
                      <a:pt x="9214" y="17637"/>
                      <a:pt x="9141" y="17633"/>
                      <a:pt x="9074" y="17625"/>
                    </a:cubicBezTo>
                    <a:cubicBezTo>
                      <a:pt x="8873" y="17604"/>
                      <a:pt x="8677" y="17594"/>
                      <a:pt x="8484" y="17594"/>
                    </a:cubicBezTo>
                    <a:cubicBezTo>
                      <a:pt x="6314" y="17594"/>
                      <a:pt x="4587" y="18859"/>
                      <a:pt x="2714" y="19716"/>
                    </a:cubicBezTo>
                    <a:cubicBezTo>
                      <a:pt x="1193" y="20407"/>
                      <a:pt x="2351" y="21548"/>
                      <a:pt x="2282" y="22429"/>
                    </a:cubicBezTo>
                    <a:cubicBezTo>
                      <a:pt x="2264" y="22814"/>
                      <a:pt x="2455" y="22907"/>
                      <a:pt x="2706" y="22907"/>
                    </a:cubicBezTo>
                    <a:cubicBezTo>
                      <a:pt x="2939" y="22907"/>
                      <a:pt x="3223" y="22827"/>
                      <a:pt x="3440" y="22827"/>
                    </a:cubicBezTo>
                    <a:cubicBezTo>
                      <a:pt x="3665" y="22827"/>
                      <a:pt x="3872" y="22982"/>
                      <a:pt x="4079" y="23069"/>
                    </a:cubicBezTo>
                    <a:cubicBezTo>
                      <a:pt x="3924" y="23242"/>
                      <a:pt x="3751" y="23380"/>
                      <a:pt x="3544" y="23501"/>
                    </a:cubicBezTo>
                    <a:cubicBezTo>
                      <a:pt x="2610" y="23881"/>
                      <a:pt x="1643" y="24192"/>
                      <a:pt x="709" y="24589"/>
                    </a:cubicBezTo>
                    <a:cubicBezTo>
                      <a:pt x="329" y="24745"/>
                      <a:pt x="1" y="25142"/>
                      <a:pt x="226" y="25609"/>
                    </a:cubicBezTo>
                    <a:cubicBezTo>
                      <a:pt x="325" y="25816"/>
                      <a:pt x="462" y="25880"/>
                      <a:pt x="615" y="25880"/>
                    </a:cubicBezTo>
                    <a:cubicBezTo>
                      <a:pt x="807" y="25880"/>
                      <a:pt x="1026" y="25778"/>
                      <a:pt x="1228" y="25730"/>
                    </a:cubicBezTo>
                    <a:cubicBezTo>
                      <a:pt x="2248" y="25454"/>
                      <a:pt x="3354" y="25350"/>
                      <a:pt x="4252" y="24866"/>
                    </a:cubicBezTo>
                    <a:cubicBezTo>
                      <a:pt x="4601" y="24679"/>
                      <a:pt x="4965" y="24620"/>
                      <a:pt x="5336" y="24620"/>
                    </a:cubicBezTo>
                    <a:cubicBezTo>
                      <a:pt x="5952" y="24620"/>
                      <a:pt x="6585" y="24782"/>
                      <a:pt x="7191" y="24782"/>
                    </a:cubicBezTo>
                    <a:cubicBezTo>
                      <a:pt x="7702" y="24782"/>
                      <a:pt x="8195" y="24667"/>
                      <a:pt x="8642" y="24244"/>
                    </a:cubicBezTo>
                    <a:cubicBezTo>
                      <a:pt x="9143" y="23760"/>
                      <a:pt x="9627" y="23276"/>
                      <a:pt x="10128" y="22809"/>
                    </a:cubicBezTo>
                    <a:cubicBezTo>
                      <a:pt x="10518" y="22438"/>
                      <a:pt x="10935" y="22335"/>
                      <a:pt x="11366" y="22335"/>
                    </a:cubicBezTo>
                    <a:cubicBezTo>
                      <a:pt x="11904" y="22335"/>
                      <a:pt x="12465" y="22495"/>
                      <a:pt x="13026" y="22495"/>
                    </a:cubicBezTo>
                    <a:cubicBezTo>
                      <a:pt x="13270" y="22495"/>
                      <a:pt x="13515" y="22465"/>
                      <a:pt x="13757" y="22377"/>
                    </a:cubicBezTo>
                    <a:cubicBezTo>
                      <a:pt x="14876" y="21972"/>
                      <a:pt x="15968" y="21278"/>
                      <a:pt x="17215" y="21278"/>
                    </a:cubicBezTo>
                    <a:cubicBezTo>
                      <a:pt x="17721" y="21278"/>
                      <a:pt x="18252" y="21392"/>
                      <a:pt x="18820" y="21686"/>
                    </a:cubicBezTo>
                    <a:cubicBezTo>
                      <a:pt x="20272" y="22429"/>
                      <a:pt x="22242" y="22343"/>
                      <a:pt x="21966" y="24780"/>
                    </a:cubicBezTo>
                    <a:cubicBezTo>
                      <a:pt x="21914" y="25212"/>
                      <a:pt x="22104" y="25868"/>
                      <a:pt x="22415" y="26127"/>
                    </a:cubicBezTo>
                    <a:cubicBezTo>
                      <a:pt x="23746" y="27251"/>
                      <a:pt x="23659" y="29411"/>
                      <a:pt x="23210" y="29981"/>
                    </a:cubicBezTo>
                    <a:cubicBezTo>
                      <a:pt x="22052" y="31485"/>
                      <a:pt x="22484" y="32573"/>
                      <a:pt x="22985" y="33973"/>
                    </a:cubicBezTo>
                    <a:cubicBezTo>
                      <a:pt x="23124" y="34405"/>
                      <a:pt x="22795" y="35045"/>
                      <a:pt x="22553" y="35529"/>
                    </a:cubicBezTo>
                    <a:cubicBezTo>
                      <a:pt x="21447" y="37844"/>
                      <a:pt x="19356" y="39469"/>
                      <a:pt x="18233" y="41802"/>
                    </a:cubicBezTo>
                    <a:cubicBezTo>
                      <a:pt x="17455" y="43409"/>
                      <a:pt x="17058" y="48783"/>
                      <a:pt x="18354" y="49734"/>
                    </a:cubicBezTo>
                    <a:cubicBezTo>
                      <a:pt x="20220" y="51116"/>
                      <a:pt x="19927" y="52862"/>
                      <a:pt x="20238" y="54659"/>
                    </a:cubicBezTo>
                    <a:cubicBezTo>
                      <a:pt x="20428" y="55748"/>
                      <a:pt x="20410" y="57528"/>
                      <a:pt x="20687" y="57752"/>
                    </a:cubicBezTo>
                    <a:cubicBezTo>
                      <a:pt x="22380" y="59083"/>
                      <a:pt x="22242" y="61364"/>
                      <a:pt x="23625" y="62764"/>
                    </a:cubicBezTo>
                    <a:cubicBezTo>
                      <a:pt x="23915" y="63066"/>
                      <a:pt x="24197" y="63258"/>
                      <a:pt x="24508" y="63258"/>
                    </a:cubicBezTo>
                    <a:cubicBezTo>
                      <a:pt x="24660" y="63258"/>
                      <a:pt x="24820" y="63212"/>
                      <a:pt x="24990" y="63110"/>
                    </a:cubicBezTo>
                    <a:cubicBezTo>
                      <a:pt x="25508" y="62816"/>
                      <a:pt x="25526" y="62246"/>
                      <a:pt x="25197" y="61831"/>
                    </a:cubicBezTo>
                    <a:cubicBezTo>
                      <a:pt x="23607" y="59671"/>
                      <a:pt x="23746" y="56888"/>
                      <a:pt x="22536" y="54590"/>
                    </a:cubicBezTo>
                    <a:cubicBezTo>
                      <a:pt x="22415" y="54348"/>
                      <a:pt x="22605" y="53933"/>
                      <a:pt x="22692" y="53605"/>
                    </a:cubicBezTo>
                    <a:cubicBezTo>
                      <a:pt x="22704" y="53568"/>
                      <a:pt x="22878" y="53539"/>
                      <a:pt x="22981" y="53539"/>
                    </a:cubicBezTo>
                    <a:cubicBezTo>
                      <a:pt x="23021" y="53539"/>
                      <a:pt x="23050" y="53543"/>
                      <a:pt x="23054" y="53553"/>
                    </a:cubicBezTo>
                    <a:cubicBezTo>
                      <a:pt x="23175" y="53812"/>
                      <a:pt x="23366" y="54106"/>
                      <a:pt x="23366" y="54400"/>
                    </a:cubicBezTo>
                    <a:cubicBezTo>
                      <a:pt x="23383" y="56819"/>
                      <a:pt x="24973" y="58617"/>
                      <a:pt x="26027" y="60569"/>
                    </a:cubicBezTo>
                    <a:cubicBezTo>
                      <a:pt x="26977" y="62297"/>
                      <a:pt x="28654" y="63663"/>
                      <a:pt x="27720" y="65978"/>
                    </a:cubicBezTo>
                    <a:cubicBezTo>
                      <a:pt x="27530" y="66445"/>
                      <a:pt x="27928" y="66791"/>
                      <a:pt x="28273" y="67136"/>
                    </a:cubicBezTo>
                    <a:cubicBezTo>
                      <a:pt x="29138" y="68000"/>
                      <a:pt x="30226" y="68536"/>
                      <a:pt x="31246" y="69193"/>
                    </a:cubicBezTo>
                    <a:cubicBezTo>
                      <a:pt x="32910" y="70222"/>
                      <a:pt x="34447" y="71516"/>
                      <a:pt x="36422" y="71516"/>
                    </a:cubicBezTo>
                    <a:cubicBezTo>
                      <a:pt x="36867" y="71516"/>
                      <a:pt x="37334" y="71451"/>
                      <a:pt x="37830" y="71301"/>
                    </a:cubicBezTo>
                    <a:cubicBezTo>
                      <a:pt x="37930" y="71272"/>
                      <a:pt x="38022" y="71258"/>
                      <a:pt x="38107" y="71258"/>
                    </a:cubicBezTo>
                    <a:cubicBezTo>
                      <a:pt x="38527" y="71258"/>
                      <a:pt x="38793" y="71582"/>
                      <a:pt x="39023" y="71941"/>
                    </a:cubicBezTo>
                    <a:cubicBezTo>
                      <a:pt x="39748" y="73098"/>
                      <a:pt x="40768" y="73721"/>
                      <a:pt x="42116" y="74032"/>
                    </a:cubicBezTo>
                    <a:cubicBezTo>
                      <a:pt x="43585" y="74360"/>
                      <a:pt x="45296" y="74775"/>
                      <a:pt x="45745" y="76399"/>
                    </a:cubicBezTo>
                    <a:cubicBezTo>
                      <a:pt x="46194" y="78110"/>
                      <a:pt x="47439" y="79112"/>
                      <a:pt x="48648" y="79907"/>
                    </a:cubicBezTo>
                    <a:cubicBezTo>
                      <a:pt x="49237" y="80296"/>
                      <a:pt x="50039" y="81326"/>
                      <a:pt x="50895" y="81326"/>
                    </a:cubicBezTo>
                    <a:cubicBezTo>
                      <a:pt x="51372" y="81326"/>
                      <a:pt x="51865" y="81007"/>
                      <a:pt x="52347" y="80080"/>
                    </a:cubicBezTo>
                    <a:cubicBezTo>
                      <a:pt x="52462" y="79850"/>
                      <a:pt x="52631" y="79714"/>
                      <a:pt x="52813" y="79714"/>
                    </a:cubicBezTo>
                    <a:cubicBezTo>
                      <a:pt x="53013" y="79714"/>
                      <a:pt x="53228" y="79880"/>
                      <a:pt x="53401" y="80270"/>
                    </a:cubicBezTo>
                    <a:cubicBezTo>
                      <a:pt x="54593" y="83156"/>
                      <a:pt x="53919" y="85697"/>
                      <a:pt x="51621" y="87943"/>
                    </a:cubicBezTo>
                    <a:cubicBezTo>
                      <a:pt x="50498" y="89049"/>
                      <a:pt x="49806" y="90604"/>
                      <a:pt x="50774" y="92194"/>
                    </a:cubicBezTo>
                    <a:cubicBezTo>
                      <a:pt x="51085" y="92730"/>
                      <a:pt x="51068" y="92886"/>
                      <a:pt x="50688" y="93283"/>
                    </a:cubicBezTo>
                    <a:cubicBezTo>
                      <a:pt x="49685" y="94337"/>
                      <a:pt x="49703" y="95875"/>
                      <a:pt x="50567" y="96636"/>
                    </a:cubicBezTo>
                    <a:cubicBezTo>
                      <a:pt x="52208" y="98087"/>
                      <a:pt x="52986" y="99971"/>
                      <a:pt x="53971" y="101803"/>
                    </a:cubicBezTo>
                    <a:cubicBezTo>
                      <a:pt x="55440" y="104516"/>
                      <a:pt x="56771" y="107281"/>
                      <a:pt x="59933" y="108629"/>
                    </a:cubicBezTo>
                    <a:cubicBezTo>
                      <a:pt x="61661" y="109372"/>
                      <a:pt x="62629" y="111014"/>
                      <a:pt x="62664" y="113122"/>
                    </a:cubicBezTo>
                    <a:cubicBezTo>
                      <a:pt x="62716" y="116319"/>
                      <a:pt x="62871" y="119516"/>
                      <a:pt x="63096" y="122713"/>
                    </a:cubicBezTo>
                    <a:cubicBezTo>
                      <a:pt x="63251" y="125115"/>
                      <a:pt x="64426" y="127431"/>
                      <a:pt x="63631" y="129920"/>
                    </a:cubicBezTo>
                    <a:cubicBezTo>
                      <a:pt x="63303" y="130922"/>
                      <a:pt x="63459" y="131907"/>
                      <a:pt x="63839" y="132875"/>
                    </a:cubicBezTo>
                    <a:cubicBezTo>
                      <a:pt x="64323" y="134067"/>
                      <a:pt x="64461" y="135363"/>
                      <a:pt x="64288" y="136642"/>
                    </a:cubicBezTo>
                    <a:cubicBezTo>
                      <a:pt x="64184" y="137593"/>
                      <a:pt x="64582" y="138664"/>
                      <a:pt x="65653" y="139148"/>
                    </a:cubicBezTo>
                    <a:cubicBezTo>
                      <a:pt x="65680" y="139159"/>
                      <a:pt x="65711" y="139163"/>
                      <a:pt x="65743" y="139163"/>
                    </a:cubicBezTo>
                    <a:cubicBezTo>
                      <a:pt x="65886" y="139163"/>
                      <a:pt x="66069" y="139076"/>
                      <a:pt x="66205" y="139076"/>
                    </a:cubicBezTo>
                    <a:cubicBezTo>
                      <a:pt x="66332" y="139076"/>
                      <a:pt x="66419" y="139151"/>
                      <a:pt x="66397" y="139442"/>
                    </a:cubicBezTo>
                    <a:cubicBezTo>
                      <a:pt x="66362" y="139995"/>
                      <a:pt x="67071" y="140565"/>
                      <a:pt x="66293" y="141135"/>
                    </a:cubicBezTo>
                    <a:cubicBezTo>
                      <a:pt x="65895" y="141412"/>
                      <a:pt x="65360" y="142259"/>
                      <a:pt x="65774" y="142414"/>
                    </a:cubicBezTo>
                    <a:cubicBezTo>
                      <a:pt x="66898" y="142846"/>
                      <a:pt x="66500" y="143797"/>
                      <a:pt x="66777" y="144488"/>
                    </a:cubicBezTo>
                    <a:cubicBezTo>
                      <a:pt x="67468" y="146164"/>
                      <a:pt x="68505" y="147668"/>
                      <a:pt x="69801" y="148929"/>
                    </a:cubicBezTo>
                    <a:cubicBezTo>
                      <a:pt x="71823" y="150906"/>
                      <a:pt x="74091" y="152091"/>
                      <a:pt x="76808" y="152091"/>
                    </a:cubicBezTo>
                    <a:cubicBezTo>
                      <a:pt x="77226" y="152091"/>
                      <a:pt x="77656" y="152063"/>
                      <a:pt x="78096" y="152005"/>
                    </a:cubicBezTo>
                    <a:cubicBezTo>
                      <a:pt x="78355" y="151953"/>
                      <a:pt x="78580" y="151781"/>
                      <a:pt x="78718" y="151556"/>
                    </a:cubicBezTo>
                    <a:cubicBezTo>
                      <a:pt x="78874" y="151262"/>
                      <a:pt x="78615" y="151038"/>
                      <a:pt x="78355" y="150882"/>
                    </a:cubicBezTo>
                    <a:cubicBezTo>
                      <a:pt x="77595" y="150415"/>
                      <a:pt x="76835" y="149914"/>
                      <a:pt x="76040" y="149482"/>
                    </a:cubicBezTo>
                    <a:cubicBezTo>
                      <a:pt x="73914" y="148342"/>
                      <a:pt x="73551" y="146648"/>
                      <a:pt x="74899" y="144695"/>
                    </a:cubicBezTo>
                    <a:cubicBezTo>
                      <a:pt x="75608" y="143658"/>
                      <a:pt x="75694" y="142570"/>
                      <a:pt x="74173" y="142017"/>
                    </a:cubicBezTo>
                    <a:cubicBezTo>
                      <a:pt x="73707" y="141861"/>
                      <a:pt x="72929" y="141550"/>
                      <a:pt x="73551" y="140997"/>
                    </a:cubicBezTo>
                    <a:cubicBezTo>
                      <a:pt x="74260" y="140340"/>
                      <a:pt x="74260" y="139597"/>
                      <a:pt x="74415" y="138837"/>
                    </a:cubicBezTo>
                    <a:cubicBezTo>
                      <a:pt x="74605" y="137783"/>
                      <a:pt x="73534" y="136193"/>
                      <a:pt x="75677" y="135985"/>
                    </a:cubicBezTo>
                    <a:cubicBezTo>
                      <a:pt x="75746" y="135985"/>
                      <a:pt x="75850" y="135588"/>
                      <a:pt x="75798" y="135432"/>
                    </a:cubicBezTo>
                    <a:cubicBezTo>
                      <a:pt x="75444" y="134260"/>
                      <a:pt x="75867" y="133923"/>
                      <a:pt x="76900" y="133923"/>
                    </a:cubicBezTo>
                    <a:cubicBezTo>
                      <a:pt x="76978" y="133923"/>
                      <a:pt x="77060" y="133925"/>
                      <a:pt x="77146" y="133929"/>
                    </a:cubicBezTo>
                    <a:cubicBezTo>
                      <a:pt x="77188" y="133931"/>
                      <a:pt x="77231" y="133932"/>
                      <a:pt x="77272" y="133932"/>
                    </a:cubicBezTo>
                    <a:cubicBezTo>
                      <a:pt x="78202" y="133932"/>
                      <a:pt x="78980" y="133388"/>
                      <a:pt x="79427" y="132512"/>
                    </a:cubicBezTo>
                    <a:cubicBezTo>
                      <a:pt x="79859" y="131648"/>
                      <a:pt x="79738" y="130836"/>
                      <a:pt x="79047" y="130110"/>
                    </a:cubicBezTo>
                    <a:cubicBezTo>
                      <a:pt x="78857" y="129902"/>
                      <a:pt x="78822" y="129557"/>
                      <a:pt x="78701" y="129280"/>
                    </a:cubicBezTo>
                    <a:lnTo>
                      <a:pt x="78701" y="129280"/>
                    </a:lnTo>
                    <a:cubicBezTo>
                      <a:pt x="78977" y="129298"/>
                      <a:pt x="79237" y="129332"/>
                      <a:pt x="79513" y="129384"/>
                    </a:cubicBezTo>
                    <a:cubicBezTo>
                      <a:pt x="79669" y="129427"/>
                      <a:pt x="79830" y="129448"/>
                      <a:pt x="79991" y="129448"/>
                    </a:cubicBezTo>
                    <a:cubicBezTo>
                      <a:pt x="80347" y="129448"/>
                      <a:pt x="80702" y="129344"/>
                      <a:pt x="80999" y="129142"/>
                    </a:cubicBezTo>
                    <a:cubicBezTo>
                      <a:pt x="82900" y="128001"/>
                      <a:pt x="83350" y="125841"/>
                      <a:pt x="84473" y="124148"/>
                    </a:cubicBezTo>
                    <a:cubicBezTo>
                      <a:pt x="85216" y="123024"/>
                      <a:pt x="86149" y="121815"/>
                      <a:pt x="85544" y="120225"/>
                    </a:cubicBezTo>
                    <a:cubicBezTo>
                      <a:pt x="85026" y="118808"/>
                      <a:pt x="85959" y="118186"/>
                      <a:pt x="86927" y="117356"/>
                    </a:cubicBezTo>
                    <a:cubicBezTo>
                      <a:pt x="88258" y="116233"/>
                      <a:pt x="90314" y="116371"/>
                      <a:pt x="91230" y="115213"/>
                    </a:cubicBezTo>
                    <a:cubicBezTo>
                      <a:pt x="93096" y="112846"/>
                      <a:pt x="93788" y="109908"/>
                      <a:pt x="93874" y="106866"/>
                    </a:cubicBezTo>
                    <a:cubicBezTo>
                      <a:pt x="93909" y="105743"/>
                      <a:pt x="93563" y="104637"/>
                      <a:pt x="94635" y="103635"/>
                    </a:cubicBezTo>
                    <a:cubicBezTo>
                      <a:pt x="95637" y="102650"/>
                      <a:pt x="96432" y="101492"/>
                      <a:pt x="97002" y="100213"/>
                    </a:cubicBezTo>
                    <a:cubicBezTo>
                      <a:pt x="98350" y="97189"/>
                      <a:pt x="97555" y="95668"/>
                      <a:pt x="93770" y="93404"/>
                    </a:cubicBezTo>
                    <a:cubicBezTo>
                      <a:pt x="92864" y="92866"/>
                      <a:pt x="92012" y="92178"/>
                      <a:pt x="90923" y="92178"/>
                    </a:cubicBezTo>
                    <a:cubicBezTo>
                      <a:pt x="90787" y="92178"/>
                      <a:pt x="90648" y="92189"/>
                      <a:pt x="90504" y="92212"/>
                    </a:cubicBezTo>
                    <a:cubicBezTo>
                      <a:pt x="90375" y="92232"/>
                      <a:pt x="90250" y="92241"/>
                      <a:pt x="90128" y="92241"/>
                    </a:cubicBezTo>
                    <a:cubicBezTo>
                      <a:pt x="89316" y="92241"/>
                      <a:pt x="88640" y="91827"/>
                      <a:pt x="87964" y="91451"/>
                    </a:cubicBezTo>
                    <a:cubicBezTo>
                      <a:pt x="86720" y="90760"/>
                      <a:pt x="85423" y="90190"/>
                      <a:pt x="84076" y="89740"/>
                    </a:cubicBezTo>
                    <a:cubicBezTo>
                      <a:pt x="83419" y="89533"/>
                      <a:pt x="82365" y="89412"/>
                      <a:pt x="82226" y="88306"/>
                    </a:cubicBezTo>
                    <a:cubicBezTo>
                      <a:pt x="81898" y="85511"/>
                      <a:pt x="80349" y="82231"/>
                      <a:pt x="77208" y="82231"/>
                    </a:cubicBezTo>
                    <a:cubicBezTo>
                      <a:pt x="77047" y="82231"/>
                      <a:pt x="76883" y="82240"/>
                      <a:pt x="76714" y="82258"/>
                    </a:cubicBezTo>
                    <a:cubicBezTo>
                      <a:pt x="76610" y="82274"/>
                      <a:pt x="76507" y="82282"/>
                      <a:pt x="76405" y="82282"/>
                    </a:cubicBezTo>
                    <a:cubicBezTo>
                      <a:pt x="75873" y="82282"/>
                      <a:pt x="75365" y="82061"/>
                      <a:pt x="75003" y="81670"/>
                    </a:cubicBezTo>
                    <a:cubicBezTo>
                      <a:pt x="73810" y="80478"/>
                      <a:pt x="72722" y="79147"/>
                      <a:pt x="71356" y="78179"/>
                    </a:cubicBezTo>
                    <a:cubicBezTo>
                      <a:pt x="70652" y="77672"/>
                      <a:pt x="69937" y="76844"/>
                      <a:pt x="68958" y="76844"/>
                    </a:cubicBezTo>
                    <a:cubicBezTo>
                      <a:pt x="68735" y="76844"/>
                      <a:pt x="68499" y="76887"/>
                      <a:pt x="68246" y="76987"/>
                    </a:cubicBezTo>
                    <a:cubicBezTo>
                      <a:pt x="68013" y="77081"/>
                      <a:pt x="67785" y="77113"/>
                      <a:pt x="67562" y="77113"/>
                    </a:cubicBezTo>
                    <a:cubicBezTo>
                      <a:pt x="67089" y="77113"/>
                      <a:pt x="66635" y="76969"/>
                      <a:pt x="66189" y="76969"/>
                    </a:cubicBezTo>
                    <a:cubicBezTo>
                      <a:pt x="64783" y="76969"/>
                      <a:pt x="63941" y="75706"/>
                      <a:pt x="62605" y="75706"/>
                    </a:cubicBezTo>
                    <a:cubicBezTo>
                      <a:pt x="62579" y="75706"/>
                      <a:pt x="62552" y="75707"/>
                      <a:pt x="62525" y="75708"/>
                    </a:cubicBezTo>
                    <a:cubicBezTo>
                      <a:pt x="62280" y="75708"/>
                      <a:pt x="61828" y="76012"/>
                      <a:pt x="61511" y="76012"/>
                    </a:cubicBezTo>
                    <a:cubicBezTo>
                      <a:pt x="61248" y="76012"/>
                      <a:pt x="61077" y="75802"/>
                      <a:pt x="61195" y="75034"/>
                    </a:cubicBezTo>
                    <a:cubicBezTo>
                      <a:pt x="61232" y="74788"/>
                      <a:pt x="60883" y="74612"/>
                      <a:pt x="60617" y="74612"/>
                    </a:cubicBezTo>
                    <a:cubicBezTo>
                      <a:pt x="60509" y="74612"/>
                      <a:pt x="60415" y="74641"/>
                      <a:pt x="60365" y="74706"/>
                    </a:cubicBezTo>
                    <a:cubicBezTo>
                      <a:pt x="59225" y="76088"/>
                      <a:pt x="57099" y="76071"/>
                      <a:pt x="56166" y="77747"/>
                    </a:cubicBezTo>
                    <a:cubicBezTo>
                      <a:pt x="55842" y="78325"/>
                      <a:pt x="55457" y="78771"/>
                      <a:pt x="54917" y="78771"/>
                    </a:cubicBezTo>
                    <a:cubicBezTo>
                      <a:pt x="54649" y="78771"/>
                      <a:pt x="54343" y="78661"/>
                      <a:pt x="53988" y="78404"/>
                    </a:cubicBezTo>
                    <a:cubicBezTo>
                      <a:pt x="53637" y="78125"/>
                      <a:pt x="53206" y="77982"/>
                      <a:pt x="52772" y="77982"/>
                    </a:cubicBezTo>
                    <a:cubicBezTo>
                      <a:pt x="52480" y="77982"/>
                      <a:pt x="52186" y="78047"/>
                      <a:pt x="51915" y="78179"/>
                    </a:cubicBezTo>
                    <a:cubicBezTo>
                      <a:pt x="51373" y="78410"/>
                      <a:pt x="50918" y="78527"/>
                      <a:pt x="50541" y="78527"/>
                    </a:cubicBezTo>
                    <a:cubicBezTo>
                      <a:pt x="49618" y="78527"/>
                      <a:pt x="49166" y="77825"/>
                      <a:pt x="49080" y="76365"/>
                    </a:cubicBezTo>
                    <a:cubicBezTo>
                      <a:pt x="49046" y="75397"/>
                      <a:pt x="49184" y="74446"/>
                      <a:pt x="49478" y="73530"/>
                    </a:cubicBezTo>
                    <a:cubicBezTo>
                      <a:pt x="50012" y="71861"/>
                      <a:pt x="49095" y="70692"/>
                      <a:pt x="47366" y="70692"/>
                    </a:cubicBezTo>
                    <a:cubicBezTo>
                      <a:pt x="47305" y="70692"/>
                      <a:pt x="47243" y="70693"/>
                      <a:pt x="47179" y="70696"/>
                    </a:cubicBezTo>
                    <a:cubicBezTo>
                      <a:pt x="46730" y="70714"/>
                      <a:pt x="46281" y="70765"/>
                      <a:pt x="45814" y="70783"/>
                    </a:cubicBezTo>
                    <a:cubicBezTo>
                      <a:pt x="45755" y="70784"/>
                      <a:pt x="45699" y="70786"/>
                      <a:pt x="45645" y="70786"/>
                    </a:cubicBezTo>
                    <a:cubicBezTo>
                      <a:pt x="45148" y="70786"/>
                      <a:pt x="44886" y="70683"/>
                      <a:pt x="45088" y="69919"/>
                    </a:cubicBezTo>
                    <a:cubicBezTo>
                      <a:pt x="45469" y="68484"/>
                      <a:pt x="46143" y="67240"/>
                      <a:pt x="46886" y="65996"/>
                    </a:cubicBezTo>
                    <a:cubicBezTo>
                      <a:pt x="47214" y="65443"/>
                      <a:pt x="47231" y="64993"/>
                      <a:pt x="46747" y="64613"/>
                    </a:cubicBezTo>
                    <a:cubicBezTo>
                      <a:pt x="46406" y="64334"/>
                      <a:pt x="45929" y="64209"/>
                      <a:pt x="45417" y="64209"/>
                    </a:cubicBezTo>
                    <a:cubicBezTo>
                      <a:pt x="44221" y="64209"/>
                      <a:pt x="42833" y="64889"/>
                      <a:pt x="42531" y="65857"/>
                    </a:cubicBezTo>
                    <a:cubicBezTo>
                      <a:pt x="42161" y="67044"/>
                      <a:pt x="40793" y="67929"/>
                      <a:pt x="39553" y="67929"/>
                    </a:cubicBezTo>
                    <a:cubicBezTo>
                      <a:pt x="39113" y="67929"/>
                      <a:pt x="38689" y="67817"/>
                      <a:pt x="38331" y="67568"/>
                    </a:cubicBezTo>
                    <a:cubicBezTo>
                      <a:pt x="36966" y="66601"/>
                      <a:pt x="35998" y="64872"/>
                      <a:pt x="36517" y="63455"/>
                    </a:cubicBezTo>
                    <a:cubicBezTo>
                      <a:pt x="37571" y="60569"/>
                      <a:pt x="37986" y="56802"/>
                      <a:pt x="41822" y="56093"/>
                    </a:cubicBezTo>
                    <a:cubicBezTo>
                      <a:pt x="44259" y="55627"/>
                      <a:pt x="46696" y="55299"/>
                      <a:pt x="49167" y="55126"/>
                    </a:cubicBezTo>
                    <a:cubicBezTo>
                      <a:pt x="49252" y="55120"/>
                      <a:pt x="49338" y="55117"/>
                      <a:pt x="49425" y="55117"/>
                    </a:cubicBezTo>
                    <a:cubicBezTo>
                      <a:pt x="50819" y="55117"/>
                      <a:pt x="52364" y="55920"/>
                      <a:pt x="51811" y="58133"/>
                    </a:cubicBezTo>
                    <a:cubicBezTo>
                      <a:pt x="51707" y="58582"/>
                      <a:pt x="52087" y="59204"/>
                      <a:pt x="52329" y="59688"/>
                    </a:cubicBezTo>
                    <a:cubicBezTo>
                      <a:pt x="52602" y="60250"/>
                      <a:pt x="52992" y="60846"/>
                      <a:pt x="53666" y="60846"/>
                    </a:cubicBezTo>
                    <a:cubicBezTo>
                      <a:pt x="53675" y="60846"/>
                      <a:pt x="53685" y="60846"/>
                      <a:pt x="53695" y="60846"/>
                    </a:cubicBezTo>
                    <a:cubicBezTo>
                      <a:pt x="54455" y="60811"/>
                      <a:pt x="54628" y="60085"/>
                      <a:pt x="54852" y="59498"/>
                    </a:cubicBezTo>
                    <a:cubicBezTo>
                      <a:pt x="55146" y="58703"/>
                      <a:pt x="55146" y="57822"/>
                      <a:pt x="54887" y="57027"/>
                    </a:cubicBezTo>
                    <a:cubicBezTo>
                      <a:pt x="54127" y="54642"/>
                      <a:pt x="54922" y="53017"/>
                      <a:pt x="57116" y="51894"/>
                    </a:cubicBezTo>
                    <a:cubicBezTo>
                      <a:pt x="58291" y="51307"/>
                      <a:pt x="59328" y="50442"/>
                      <a:pt x="60469" y="49786"/>
                    </a:cubicBezTo>
                    <a:cubicBezTo>
                      <a:pt x="62128" y="48818"/>
                      <a:pt x="61575" y="46641"/>
                      <a:pt x="63096" y="45448"/>
                    </a:cubicBezTo>
                    <a:cubicBezTo>
                      <a:pt x="64720" y="44169"/>
                      <a:pt x="65757" y="42113"/>
                      <a:pt x="68194" y="42061"/>
                    </a:cubicBezTo>
                    <a:cubicBezTo>
                      <a:pt x="68574" y="42044"/>
                      <a:pt x="69006" y="41888"/>
                      <a:pt x="69075" y="41456"/>
                    </a:cubicBezTo>
                    <a:cubicBezTo>
                      <a:pt x="69369" y="39711"/>
                      <a:pt x="70924" y="39417"/>
                      <a:pt x="72151" y="38760"/>
                    </a:cubicBezTo>
                    <a:cubicBezTo>
                      <a:pt x="72321" y="38667"/>
                      <a:pt x="72565" y="38512"/>
                      <a:pt x="72753" y="38512"/>
                    </a:cubicBezTo>
                    <a:cubicBezTo>
                      <a:pt x="72950" y="38512"/>
                      <a:pt x="73086" y="38680"/>
                      <a:pt x="73015" y="39261"/>
                    </a:cubicBezTo>
                    <a:cubicBezTo>
                      <a:pt x="72956" y="39796"/>
                      <a:pt x="73330" y="40078"/>
                      <a:pt x="73743" y="40078"/>
                    </a:cubicBezTo>
                    <a:cubicBezTo>
                      <a:pt x="73931" y="40078"/>
                      <a:pt x="74127" y="40020"/>
                      <a:pt x="74294" y="39901"/>
                    </a:cubicBezTo>
                    <a:cubicBezTo>
                      <a:pt x="75746" y="38898"/>
                      <a:pt x="77457" y="38501"/>
                      <a:pt x="78995" y="37723"/>
                    </a:cubicBezTo>
                    <a:cubicBezTo>
                      <a:pt x="79738" y="37326"/>
                      <a:pt x="80291" y="36773"/>
                      <a:pt x="79790" y="35995"/>
                    </a:cubicBezTo>
                    <a:cubicBezTo>
                      <a:pt x="79597" y="35708"/>
                      <a:pt x="79414" y="35603"/>
                      <a:pt x="79239" y="35603"/>
                    </a:cubicBezTo>
                    <a:cubicBezTo>
                      <a:pt x="78865" y="35603"/>
                      <a:pt x="78524" y="36083"/>
                      <a:pt x="78183" y="36306"/>
                    </a:cubicBezTo>
                    <a:cubicBezTo>
                      <a:pt x="77820" y="36545"/>
                      <a:pt x="77447" y="36741"/>
                      <a:pt x="77083" y="36741"/>
                    </a:cubicBezTo>
                    <a:cubicBezTo>
                      <a:pt x="76789" y="36741"/>
                      <a:pt x="76501" y="36612"/>
                      <a:pt x="76230" y="36272"/>
                    </a:cubicBezTo>
                    <a:cubicBezTo>
                      <a:pt x="75677" y="35563"/>
                      <a:pt x="76126" y="35148"/>
                      <a:pt x="76731" y="34751"/>
                    </a:cubicBezTo>
                    <a:cubicBezTo>
                      <a:pt x="77318" y="34371"/>
                      <a:pt x="77284" y="33818"/>
                      <a:pt x="77025" y="33196"/>
                    </a:cubicBezTo>
                    <a:cubicBezTo>
                      <a:pt x="76921" y="32919"/>
                      <a:pt x="76161" y="33023"/>
                      <a:pt x="76593" y="32643"/>
                    </a:cubicBezTo>
                    <a:cubicBezTo>
                      <a:pt x="76708" y="32536"/>
                      <a:pt x="76805" y="32492"/>
                      <a:pt x="76888" y="32492"/>
                    </a:cubicBezTo>
                    <a:cubicBezTo>
                      <a:pt x="77143" y="32492"/>
                      <a:pt x="77279" y="32892"/>
                      <a:pt x="77474" y="33126"/>
                    </a:cubicBezTo>
                    <a:cubicBezTo>
                      <a:pt x="77830" y="33563"/>
                      <a:pt x="78559" y="33892"/>
                      <a:pt x="79019" y="33892"/>
                    </a:cubicBezTo>
                    <a:cubicBezTo>
                      <a:pt x="79251" y="33892"/>
                      <a:pt x="79415" y="33808"/>
                      <a:pt x="79427" y="33610"/>
                    </a:cubicBezTo>
                    <a:cubicBezTo>
                      <a:pt x="79485" y="32639"/>
                      <a:pt x="79866" y="32465"/>
                      <a:pt x="80317" y="32465"/>
                    </a:cubicBezTo>
                    <a:cubicBezTo>
                      <a:pt x="80569" y="32465"/>
                      <a:pt x="80843" y="32519"/>
                      <a:pt x="81095" y="32519"/>
                    </a:cubicBezTo>
                    <a:cubicBezTo>
                      <a:pt x="81194" y="32519"/>
                      <a:pt x="81290" y="32511"/>
                      <a:pt x="81380" y="32487"/>
                    </a:cubicBezTo>
                    <a:cubicBezTo>
                      <a:pt x="81894" y="32340"/>
                      <a:pt x="82271" y="31830"/>
                      <a:pt x="82830" y="31830"/>
                    </a:cubicBezTo>
                    <a:cubicBezTo>
                      <a:pt x="82928" y="31830"/>
                      <a:pt x="83031" y="31846"/>
                      <a:pt x="83142" y="31882"/>
                    </a:cubicBezTo>
                    <a:cubicBezTo>
                      <a:pt x="82658" y="32470"/>
                      <a:pt x="82192" y="33075"/>
                      <a:pt x="81708" y="33679"/>
                    </a:cubicBezTo>
                    <a:cubicBezTo>
                      <a:pt x="81604" y="33766"/>
                      <a:pt x="81483" y="33835"/>
                      <a:pt x="81362" y="33904"/>
                    </a:cubicBezTo>
                    <a:cubicBezTo>
                      <a:pt x="81034" y="34129"/>
                      <a:pt x="80775" y="34423"/>
                      <a:pt x="80878" y="34872"/>
                    </a:cubicBezTo>
                    <a:cubicBezTo>
                      <a:pt x="80999" y="35304"/>
                      <a:pt x="81380" y="35252"/>
                      <a:pt x="81673" y="35425"/>
                    </a:cubicBezTo>
                    <a:cubicBezTo>
                      <a:pt x="81973" y="35596"/>
                      <a:pt x="82292" y="35648"/>
                      <a:pt x="82615" y="35648"/>
                    </a:cubicBezTo>
                    <a:cubicBezTo>
                      <a:pt x="83130" y="35648"/>
                      <a:pt x="83658" y="35514"/>
                      <a:pt x="84141" y="35514"/>
                    </a:cubicBezTo>
                    <a:cubicBezTo>
                      <a:pt x="84489" y="35514"/>
                      <a:pt x="84814" y="35584"/>
                      <a:pt x="85095" y="35822"/>
                    </a:cubicBezTo>
                    <a:cubicBezTo>
                      <a:pt x="85535" y="36187"/>
                      <a:pt x="85875" y="36332"/>
                      <a:pt x="86134" y="36332"/>
                    </a:cubicBezTo>
                    <a:cubicBezTo>
                      <a:pt x="86710" y="36332"/>
                      <a:pt x="86887" y="35618"/>
                      <a:pt x="86875" y="35010"/>
                    </a:cubicBezTo>
                    <a:cubicBezTo>
                      <a:pt x="86858" y="34215"/>
                      <a:pt x="87601" y="32729"/>
                      <a:pt x="85665" y="32625"/>
                    </a:cubicBezTo>
                    <a:cubicBezTo>
                      <a:pt x="84991" y="32591"/>
                      <a:pt x="85130" y="31986"/>
                      <a:pt x="85596" y="31485"/>
                    </a:cubicBezTo>
                    <a:cubicBezTo>
                      <a:pt x="87186" y="29791"/>
                      <a:pt x="86650" y="27527"/>
                      <a:pt x="84508" y="26767"/>
                    </a:cubicBezTo>
                    <a:cubicBezTo>
                      <a:pt x="84006" y="26594"/>
                      <a:pt x="83557" y="26214"/>
                      <a:pt x="83661" y="25834"/>
                    </a:cubicBezTo>
                    <a:cubicBezTo>
                      <a:pt x="83972" y="24503"/>
                      <a:pt x="83039" y="23432"/>
                      <a:pt x="83090" y="22170"/>
                    </a:cubicBezTo>
                    <a:cubicBezTo>
                      <a:pt x="83108" y="21773"/>
                      <a:pt x="83073" y="21375"/>
                      <a:pt x="82624" y="21220"/>
                    </a:cubicBezTo>
                    <a:cubicBezTo>
                      <a:pt x="82529" y="21188"/>
                      <a:pt x="82437" y="21174"/>
                      <a:pt x="82348" y="21174"/>
                    </a:cubicBezTo>
                    <a:cubicBezTo>
                      <a:pt x="82049" y="21174"/>
                      <a:pt x="81787" y="21339"/>
                      <a:pt x="81587" y="21565"/>
                    </a:cubicBezTo>
                    <a:cubicBezTo>
                      <a:pt x="81086" y="22135"/>
                      <a:pt x="80464" y="22602"/>
                      <a:pt x="79755" y="22913"/>
                    </a:cubicBezTo>
                    <a:cubicBezTo>
                      <a:pt x="79583" y="22995"/>
                      <a:pt x="79411" y="23071"/>
                      <a:pt x="79247" y="23071"/>
                    </a:cubicBezTo>
                    <a:cubicBezTo>
                      <a:pt x="79097" y="23071"/>
                      <a:pt x="78954" y="23008"/>
                      <a:pt x="78822" y="22827"/>
                    </a:cubicBezTo>
                    <a:cubicBezTo>
                      <a:pt x="78563" y="22498"/>
                      <a:pt x="78753" y="22274"/>
                      <a:pt x="78960" y="22015"/>
                    </a:cubicBezTo>
                    <a:cubicBezTo>
                      <a:pt x="79496" y="21254"/>
                      <a:pt x="79254" y="20736"/>
                      <a:pt x="78459" y="20338"/>
                    </a:cubicBezTo>
                    <a:cubicBezTo>
                      <a:pt x="78131" y="20165"/>
                      <a:pt x="77837" y="19941"/>
                      <a:pt x="77578" y="19664"/>
                    </a:cubicBezTo>
                    <a:cubicBezTo>
                      <a:pt x="77168" y="19146"/>
                      <a:pt x="76356" y="18913"/>
                      <a:pt x="75491" y="18913"/>
                    </a:cubicBezTo>
                    <a:cubicBezTo>
                      <a:pt x="74278" y="18913"/>
                      <a:pt x="72961" y="19371"/>
                      <a:pt x="72497" y="20148"/>
                    </a:cubicBezTo>
                    <a:cubicBezTo>
                      <a:pt x="72065" y="20874"/>
                      <a:pt x="71788" y="21824"/>
                      <a:pt x="70803" y="22170"/>
                    </a:cubicBezTo>
                    <a:cubicBezTo>
                      <a:pt x="70354" y="22326"/>
                      <a:pt x="70043" y="22792"/>
                      <a:pt x="70337" y="23276"/>
                    </a:cubicBezTo>
                    <a:cubicBezTo>
                      <a:pt x="71356" y="25004"/>
                      <a:pt x="70043" y="25488"/>
                      <a:pt x="68902" y="26024"/>
                    </a:cubicBezTo>
                    <a:cubicBezTo>
                      <a:pt x="67693" y="26577"/>
                      <a:pt x="66241" y="26801"/>
                      <a:pt x="66345" y="28685"/>
                    </a:cubicBezTo>
                    <a:cubicBezTo>
                      <a:pt x="66379" y="29117"/>
                      <a:pt x="65895" y="29601"/>
                      <a:pt x="65584" y="30016"/>
                    </a:cubicBezTo>
                    <a:cubicBezTo>
                      <a:pt x="65442" y="30197"/>
                      <a:pt x="65232" y="30465"/>
                      <a:pt x="64983" y="30465"/>
                    </a:cubicBezTo>
                    <a:cubicBezTo>
                      <a:pt x="64899" y="30465"/>
                      <a:pt x="64811" y="30435"/>
                      <a:pt x="64720" y="30361"/>
                    </a:cubicBezTo>
                    <a:cubicBezTo>
                      <a:pt x="64409" y="30120"/>
                      <a:pt x="64288" y="29705"/>
                      <a:pt x="64409" y="29342"/>
                    </a:cubicBezTo>
                    <a:cubicBezTo>
                      <a:pt x="64893" y="27596"/>
                      <a:pt x="65083" y="25989"/>
                      <a:pt x="62508" y="25903"/>
                    </a:cubicBezTo>
                    <a:cubicBezTo>
                      <a:pt x="62249" y="25903"/>
                      <a:pt x="61938" y="25644"/>
                      <a:pt x="61748" y="25436"/>
                    </a:cubicBezTo>
                    <a:cubicBezTo>
                      <a:pt x="61084" y="24759"/>
                      <a:pt x="60400" y="24243"/>
                      <a:pt x="59552" y="24243"/>
                    </a:cubicBezTo>
                    <a:cubicBezTo>
                      <a:pt x="59252" y="24243"/>
                      <a:pt x="58932" y="24307"/>
                      <a:pt x="58585" y="24451"/>
                    </a:cubicBezTo>
                    <a:cubicBezTo>
                      <a:pt x="58566" y="24457"/>
                      <a:pt x="58545" y="24459"/>
                      <a:pt x="58523" y="24459"/>
                    </a:cubicBezTo>
                    <a:cubicBezTo>
                      <a:pt x="58409" y="24459"/>
                      <a:pt x="58269" y="24394"/>
                      <a:pt x="58153" y="24365"/>
                    </a:cubicBezTo>
                    <a:cubicBezTo>
                      <a:pt x="58758" y="23501"/>
                      <a:pt x="57687" y="22429"/>
                      <a:pt x="58827" y="21462"/>
                    </a:cubicBezTo>
                    <a:cubicBezTo>
                      <a:pt x="61800" y="18990"/>
                      <a:pt x="65757" y="18558"/>
                      <a:pt x="68781" y="16294"/>
                    </a:cubicBezTo>
                    <a:lnTo>
                      <a:pt x="69455" y="15828"/>
                    </a:lnTo>
                    <a:cubicBezTo>
                      <a:pt x="70337" y="15586"/>
                      <a:pt x="71218" y="15206"/>
                      <a:pt x="72117" y="15119"/>
                    </a:cubicBezTo>
                    <a:cubicBezTo>
                      <a:pt x="74346" y="14912"/>
                      <a:pt x="75331" y="13910"/>
                      <a:pt x="75262" y="11767"/>
                    </a:cubicBezTo>
                    <a:cubicBezTo>
                      <a:pt x="75262" y="11596"/>
                      <a:pt x="75299" y="11543"/>
                      <a:pt x="75353" y="11543"/>
                    </a:cubicBezTo>
                    <a:cubicBezTo>
                      <a:pt x="75441" y="11543"/>
                      <a:pt x="75574" y="11687"/>
                      <a:pt x="75659" y="11698"/>
                    </a:cubicBezTo>
                    <a:cubicBezTo>
                      <a:pt x="76835" y="11749"/>
                      <a:pt x="77733" y="12683"/>
                      <a:pt x="78943" y="12752"/>
                    </a:cubicBezTo>
                    <a:cubicBezTo>
                      <a:pt x="79461" y="12769"/>
                      <a:pt x="79945" y="13391"/>
                      <a:pt x="80412" y="13789"/>
                    </a:cubicBezTo>
                    <a:cubicBezTo>
                      <a:pt x="80395" y="13944"/>
                      <a:pt x="80325" y="14082"/>
                      <a:pt x="80204" y="14203"/>
                    </a:cubicBezTo>
                    <a:cubicBezTo>
                      <a:pt x="79099" y="14649"/>
                      <a:pt x="78211" y="15599"/>
                      <a:pt x="76924" y="15599"/>
                    </a:cubicBezTo>
                    <a:cubicBezTo>
                      <a:pt x="76763" y="15599"/>
                      <a:pt x="76595" y="15584"/>
                      <a:pt x="76420" y="15551"/>
                    </a:cubicBezTo>
                    <a:cubicBezTo>
                      <a:pt x="76325" y="15534"/>
                      <a:pt x="76229" y="15525"/>
                      <a:pt x="76135" y="15525"/>
                    </a:cubicBezTo>
                    <a:cubicBezTo>
                      <a:pt x="75478" y="15525"/>
                      <a:pt x="74895" y="15947"/>
                      <a:pt x="74985" y="16778"/>
                    </a:cubicBezTo>
                    <a:cubicBezTo>
                      <a:pt x="75041" y="17437"/>
                      <a:pt x="75422" y="17620"/>
                      <a:pt x="75866" y="17620"/>
                    </a:cubicBezTo>
                    <a:cubicBezTo>
                      <a:pt x="76109" y="17620"/>
                      <a:pt x="76372" y="17565"/>
                      <a:pt x="76610" y="17504"/>
                    </a:cubicBezTo>
                    <a:cubicBezTo>
                      <a:pt x="76822" y="17451"/>
                      <a:pt x="77015" y="17425"/>
                      <a:pt x="77193" y="17425"/>
                    </a:cubicBezTo>
                    <a:cubicBezTo>
                      <a:pt x="77828" y="17425"/>
                      <a:pt x="78286" y="17750"/>
                      <a:pt x="78839" y="18316"/>
                    </a:cubicBezTo>
                    <a:cubicBezTo>
                      <a:pt x="79617" y="19094"/>
                      <a:pt x="80723" y="19612"/>
                      <a:pt x="81794" y="19993"/>
                    </a:cubicBezTo>
                    <a:cubicBezTo>
                      <a:pt x="81906" y="20034"/>
                      <a:pt x="82005" y="20053"/>
                      <a:pt x="82094" y="20053"/>
                    </a:cubicBezTo>
                    <a:cubicBezTo>
                      <a:pt x="82595" y="20053"/>
                      <a:pt x="82747" y="19445"/>
                      <a:pt x="82762" y="18887"/>
                    </a:cubicBezTo>
                    <a:cubicBezTo>
                      <a:pt x="82805" y="18878"/>
                      <a:pt x="82849" y="18874"/>
                      <a:pt x="82892" y="18874"/>
                    </a:cubicBezTo>
                    <a:cubicBezTo>
                      <a:pt x="82935" y="18874"/>
                      <a:pt x="82978" y="18878"/>
                      <a:pt x="83021" y="18887"/>
                    </a:cubicBezTo>
                    <a:cubicBezTo>
                      <a:pt x="83375" y="18985"/>
                      <a:pt x="83662" y="19030"/>
                      <a:pt x="83892" y="19030"/>
                    </a:cubicBezTo>
                    <a:cubicBezTo>
                      <a:pt x="85038" y="19030"/>
                      <a:pt x="84816" y="17932"/>
                      <a:pt x="84629" y="16882"/>
                    </a:cubicBezTo>
                    <a:cubicBezTo>
                      <a:pt x="84577" y="16588"/>
                      <a:pt x="84404" y="16122"/>
                      <a:pt x="84525" y="16018"/>
                    </a:cubicBezTo>
                    <a:cubicBezTo>
                      <a:pt x="84606" y="15948"/>
                      <a:pt x="84680" y="15920"/>
                      <a:pt x="84749" y="15920"/>
                    </a:cubicBezTo>
                    <a:cubicBezTo>
                      <a:pt x="84985" y="15920"/>
                      <a:pt x="85161" y="16252"/>
                      <a:pt x="85389" y="16346"/>
                    </a:cubicBezTo>
                    <a:cubicBezTo>
                      <a:pt x="85637" y="16436"/>
                      <a:pt x="85876" y="16474"/>
                      <a:pt x="86110" y="16474"/>
                    </a:cubicBezTo>
                    <a:cubicBezTo>
                      <a:pt x="86771" y="16474"/>
                      <a:pt x="87381" y="16174"/>
                      <a:pt x="87981" y="15931"/>
                    </a:cubicBezTo>
                    <a:cubicBezTo>
                      <a:pt x="88344" y="15793"/>
                      <a:pt x="88500" y="15275"/>
                      <a:pt x="88258" y="15033"/>
                    </a:cubicBezTo>
                    <a:cubicBezTo>
                      <a:pt x="87065" y="13754"/>
                      <a:pt x="85976" y="12406"/>
                      <a:pt x="84819" y="11110"/>
                    </a:cubicBezTo>
                    <a:cubicBezTo>
                      <a:pt x="84162" y="10350"/>
                      <a:pt x="83160" y="9779"/>
                      <a:pt x="82537" y="8915"/>
                    </a:cubicBezTo>
                    <a:cubicBezTo>
                      <a:pt x="82209" y="8379"/>
                      <a:pt x="81639" y="8034"/>
                      <a:pt x="81017" y="7999"/>
                    </a:cubicBezTo>
                    <a:cubicBezTo>
                      <a:pt x="80983" y="7995"/>
                      <a:pt x="80950" y="7994"/>
                      <a:pt x="80916" y="7994"/>
                    </a:cubicBezTo>
                    <a:cubicBezTo>
                      <a:pt x="80688" y="7994"/>
                      <a:pt x="80453" y="8074"/>
                      <a:pt x="80228" y="8074"/>
                    </a:cubicBezTo>
                    <a:cubicBezTo>
                      <a:pt x="80056" y="8074"/>
                      <a:pt x="79890" y="8027"/>
                      <a:pt x="79738" y="7861"/>
                    </a:cubicBezTo>
                    <a:cubicBezTo>
                      <a:pt x="80170" y="7757"/>
                      <a:pt x="80602" y="7654"/>
                      <a:pt x="81017" y="7585"/>
                    </a:cubicBezTo>
                    <a:cubicBezTo>
                      <a:pt x="81518" y="7481"/>
                      <a:pt x="82192" y="7567"/>
                      <a:pt x="82226" y="6859"/>
                    </a:cubicBezTo>
                    <a:cubicBezTo>
                      <a:pt x="82278" y="6202"/>
                      <a:pt x="81673" y="6167"/>
                      <a:pt x="81207" y="6046"/>
                    </a:cubicBezTo>
                    <a:cubicBezTo>
                      <a:pt x="81086" y="6012"/>
                      <a:pt x="80948" y="5960"/>
                      <a:pt x="80844" y="5891"/>
                    </a:cubicBezTo>
                    <a:cubicBezTo>
                      <a:pt x="80958" y="5878"/>
                      <a:pt x="81101" y="5837"/>
                      <a:pt x="81223" y="5837"/>
                    </a:cubicBezTo>
                    <a:cubicBezTo>
                      <a:pt x="81267" y="5837"/>
                      <a:pt x="81309" y="5843"/>
                      <a:pt x="81345" y="5856"/>
                    </a:cubicBezTo>
                    <a:cubicBezTo>
                      <a:pt x="81816" y="6065"/>
                      <a:pt x="82272" y="6151"/>
                      <a:pt x="82714" y="6151"/>
                    </a:cubicBezTo>
                    <a:cubicBezTo>
                      <a:pt x="83993" y="6151"/>
                      <a:pt x="85157" y="5437"/>
                      <a:pt x="86236" y="4923"/>
                    </a:cubicBezTo>
                    <a:cubicBezTo>
                      <a:pt x="89182" y="3528"/>
                      <a:pt x="92334" y="3094"/>
                      <a:pt x="95401" y="2235"/>
                    </a:cubicBezTo>
                    <a:lnTo>
                      <a:pt x="95401" y="2235"/>
                    </a:lnTo>
                    <a:cubicBezTo>
                      <a:pt x="93986" y="3267"/>
                      <a:pt x="92263" y="3834"/>
                      <a:pt x="90504" y="3834"/>
                    </a:cubicBezTo>
                    <a:cubicBezTo>
                      <a:pt x="90401" y="3834"/>
                      <a:pt x="90295" y="3831"/>
                      <a:pt x="90191" y="3831"/>
                    </a:cubicBezTo>
                    <a:cubicBezTo>
                      <a:pt x="89827" y="3831"/>
                      <a:pt x="89479" y="3873"/>
                      <a:pt x="89277" y="4249"/>
                    </a:cubicBezTo>
                    <a:cubicBezTo>
                      <a:pt x="89018" y="4802"/>
                      <a:pt x="89467" y="5113"/>
                      <a:pt x="89744" y="5528"/>
                    </a:cubicBezTo>
                    <a:cubicBezTo>
                      <a:pt x="90251" y="6307"/>
                      <a:pt x="90887" y="6586"/>
                      <a:pt x="91608" y="6586"/>
                    </a:cubicBezTo>
                    <a:cubicBezTo>
                      <a:pt x="91943" y="6586"/>
                      <a:pt x="92297" y="6525"/>
                      <a:pt x="92664" y="6427"/>
                    </a:cubicBezTo>
                    <a:cubicBezTo>
                      <a:pt x="93037" y="6322"/>
                      <a:pt x="93404" y="6272"/>
                      <a:pt x="93755" y="6272"/>
                    </a:cubicBezTo>
                    <a:cubicBezTo>
                      <a:pt x="95314" y="6272"/>
                      <a:pt x="96561" y="7243"/>
                      <a:pt x="96518" y="8639"/>
                    </a:cubicBezTo>
                    <a:cubicBezTo>
                      <a:pt x="96501" y="9123"/>
                      <a:pt x="96000" y="9710"/>
                      <a:pt x="96155" y="10073"/>
                    </a:cubicBezTo>
                    <a:cubicBezTo>
                      <a:pt x="96656" y="11300"/>
                      <a:pt x="95758" y="12302"/>
                      <a:pt x="95378" y="13045"/>
                    </a:cubicBezTo>
                    <a:cubicBezTo>
                      <a:pt x="94393" y="15016"/>
                      <a:pt x="93649" y="16709"/>
                      <a:pt x="95412" y="18541"/>
                    </a:cubicBezTo>
                    <a:cubicBezTo>
                      <a:pt x="95602" y="18714"/>
                      <a:pt x="95723" y="18938"/>
                      <a:pt x="95758" y="19180"/>
                    </a:cubicBezTo>
                    <a:cubicBezTo>
                      <a:pt x="95810" y="21358"/>
                      <a:pt x="97901" y="20788"/>
                      <a:pt x="99007" y="21479"/>
                    </a:cubicBezTo>
                    <a:cubicBezTo>
                      <a:pt x="99192" y="21597"/>
                      <a:pt x="99367" y="21648"/>
                      <a:pt x="99531" y="21648"/>
                    </a:cubicBezTo>
                    <a:cubicBezTo>
                      <a:pt x="100207" y="21648"/>
                      <a:pt x="100708" y="20784"/>
                      <a:pt x="101098" y="20200"/>
                    </a:cubicBezTo>
                    <a:cubicBezTo>
                      <a:pt x="102256" y="18472"/>
                      <a:pt x="104088" y="17055"/>
                      <a:pt x="105729" y="16536"/>
                    </a:cubicBezTo>
                    <a:cubicBezTo>
                      <a:pt x="109220" y="15396"/>
                      <a:pt x="112486" y="13547"/>
                      <a:pt x="116254" y="13115"/>
                    </a:cubicBezTo>
                    <a:cubicBezTo>
                      <a:pt x="117965" y="12907"/>
                      <a:pt x="119935" y="12320"/>
                      <a:pt x="120021" y="9883"/>
                    </a:cubicBezTo>
                    <a:cubicBezTo>
                      <a:pt x="120021" y="9693"/>
                      <a:pt x="120349" y="9485"/>
                      <a:pt x="120557" y="9330"/>
                    </a:cubicBezTo>
                    <a:cubicBezTo>
                      <a:pt x="121663" y="8552"/>
                      <a:pt x="123132" y="8034"/>
                      <a:pt x="122631" y="6202"/>
                    </a:cubicBezTo>
                    <a:cubicBezTo>
                      <a:pt x="122594" y="6055"/>
                      <a:pt x="122626" y="6020"/>
                      <a:pt x="122682" y="6020"/>
                    </a:cubicBezTo>
                    <a:cubicBezTo>
                      <a:pt x="122731" y="6020"/>
                      <a:pt x="122799" y="6046"/>
                      <a:pt x="122855" y="6046"/>
                    </a:cubicBezTo>
                    <a:cubicBezTo>
                      <a:pt x="122928" y="6051"/>
                      <a:pt x="122998" y="6053"/>
                      <a:pt x="123064" y="6053"/>
                    </a:cubicBezTo>
                    <a:cubicBezTo>
                      <a:pt x="124269" y="6053"/>
                      <a:pt x="124381" y="5321"/>
                      <a:pt x="123840" y="4387"/>
                    </a:cubicBezTo>
                    <a:cubicBezTo>
                      <a:pt x="123581" y="3921"/>
                      <a:pt x="123875" y="3955"/>
                      <a:pt x="124048" y="3817"/>
                    </a:cubicBezTo>
                    <a:cubicBezTo>
                      <a:pt x="125240" y="2867"/>
                      <a:pt x="126640" y="2728"/>
                      <a:pt x="128092" y="2659"/>
                    </a:cubicBezTo>
                    <a:cubicBezTo>
                      <a:pt x="128575" y="2625"/>
                      <a:pt x="129180" y="2521"/>
                      <a:pt x="129249" y="1934"/>
                    </a:cubicBezTo>
                    <a:cubicBezTo>
                      <a:pt x="129301" y="1363"/>
                      <a:pt x="128714" y="1242"/>
                      <a:pt x="128299" y="1190"/>
                    </a:cubicBezTo>
                    <a:cubicBezTo>
                      <a:pt x="125707" y="948"/>
                      <a:pt x="123132" y="430"/>
                      <a:pt x="120557" y="171"/>
                    </a:cubicBezTo>
                    <a:cubicBezTo>
                      <a:pt x="119360" y="50"/>
                      <a:pt x="118163" y="0"/>
                      <a:pt x="116966" y="0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4840;p83">
                <a:extLst>
                  <a:ext uri="{FF2B5EF4-FFF2-40B4-BE49-F238E27FC236}">
                    <a16:creationId xmlns:a16="http://schemas.microsoft.com/office/drawing/2014/main" id="{3FB73444-B023-4554-A863-7BFBA7253F9A}"/>
                  </a:ext>
                </a:extLst>
              </p:cNvPr>
              <p:cNvSpPr/>
              <p:nvPr/>
            </p:nvSpPr>
            <p:spPr>
              <a:xfrm>
                <a:off x="1581325" y="1051125"/>
                <a:ext cx="283000" cy="91675"/>
              </a:xfrm>
              <a:custGeom>
                <a:avLst/>
                <a:gdLst/>
                <a:ahLst/>
                <a:cxnLst/>
                <a:rect l="l" t="t" r="r" b="b"/>
                <a:pathLst>
                  <a:path w="11320" h="3667" extrusionOk="0">
                    <a:moveTo>
                      <a:pt x="6214" y="0"/>
                    </a:moveTo>
                    <a:cubicBezTo>
                      <a:pt x="5926" y="0"/>
                      <a:pt x="5584" y="48"/>
                      <a:pt x="5219" y="71"/>
                    </a:cubicBezTo>
                    <a:cubicBezTo>
                      <a:pt x="5082" y="56"/>
                      <a:pt x="4943" y="49"/>
                      <a:pt x="4804" y="49"/>
                    </a:cubicBezTo>
                    <a:cubicBezTo>
                      <a:pt x="3493" y="49"/>
                      <a:pt x="2115" y="667"/>
                      <a:pt x="709" y="1073"/>
                    </a:cubicBezTo>
                    <a:cubicBezTo>
                      <a:pt x="432" y="1177"/>
                      <a:pt x="208" y="1401"/>
                      <a:pt x="69" y="1678"/>
                    </a:cubicBezTo>
                    <a:cubicBezTo>
                      <a:pt x="0" y="1781"/>
                      <a:pt x="242" y="2213"/>
                      <a:pt x="363" y="2231"/>
                    </a:cubicBezTo>
                    <a:cubicBezTo>
                      <a:pt x="2163" y="2438"/>
                      <a:pt x="3786" y="3667"/>
                      <a:pt x="5640" y="3667"/>
                    </a:cubicBezTo>
                    <a:cubicBezTo>
                      <a:pt x="6100" y="3667"/>
                      <a:pt x="6574" y="3591"/>
                      <a:pt x="7068" y="3406"/>
                    </a:cubicBezTo>
                    <a:cubicBezTo>
                      <a:pt x="7396" y="3281"/>
                      <a:pt x="7767" y="3236"/>
                      <a:pt x="8142" y="3236"/>
                    </a:cubicBezTo>
                    <a:cubicBezTo>
                      <a:pt x="8439" y="3236"/>
                      <a:pt x="8738" y="3264"/>
                      <a:pt x="9021" y="3302"/>
                    </a:cubicBezTo>
                    <a:cubicBezTo>
                      <a:pt x="9277" y="3340"/>
                      <a:pt x="9523" y="3370"/>
                      <a:pt x="9759" y="3370"/>
                    </a:cubicBezTo>
                    <a:cubicBezTo>
                      <a:pt x="10271" y="3370"/>
                      <a:pt x="10728" y="3229"/>
                      <a:pt x="11095" y="2732"/>
                    </a:cubicBezTo>
                    <a:cubicBezTo>
                      <a:pt x="11320" y="2473"/>
                      <a:pt x="11268" y="2075"/>
                      <a:pt x="10991" y="1885"/>
                    </a:cubicBezTo>
                    <a:cubicBezTo>
                      <a:pt x="10479" y="1524"/>
                      <a:pt x="10006" y="1077"/>
                      <a:pt x="9430" y="1077"/>
                    </a:cubicBezTo>
                    <a:cubicBezTo>
                      <a:pt x="9151" y="1077"/>
                      <a:pt x="8847" y="1182"/>
                      <a:pt x="8503" y="1453"/>
                    </a:cubicBezTo>
                    <a:cubicBezTo>
                      <a:pt x="8280" y="1626"/>
                      <a:pt x="7919" y="1737"/>
                      <a:pt x="7612" y="1737"/>
                    </a:cubicBezTo>
                    <a:cubicBezTo>
                      <a:pt x="7277" y="1737"/>
                      <a:pt x="7006" y="1605"/>
                      <a:pt x="7051" y="1280"/>
                    </a:cubicBezTo>
                    <a:cubicBezTo>
                      <a:pt x="7179" y="207"/>
                      <a:pt x="6812" y="0"/>
                      <a:pt x="6214" y="0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4841;p83">
                <a:extLst>
                  <a:ext uri="{FF2B5EF4-FFF2-40B4-BE49-F238E27FC236}">
                    <a16:creationId xmlns:a16="http://schemas.microsoft.com/office/drawing/2014/main" id="{A270A47A-B624-4A87-A561-A3C6859E1246}"/>
                  </a:ext>
                </a:extLst>
              </p:cNvPr>
              <p:cNvSpPr/>
              <p:nvPr/>
            </p:nvSpPr>
            <p:spPr>
              <a:xfrm>
                <a:off x="3144425" y="1319375"/>
                <a:ext cx="213450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8538" h="3823" extrusionOk="0">
                    <a:moveTo>
                      <a:pt x="6155" y="1"/>
                    </a:moveTo>
                    <a:cubicBezTo>
                      <a:pt x="6054" y="1"/>
                      <a:pt x="5950" y="7"/>
                      <a:pt x="5842" y="20"/>
                    </a:cubicBezTo>
                    <a:cubicBezTo>
                      <a:pt x="4846" y="139"/>
                      <a:pt x="3874" y="469"/>
                      <a:pt x="2859" y="469"/>
                    </a:cubicBezTo>
                    <a:cubicBezTo>
                      <a:pt x="2396" y="469"/>
                      <a:pt x="1923" y="400"/>
                      <a:pt x="1435" y="211"/>
                    </a:cubicBezTo>
                    <a:cubicBezTo>
                      <a:pt x="1292" y="150"/>
                      <a:pt x="1133" y="113"/>
                      <a:pt x="974" y="113"/>
                    </a:cubicBezTo>
                    <a:cubicBezTo>
                      <a:pt x="501" y="113"/>
                      <a:pt x="35" y="441"/>
                      <a:pt x="35" y="1438"/>
                    </a:cubicBezTo>
                    <a:cubicBezTo>
                      <a:pt x="1" y="3771"/>
                      <a:pt x="1573" y="3580"/>
                      <a:pt x="3025" y="3822"/>
                    </a:cubicBezTo>
                    <a:cubicBezTo>
                      <a:pt x="4338" y="3753"/>
                      <a:pt x="5617" y="3408"/>
                      <a:pt x="6792" y="2837"/>
                    </a:cubicBezTo>
                    <a:cubicBezTo>
                      <a:pt x="7415" y="2526"/>
                      <a:pt x="8538" y="2474"/>
                      <a:pt x="8192" y="1541"/>
                    </a:cubicBezTo>
                    <a:cubicBezTo>
                      <a:pt x="7892" y="720"/>
                      <a:pt x="7218" y="1"/>
                      <a:pt x="6155" y="1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4842;p83">
                <a:extLst>
                  <a:ext uri="{FF2B5EF4-FFF2-40B4-BE49-F238E27FC236}">
                    <a16:creationId xmlns:a16="http://schemas.microsoft.com/office/drawing/2014/main" id="{67BD8E91-5E3F-4078-81CC-6CB68B243409}"/>
                  </a:ext>
                </a:extLst>
              </p:cNvPr>
              <p:cNvSpPr/>
              <p:nvPr/>
            </p:nvSpPr>
            <p:spPr>
              <a:xfrm>
                <a:off x="1453000" y="2509000"/>
                <a:ext cx="263575" cy="113100"/>
              </a:xfrm>
              <a:custGeom>
                <a:avLst/>
                <a:gdLst/>
                <a:ahLst/>
                <a:cxnLst/>
                <a:rect l="l" t="t" r="r" b="b"/>
                <a:pathLst>
                  <a:path w="10543" h="4524" extrusionOk="0">
                    <a:moveTo>
                      <a:pt x="3451" y="1"/>
                    </a:moveTo>
                    <a:cubicBezTo>
                      <a:pt x="2445" y="1"/>
                      <a:pt x="1486" y="228"/>
                      <a:pt x="761" y="702"/>
                    </a:cubicBezTo>
                    <a:cubicBezTo>
                      <a:pt x="398" y="927"/>
                      <a:pt x="1" y="1186"/>
                      <a:pt x="243" y="1687"/>
                    </a:cubicBezTo>
                    <a:cubicBezTo>
                      <a:pt x="390" y="1972"/>
                      <a:pt x="609" y="2083"/>
                      <a:pt x="855" y="2083"/>
                    </a:cubicBezTo>
                    <a:cubicBezTo>
                      <a:pt x="1012" y="2083"/>
                      <a:pt x="1180" y="2038"/>
                      <a:pt x="1349" y="1964"/>
                    </a:cubicBezTo>
                    <a:cubicBezTo>
                      <a:pt x="1677" y="1828"/>
                      <a:pt x="1990" y="1776"/>
                      <a:pt x="2298" y="1776"/>
                    </a:cubicBezTo>
                    <a:cubicBezTo>
                      <a:pt x="2932" y="1776"/>
                      <a:pt x="3543" y="1997"/>
                      <a:pt x="4217" y="2171"/>
                    </a:cubicBezTo>
                    <a:cubicBezTo>
                      <a:pt x="5708" y="2540"/>
                      <a:pt x="6405" y="4523"/>
                      <a:pt x="7868" y="4523"/>
                    </a:cubicBezTo>
                    <a:cubicBezTo>
                      <a:pt x="8118" y="4523"/>
                      <a:pt x="8391" y="4465"/>
                      <a:pt x="8693" y="4332"/>
                    </a:cubicBezTo>
                    <a:cubicBezTo>
                      <a:pt x="8824" y="4337"/>
                      <a:pt x="8947" y="4340"/>
                      <a:pt x="9062" y="4340"/>
                    </a:cubicBezTo>
                    <a:cubicBezTo>
                      <a:pt x="10032" y="4340"/>
                      <a:pt x="10475" y="4144"/>
                      <a:pt x="10491" y="3727"/>
                    </a:cubicBezTo>
                    <a:cubicBezTo>
                      <a:pt x="10542" y="2897"/>
                      <a:pt x="9817" y="2724"/>
                      <a:pt x="9264" y="2517"/>
                    </a:cubicBezTo>
                    <a:cubicBezTo>
                      <a:pt x="8711" y="2292"/>
                      <a:pt x="8209" y="1964"/>
                      <a:pt x="7777" y="1567"/>
                    </a:cubicBezTo>
                    <a:cubicBezTo>
                      <a:pt x="6685" y="547"/>
                      <a:pt x="5011" y="1"/>
                      <a:pt x="3451" y="1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4843;p83">
                <a:extLst>
                  <a:ext uri="{FF2B5EF4-FFF2-40B4-BE49-F238E27FC236}">
                    <a16:creationId xmlns:a16="http://schemas.microsoft.com/office/drawing/2014/main" id="{848F26C8-D6BC-4233-A021-E3FADD67B787}"/>
                  </a:ext>
                </a:extLst>
              </p:cNvPr>
              <p:cNvSpPr/>
              <p:nvPr/>
            </p:nvSpPr>
            <p:spPr>
              <a:xfrm>
                <a:off x="1880725" y="1020350"/>
                <a:ext cx="162025" cy="112025"/>
              </a:xfrm>
              <a:custGeom>
                <a:avLst/>
                <a:gdLst/>
                <a:ahLst/>
                <a:cxnLst/>
                <a:rect l="l" t="t" r="r" b="b"/>
                <a:pathLst>
                  <a:path w="6481" h="4481" extrusionOk="0">
                    <a:moveTo>
                      <a:pt x="4294" y="0"/>
                    </a:moveTo>
                    <a:cubicBezTo>
                      <a:pt x="4062" y="0"/>
                      <a:pt x="3818" y="44"/>
                      <a:pt x="3560" y="144"/>
                    </a:cubicBezTo>
                    <a:cubicBezTo>
                      <a:pt x="3094" y="317"/>
                      <a:pt x="2593" y="541"/>
                      <a:pt x="2886" y="1198"/>
                    </a:cubicBezTo>
                    <a:cubicBezTo>
                      <a:pt x="3042" y="1509"/>
                      <a:pt x="3232" y="1820"/>
                      <a:pt x="3457" y="2114"/>
                    </a:cubicBezTo>
                    <a:cubicBezTo>
                      <a:pt x="3147" y="2260"/>
                      <a:pt x="2851" y="2348"/>
                      <a:pt x="2545" y="2348"/>
                    </a:cubicBezTo>
                    <a:cubicBezTo>
                      <a:pt x="2270" y="2348"/>
                      <a:pt x="1987" y="2277"/>
                      <a:pt x="1677" y="2114"/>
                    </a:cubicBezTo>
                    <a:cubicBezTo>
                      <a:pt x="1531" y="2037"/>
                      <a:pt x="1393" y="2002"/>
                      <a:pt x="1262" y="2002"/>
                    </a:cubicBezTo>
                    <a:cubicBezTo>
                      <a:pt x="867" y="2002"/>
                      <a:pt x="545" y="2320"/>
                      <a:pt x="311" y="2736"/>
                    </a:cubicBezTo>
                    <a:cubicBezTo>
                      <a:pt x="0" y="3289"/>
                      <a:pt x="467" y="3479"/>
                      <a:pt x="813" y="3807"/>
                    </a:cubicBezTo>
                    <a:cubicBezTo>
                      <a:pt x="1327" y="4309"/>
                      <a:pt x="1837" y="4480"/>
                      <a:pt x="2344" y="4480"/>
                    </a:cubicBezTo>
                    <a:cubicBezTo>
                      <a:pt x="3164" y="4480"/>
                      <a:pt x="3976" y="4032"/>
                      <a:pt x="4787" y="3807"/>
                    </a:cubicBezTo>
                    <a:lnTo>
                      <a:pt x="5081" y="3514"/>
                    </a:lnTo>
                    <a:cubicBezTo>
                      <a:pt x="5237" y="2788"/>
                      <a:pt x="5098" y="1924"/>
                      <a:pt x="6204" y="1734"/>
                    </a:cubicBezTo>
                    <a:cubicBezTo>
                      <a:pt x="6464" y="1699"/>
                      <a:pt x="6481" y="1129"/>
                      <a:pt x="6222" y="921"/>
                    </a:cubicBezTo>
                    <a:cubicBezTo>
                      <a:pt x="5644" y="436"/>
                      <a:pt x="5027" y="0"/>
                      <a:pt x="4294" y="0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4844;p83">
                <a:extLst>
                  <a:ext uri="{FF2B5EF4-FFF2-40B4-BE49-F238E27FC236}">
                    <a16:creationId xmlns:a16="http://schemas.microsoft.com/office/drawing/2014/main" id="{FE676BEE-90FC-4BCC-93B0-222930EDB110}"/>
                  </a:ext>
                </a:extLst>
              </p:cNvPr>
              <p:cNvSpPr/>
              <p:nvPr/>
            </p:nvSpPr>
            <p:spPr>
              <a:xfrm>
                <a:off x="1688900" y="2603450"/>
                <a:ext cx="165050" cy="73950"/>
              </a:xfrm>
              <a:custGeom>
                <a:avLst/>
                <a:gdLst/>
                <a:ahLst/>
                <a:cxnLst/>
                <a:rect l="l" t="t" r="r" b="b"/>
                <a:pathLst>
                  <a:path w="6602" h="2958" extrusionOk="0">
                    <a:moveTo>
                      <a:pt x="2842" y="0"/>
                    </a:moveTo>
                    <a:cubicBezTo>
                      <a:pt x="2588" y="0"/>
                      <a:pt x="2332" y="28"/>
                      <a:pt x="2074" y="87"/>
                    </a:cubicBezTo>
                    <a:cubicBezTo>
                      <a:pt x="1452" y="225"/>
                      <a:pt x="1055" y="1331"/>
                      <a:pt x="225" y="1694"/>
                    </a:cubicBezTo>
                    <a:cubicBezTo>
                      <a:pt x="0" y="1798"/>
                      <a:pt x="277" y="2247"/>
                      <a:pt x="536" y="2454"/>
                    </a:cubicBezTo>
                    <a:cubicBezTo>
                      <a:pt x="957" y="2789"/>
                      <a:pt x="2162" y="2958"/>
                      <a:pt x="3373" y="2958"/>
                    </a:cubicBezTo>
                    <a:cubicBezTo>
                      <a:pt x="4599" y="2958"/>
                      <a:pt x="5830" y="2785"/>
                      <a:pt x="6256" y="2437"/>
                    </a:cubicBezTo>
                    <a:cubicBezTo>
                      <a:pt x="6395" y="2282"/>
                      <a:pt x="6515" y="2109"/>
                      <a:pt x="6602" y="1919"/>
                    </a:cubicBezTo>
                    <a:cubicBezTo>
                      <a:pt x="6481" y="1711"/>
                      <a:pt x="6429" y="1469"/>
                      <a:pt x="6291" y="1366"/>
                    </a:cubicBezTo>
                    <a:cubicBezTo>
                      <a:pt x="5231" y="636"/>
                      <a:pt x="4065" y="0"/>
                      <a:pt x="2842" y="0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4845;p83">
                <a:extLst>
                  <a:ext uri="{FF2B5EF4-FFF2-40B4-BE49-F238E27FC236}">
                    <a16:creationId xmlns:a16="http://schemas.microsoft.com/office/drawing/2014/main" id="{1CF9569D-D550-4635-885C-A743992D6D34}"/>
                  </a:ext>
                </a:extLst>
              </p:cNvPr>
              <p:cNvSpPr/>
              <p:nvPr/>
            </p:nvSpPr>
            <p:spPr>
              <a:xfrm>
                <a:off x="1922200" y="1344925"/>
                <a:ext cx="129625" cy="64525"/>
              </a:xfrm>
              <a:custGeom>
                <a:avLst/>
                <a:gdLst/>
                <a:ahLst/>
                <a:cxnLst/>
                <a:rect l="l" t="t" r="r" b="b"/>
                <a:pathLst>
                  <a:path w="5185" h="2581" extrusionOk="0">
                    <a:moveTo>
                      <a:pt x="1901" y="1"/>
                    </a:moveTo>
                    <a:lnTo>
                      <a:pt x="1227" y="467"/>
                    </a:lnTo>
                    <a:cubicBezTo>
                      <a:pt x="934" y="1020"/>
                      <a:pt x="0" y="1383"/>
                      <a:pt x="415" y="2144"/>
                    </a:cubicBezTo>
                    <a:cubicBezTo>
                      <a:pt x="602" y="2475"/>
                      <a:pt x="838" y="2581"/>
                      <a:pt x="1096" y="2581"/>
                    </a:cubicBezTo>
                    <a:cubicBezTo>
                      <a:pt x="1482" y="2581"/>
                      <a:pt x="1915" y="2344"/>
                      <a:pt x="2299" y="2282"/>
                    </a:cubicBezTo>
                    <a:cubicBezTo>
                      <a:pt x="2552" y="2236"/>
                      <a:pt x="2806" y="2213"/>
                      <a:pt x="3064" y="2213"/>
                    </a:cubicBezTo>
                    <a:cubicBezTo>
                      <a:pt x="3194" y="2213"/>
                      <a:pt x="3324" y="2219"/>
                      <a:pt x="3457" y="2230"/>
                    </a:cubicBezTo>
                    <a:cubicBezTo>
                      <a:pt x="3730" y="2245"/>
                      <a:pt x="4039" y="2324"/>
                      <a:pt x="4314" y="2324"/>
                    </a:cubicBezTo>
                    <a:cubicBezTo>
                      <a:pt x="4665" y="2324"/>
                      <a:pt x="4959" y="2195"/>
                      <a:pt x="5047" y="1643"/>
                    </a:cubicBezTo>
                    <a:cubicBezTo>
                      <a:pt x="5185" y="744"/>
                      <a:pt x="4563" y="277"/>
                      <a:pt x="3768" y="122"/>
                    </a:cubicBezTo>
                    <a:cubicBezTo>
                      <a:pt x="3146" y="35"/>
                      <a:pt x="2523" y="1"/>
                      <a:pt x="1901" y="1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4846;p83">
                <a:extLst>
                  <a:ext uri="{FF2B5EF4-FFF2-40B4-BE49-F238E27FC236}">
                    <a16:creationId xmlns:a16="http://schemas.microsoft.com/office/drawing/2014/main" id="{767CCC45-BBA0-4134-96BE-CF3D3C071D14}"/>
                  </a:ext>
                </a:extLst>
              </p:cNvPr>
              <p:cNvSpPr/>
              <p:nvPr/>
            </p:nvSpPr>
            <p:spPr>
              <a:xfrm>
                <a:off x="1787825" y="1030550"/>
                <a:ext cx="94250" cy="44825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1793" extrusionOk="0">
                    <a:moveTo>
                      <a:pt x="2929" y="0"/>
                    </a:moveTo>
                    <a:cubicBezTo>
                      <a:pt x="2800" y="0"/>
                      <a:pt x="2676" y="17"/>
                      <a:pt x="2576" y="47"/>
                    </a:cubicBezTo>
                    <a:cubicBezTo>
                      <a:pt x="2412" y="93"/>
                      <a:pt x="2229" y="105"/>
                      <a:pt x="2039" y="105"/>
                    </a:cubicBezTo>
                    <a:cubicBezTo>
                      <a:pt x="1817" y="105"/>
                      <a:pt x="1584" y="88"/>
                      <a:pt x="1360" y="88"/>
                    </a:cubicBezTo>
                    <a:cubicBezTo>
                      <a:pt x="763" y="88"/>
                      <a:pt x="227" y="208"/>
                      <a:pt x="105" y="1084"/>
                    </a:cubicBezTo>
                    <a:cubicBezTo>
                      <a:pt x="1" y="1792"/>
                      <a:pt x="865" y="1688"/>
                      <a:pt x="1504" y="1740"/>
                    </a:cubicBezTo>
                    <a:cubicBezTo>
                      <a:pt x="2265" y="1568"/>
                      <a:pt x="3405" y="1792"/>
                      <a:pt x="3665" y="652"/>
                    </a:cubicBezTo>
                    <a:cubicBezTo>
                      <a:pt x="3769" y="167"/>
                      <a:pt x="3329" y="0"/>
                      <a:pt x="2929" y="0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4847;p83">
                <a:extLst>
                  <a:ext uri="{FF2B5EF4-FFF2-40B4-BE49-F238E27FC236}">
                    <a16:creationId xmlns:a16="http://schemas.microsoft.com/office/drawing/2014/main" id="{D140FB17-F851-4502-8DA5-A5260425030A}"/>
                  </a:ext>
                </a:extLst>
              </p:cNvPr>
              <p:cNvSpPr/>
              <p:nvPr/>
            </p:nvSpPr>
            <p:spPr>
              <a:xfrm>
                <a:off x="1870350" y="2639275"/>
                <a:ext cx="592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1773" extrusionOk="0">
                    <a:moveTo>
                      <a:pt x="922" y="1"/>
                    </a:moveTo>
                    <a:cubicBezTo>
                      <a:pt x="435" y="1"/>
                      <a:pt x="1" y="156"/>
                      <a:pt x="1" y="762"/>
                    </a:cubicBezTo>
                    <a:cubicBezTo>
                      <a:pt x="1" y="1414"/>
                      <a:pt x="337" y="1773"/>
                      <a:pt x="982" y="1773"/>
                    </a:cubicBezTo>
                    <a:cubicBezTo>
                      <a:pt x="1038" y="1773"/>
                      <a:pt x="1097" y="1770"/>
                      <a:pt x="1158" y="1765"/>
                    </a:cubicBezTo>
                    <a:cubicBezTo>
                      <a:pt x="1711" y="1730"/>
                      <a:pt x="2368" y="1678"/>
                      <a:pt x="2299" y="901"/>
                    </a:cubicBezTo>
                    <a:cubicBezTo>
                      <a:pt x="2264" y="175"/>
                      <a:pt x="1642" y="2"/>
                      <a:pt x="1003" y="2"/>
                    </a:cubicBezTo>
                    <a:cubicBezTo>
                      <a:pt x="976" y="1"/>
                      <a:pt x="949" y="1"/>
                      <a:pt x="922" y="1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4848;p83">
                <a:extLst>
                  <a:ext uri="{FF2B5EF4-FFF2-40B4-BE49-F238E27FC236}">
                    <a16:creationId xmlns:a16="http://schemas.microsoft.com/office/drawing/2014/main" id="{F1AA3201-8F40-475B-B630-56E9778742C7}"/>
                  </a:ext>
                </a:extLst>
              </p:cNvPr>
              <p:cNvSpPr/>
              <p:nvPr/>
            </p:nvSpPr>
            <p:spPr>
              <a:xfrm>
                <a:off x="2264800" y="4630125"/>
                <a:ext cx="62675" cy="39225"/>
              </a:xfrm>
              <a:custGeom>
                <a:avLst/>
                <a:gdLst/>
                <a:ahLst/>
                <a:cxnLst/>
                <a:rect l="l" t="t" r="r" b="b"/>
                <a:pathLst>
                  <a:path w="2507" h="1569" extrusionOk="0">
                    <a:moveTo>
                      <a:pt x="1176" y="52"/>
                    </a:moveTo>
                    <a:cubicBezTo>
                      <a:pt x="675" y="87"/>
                      <a:pt x="1" y="1"/>
                      <a:pt x="1" y="813"/>
                    </a:cubicBezTo>
                    <a:cubicBezTo>
                      <a:pt x="1" y="1241"/>
                      <a:pt x="341" y="1568"/>
                      <a:pt x="742" y="1568"/>
                    </a:cubicBezTo>
                    <a:cubicBezTo>
                      <a:pt x="811" y="1568"/>
                      <a:pt x="881" y="1559"/>
                      <a:pt x="951" y="1539"/>
                    </a:cubicBezTo>
                    <a:cubicBezTo>
                      <a:pt x="1077" y="1515"/>
                      <a:pt x="1221" y="1513"/>
                      <a:pt x="1369" y="1513"/>
                    </a:cubicBezTo>
                    <a:cubicBezTo>
                      <a:pt x="1403" y="1513"/>
                      <a:pt x="1437" y="1513"/>
                      <a:pt x="1471" y="1513"/>
                    </a:cubicBezTo>
                    <a:cubicBezTo>
                      <a:pt x="1947" y="1513"/>
                      <a:pt x="2434" y="1491"/>
                      <a:pt x="2472" y="830"/>
                    </a:cubicBezTo>
                    <a:cubicBezTo>
                      <a:pt x="2506" y="52"/>
                      <a:pt x="1781" y="87"/>
                      <a:pt x="1176" y="52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4849;p83">
                <a:extLst>
                  <a:ext uri="{FF2B5EF4-FFF2-40B4-BE49-F238E27FC236}">
                    <a16:creationId xmlns:a16="http://schemas.microsoft.com/office/drawing/2014/main" id="{54C7A4D8-1C31-46E5-AC46-C7B3F16FCF1E}"/>
                  </a:ext>
                </a:extLst>
              </p:cNvPr>
              <p:cNvSpPr/>
              <p:nvPr/>
            </p:nvSpPr>
            <p:spPr>
              <a:xfrm>
                <a:off x="1604225" y="2645350"/>
                <a:ext cx="5617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1531" extrusionOk="0">
                    <a:moveTo>
                      <a:pt x="1003" y="1"/>
                    </a:moveTo>
                    <a:cubicBezTo>
                      <a:pt x="536" y="35"/>
                      <a:pt x="0" y="1"/>
                      <a:pt x="17" y="554"/>
                    </a:cubicBezTo>
                    <a:cubicBezTo>
                      <a:pt x="17" y="1297"/>
                      <a:pt x="640" y="1452"/>
                      <a:pt x="1262" y="1522"/>
                    </a:cubicBezTo>
                    <a:cubicBezTo>
                      <a:pt x="1319" y="1528"/>
                      <a:pt x="1377" y="1531"/>
                      <a:pt x="1434" y="1531"/>
                    </a:cubicBezTo>
                    <a:cubicBezTo>
                      <a:pt x="1857" y="1531"/>
                      <a:pt x="2247" y="1352"/>
                      <a:pt x="2247" y="865"/>
                    </a:cubicBezTo>
                    <a:cubicBezTo>
                      <a:pt x="2247" y="18"/>
                      <a:pt x="1504" y="139"/>
                      <a:pt x="1003" y="1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4850;p83">
                <a:extLst>
                  <a:ext uri="{FF2B5EF4-FFF2-40B4-BE49-F238E27FC236}">
                    <a16:creationId xmlns:a16="http://schemas.microsoft.com/office/drawing/2014/main" id="{1F21FA5E-07B9-46F7-A964-788C794E915E}"/>
                  </a:ext>
                </a:extLst>
              </p:cNvPr>
              <p:cNvSpPr/>
              <p:nvPr/>
            </p:nvSpPr>
            <p:spPr>
              <a:xfrm>
                <a:off x="7045475" y="3384250"/>
                <a:ext cx="47375" cy="53550"/>
              </a:xfrm>
              <a:custGeom>
                <a:avLst/>
                <a:gdLst/>
                <a:ahLst/>
                <a:cxnLst/>
                <a:rect l="l" t="t" r="r" b="b"/>
                <a:pathLst>
                  <a:path w="1895" h="2142" extrusionOk="0">
                    <a:moveTo>
                      <a:pt x="416" y="1"/>
                    </a:moveTo>
                    <a:cubicBezTo>
                      <a:pt x="93" y="1"/>
                      <a:pt x="0" y="338"/>
                      <a:pt x="63" y="618"/>
                    </a:cubicBezTo>
                    <a:cubicBezTo>
                      <a:pt x="201" y="1292"/>
                      <a:pt x="339" y="2035"/>
                      <a:pt x="1203" y="2139"/>
                    </a:cubicBezTo>
                    <a:cubicBezTo>
                      <a:pt x="1224" y="2141"/>
                      <a:pt x="1245" y="2142"/>
                      <a:pt x="1265" y="2142"/>
                    </a:cubicBezTo>
                    <a:cubicBezTo>
                      <a:pt x="1645" y="2142"/>
                      <a:pt x="1895" y="1835"/>
                      <a:pt x="1895" y="1327"/>
                    </a:cubicBezTo>
                    <a:cubicBezTo>
                      <a:pt x="1670" y="705"/>
                      <a:pt x="1273" y="169"/>
                      <a:pt x="529" y="13"/>
                    </a:cubicBezTo>
                    <a:cubicBezTo>
                      <a:pt x="489" y="5"/>
                      <a:pt x="451" y="1"/>
                      <a:pt x="416" y="1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4851;p83">
                <a:extLst>
                  <a:ext uri="{FF2B5EF4-FFF2-40B4-BE49-F238E27FC236}">
                    <a16:creationId xmlns:a16="http://schemas.microsoft.com/office/drawing/2014/main" id="{30E43709-64F7-4C6D-BFAF-A0D35C4FE75F}"/>
                  </a:ext>
                </a:extLst>
              </p:cNvPr>
              <p:cNvSpPr/>
              <p:nvPr/>
            </p:nvSpPr>
            <p:spPr>
              <a:xfrm>
                <a:off x="4291500" y="1250400"/>
                <a:ext cx="54900" cy="3790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1516" extrusionOk="0">
                    <a:moveTo>
                      <a:pt x="1013" y="0"/>
                    </a:moveTo>
                    <a:cubicBezTo>
                      <a:pt x="676" y="0"/>
                      <a:pt x="369" y="181"/>
                      <a:pt x="190" y="464"/>
                    </a:cubicBezTo>
                    <a:cubicBezTo>
                      <a:pt x="0" y="706"/>
                      <a:pt x="35" y="1034"/>
                      <a:pt x="259" y="1224"/>
                    </a:cubicBezTo>
                    <a:cubicBezTo>
                      <a:pt x="466" y="1444"/>
                      <a:pt x="678" y="1515"/>
                      <a:pt x="892" y="1515"/>
                    </a:cubicBezTo>
                    <a:cubicBezTo>
                      <a:pt x="1233" y="1515"/>
                      <a:pt x="1579" y="1336"/>
                      <a:pt x="1919" y="1293"/>
                    </a:cubicBezTo>
                    <a:cubicBezTo>
                      <a:pt x="2195" y="567"/>
                      <a:pt x="1901" y="153"/>
                      <a:pt x="1175" y="14"/>
                    </a:cubicBezTo>
                    <a:cubicBezTo>
                      <a:pt x="1121" y="5"/>
                      <a:pt x="1066" y="0"/>
                      <a:pt x="1013" y="0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4852;p83">
                <a:extLst>
                  <a:ext uri="{FF2B5EF4-FFF2-40B4-BE49-F238E27FC236}">
                    <a16:creationId xmlns:a16="http://schemas.microsoft.com/office/drawing/2014/main" id="{35173BA8-4BCF-4412-9C63-15FA569460FE}"/>
                  </a:ext>
                </a:extLst>
              </p:cNvPr>
              <p:cNvSpPr/>
              <p:nvPr/>
            </p:nvSpPr>
            <p:spPr>
              <a:xfrm>
                <a:off x="6323375" y="3314875"/>
                <a:ext cx="501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1493" extrusionOk="0">
                    <a:moveTo>
                      <a:pt x="754" y="1"/>
                    </a:moveTo>
                    <a:cubicBezTo>
                      <a:pt x="409" y="1"/>
                      <a:pt x="93" y="129"/>
                      <a:pt x="52" y="542"/>
                    </a:cubicBezTo>
                    <a:cubicBezTo>
                      <a:pt x="0" y="1198"/>
                      <a:pt x="536" y="1371"/>
                      <a:pt x="1106" y="1492"/>
                    </a:cubicBezTo>
                    <a:cubicBezTo>
                      <a:pt x="1504" y="1475"/>
                      <a:pt x="1988" y="1440"/>
                      <a:pt x="1988" y="905"/>
                    </a:cubicBezTo>
                    <a:cubicBezTo>
                      <a:pt x="2005" y="317"/>
                      <a:pt x="1504" y="110"/>
                      <a:pt x="1020" y="23"/>
                    </a:cubicBezTo>
                    <a:cubicBezTo>
                      <a:pt x="932" y="9"/>
                      <a:pt x="842" y="1"/>
                      <a:pt x="754" y="1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4853;p83">
                <a:extLst>
                  <a:ext uri="{FF2B5EF4-FFF2-40B4-BE49-F238E27FC236}">
                    <a16:creationId xmlns:a16="http://schemas.microsoft.com/office/drawing/2014/main" id="{371179F2-D459-47EA-9192-9F656E0BBD0C}"/>
                  </a:ext>
                </a:extLst>
              </p:cNvPr>
              <p:cNvSpPr/>
              <p:nvPr/>
            </p:nvSpPr>
            <p:spPr>
              <a:xfrm>
                <a:off x="6680225" y="1890750"/>
                <a:ext cx="46075" cy="42200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1688" extrusionOk="0">
                    <a:moveTo>
                      <a:pt x="1376" y="1"/>
                    </a:moveTo>
                    <a:cubicBezTo>
                      <a:pt x="1345" y="1"/>
                      <a:pt x="1312" y="4"/>
                      <a:pt x="1280" y="11"/>
                    </a:cubicBezTo>
                    <a:cubicBezTo>
                      <a:pt x="675" y="29"/>
                      <a:pt x="156" y="478"/>
                      <a:pt x="70" y="1083"/>
                    </a:cubicBezTo>
                    <a:cubicBezTo>
                      <a:pt x="1" y="1446"/>
                      <a:pt x="208" y="1670"/>
                      <a:pt x="675" y="1688"/>
                    </a:cubicBezTo>
                    <a:cubicBezTo>
                      <a:pt x="1193" y="1480"/>
                      <a:pt x="1643" y="1135"/>
                      <a:pt x="1781" y="513"/>
                    </a:cubicBezTo>
                    <a:cubicBezTo>
                      <a:pt x="1843" y="250"/>
                      <a:pt x="1642" y="1"/>
                      <a:pt x="1376" y="1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4854;p83">
                <a:extLst>
                  <a:ext uri="{FF2B5EF4-FFF2-40B4-BE49-F238E27FC236}">
                    <a16:creationId xmlns:a16="http://schemas.microsoft.com/office/drawing/2014/main" id="{9AB9AF83-F034-4ED1-83FB-BB237D15F615}"/>
                  </a:ext>
                </a:extLst>
              </p:cNvPr>
              <p:cNvSpPr/>
              <p:nvPr/>
            </p:nvSpPr>
            <p:spPr>
              <a:xfrm>
                <a:off x="3550975" y="1955400"/>
                <a:ext cx="53600" cy="126175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5047" extrusionOk="0">
                    <a:moveTo>
                      <a:pt x="1297" y="0"/>
                    </a:moveTo>
                    <a:cubicBezTo>
                      <a:pt x="778" y="0"/>
                      <a:pt x="260" y="363"/>
                      <a:pt x="364" y="795"/>
                    </a:cubicBezTo>
                    <a:cubicBezTo>
                      <a:pt x="640" y="1850"/>
                      <a:pt x="122" y="2731"/>
                      <a:pt x="1" y="3491"/>
                    </a:cubicBezTo>
                    <a:cubicBezTo>
                      <a:pt x="70" y="4338"/>
                      <a:pt x="1" y="5047"/>
                      <a:pt x="951" y="5047"/>
                    </a:cubicBezTo>
                    <a:cubicBezTo>
                      <a:pt x="1781" y="5047"/>
                      <a:pt x="1971" y="4476"/>
                      <a:pt x="2040" y="3785"/>
                    </a:cubicBezTo>
                    <a:cubicBezTo>
                      <a:pt x="2144" y="2748"/>
                      <a:pt x="1642" y="1746"/>
                      <a:pt x="1936" y="692"/>
                    </a:cubicBezTo>
                    <a:cubicBezTo>
                      <a:pt x="2023" y="381"/>
                      <a:pt x="1712" y="0"/>
                      <a:pt x="1297" y="0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4855;p83">
                <a:extLst>
                  <a:ext uri="{FF2B5EF4-FFF2-40B4-BE49-F238E27FC236}">
                    <a16:creationId xmlns:a16="http://schemas.microsoft.com/office/drawing/2014/main" id="{9FE097D3-DA69-4CAB-9271-7AC4C5CD503D}"/>
                  </a:ext>
                </a:extLst>
              </p:cNvPr>
              <p:cNvSpPr/>
              <p:nvPr/>
            </p:nvSpPr>
            <p:spPr>
              <a:xfrm>
                <a:off x="3910000" y="2161475"/>
                <a:ext cx="93775" cy="45400"/>
              </a:xfrm>
              <a:custGeom>
                <a:avLst/>
                <a:gdLst/>
                <a:ahLst/>
                <a:cxnLst/>
                <a:rect l="l" t="t" r="r" b="b"/>
                <a:pathLst>
                  <a:path w="3751" h="1816" extrusionOk="0">
                    <a:moveTo>
                      <a:pt x="1383" y="1"/>
                    </a:moveTo>
                    <a:cubicBezTo>
                      <a:pt x="778" y="87"/>
                      <a:pt x="1" y="18"/>
                      <a:pt x="122" y="640"/>
                    </a:cubicBezTo>
                    <a:cubicBezTo>
                      <a:pt x="329" y="1625"/>
                      <a:pt x="1297" y="1815"/>
                      <a:pt x="2195" y="1815"/>
                    </a:cubicBezTo>
                    <a:cubicBezTo>
                      <a:pt x="2835" y="1815"/>
                      <a:pt x="3751" y="1712"/>
                      <a:pt x="3613" y="951"/>
                    </a:cubicBezTo>
                    <a:cubicBezTo>
                      <a:pt x="3466" y="240"/>
                      <a:pt x="2970" y="188"/>
                      <a:pt x="2455" y="188"/>
                    </a:cubicBezTo>
                    <a:cubicBezTo>
                      <a:pt x="2366" y="188"/>
                      <a:pt x="2276" y="189"/>
                      <a:pt x="2187" y="189"/>
                    </a:cubicBezTo>
                    <a:cubicBezTo>
                      <a:pt x="1880" y="189"/>
                      <a:pt x="1588" y="170"/>
                      <a:pt x="1383" y="1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4856;p83">
                <a:extLst>
                  <a:ext uri="{FF2B5EF4-FFF2-40B4-BE49-F238E27FC236}">
                    <a16:creationId xmlns:a16="http://schemas.microsoft.com/office/drawing/2014/main" id="{677D4F69-6A1B-43DB-BC4D-FD03246F3C0D}"/>
                  </a:ext>
                </a:extLst>
              </p:cNvPr>
              <p:cNvSpPr/>
              <p:nvPr/>
            </p:nvSpPr>
            <p:spPr>
              <a:xfrm>
                <a:off x="4125600" y="2173875"/>
                <a:ext cx="50575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2023" h="1504" extrusionOk="0">
                    <a:moveTo>
                      <a:pt x="1294" y="1"/>
                    </a:moveTo>
                    <a:cubicBezTo>
                      <a:pt x="1249" y="1"/>
                      <a:pt x="1204" y="3"/>
                      <a:pt x="1158" y="6"/>
                    </a:cubicBezTo>
                    <a:cubicBezTo>
                      <a:pt x="691" y="144"/>
                      <a:pt x="0" y="109"/>
                      <a:pt x="17" y="904"/>
                    </a:cubicBezTo>
                    <a:cubicBezTo>
                      <a:pt x="17" y="1352"/>
                      <a:pt x="364" y="1503"/>
                      <a:pt x="748" y="1503"/>
                    </a:cubicBezTo>
                    <a:cubicBezTo>
                      <a:pt x="809" y="1503"/>
                      <a:pt x="872" y="1499"/>
                      <a:pt x="933" y="1492"/>
                    </a:cubicBezTo>
                    <a:cubicBezTo>
                      <a:pt x="1486" y="1440"/>
                      <a:pt x="2022" y="1233"/>
                      <a:pt x="2022" y="593"/>
                    </a:cubicBezTo>
                    <a:cubicBezTo>
                      <a:pt x="2022" y="156"/>
                      <a:pt x="1711" y="1"/>
                      <a:pt x="1294" y="1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4857;p83">
                <a:extLst>
                  <a:ext uri="{FF2B5EF4-FFF2-40B4-BE49-F238E27FC236}">
                    <a16:creationId xmlns:a16="http://schemas.microsoft.com/office/drawing/2014/main" id="{FAF0CC0C-6CBA-4E09-84B4-7AE8272F679B}"/>
                  </a:ext>
                </a:extLst>
              </p:cNvPr>
              <p:cNvSpPr/>
              <p:nvPr/>
            </p:nvSpPr>
            <p:spPr>
              <a:xfrm>
                <a:off x="3415775" y="2038325"/>
                <a:ext cx="44925" cy="38175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527" extrusionOk="0">
                    <a:moveTo>
                      <a:pt x="812" y="0"/>
                    </a:moveTo>
                    <a:cubicBezTo>
                      <a:pt x="383" y="0"/>
                      <a:pt x="1" y="211"/>
                      <a:pt x="34" y="710"/>
                    </a:cubicBezTo>
                    <a:cubicBezTo>
                      <a:pt x="34" y="1164"/>
                      <a:pt x="400" y="1527"/>
                      <a:pt x="845" y="1527"/>
                    </a:cubicBezTo>
                    <a:cubicBezTo>
                      <a:pt x="874" y="1527"/>
                      <a:pt x="903" y="1525"/>
                      <a:pt x="933" y="1522"/>
                    </a:cubicBezTo>
                    <a:cubicBezTo>
                      <a:pt x="1382" y="1522"/>
                      <a:pt x="1745" y="1315"/>
                      <a:pt x="1797" y="796"/>
                    </a:cubicBezTo>
                    <a:cubicBezTo>
                      <a:pt x="1745" y="226"/>
                      <a:pt x="1330" y="19"/>
                      <a:pt x="864" y="1"/>
                    </a:cubicBezTo>
                    <a:cubicBezTo>
                      <a:pt x="847" y="1"/>
                      <a:pt x="829" y="0"/>
                      <a:pt x="812" y="0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" name="Google Shape;14887;p83">
              <a:extLst>
                <a:ext uri="{FF2B5EF4-FFF2-40B4-BE49-F238E27FC236}">
                  <a16:creationId xmlns:a16="http://schemas.microsoft.com/office/drawing/2014/main" id="{C0503F89-EBC2-4970-BF05-0F0BB7AA2B0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506487" y="508899"/>
              <a:ext cx="359041" cy="528352"/>
            </a:xfrm>
            <a:custGeom>
              <a:avLst/>
              <a:gdLst/>
              <a:ahLst/>
              <a:cxnLst/>
              <a:rect l="l" t="t" r="r" b="b"/>
              <a:pathLst>
                <a:path w="133027" h="195758" extrusionOk="0">
                  <a:moveTo>
                    <a:pt x="65846" y="26249"/>
                  </a:moveTo>
                  <a:cubicBezTo>
                    <a:pt x="87201" y="26249"/>
                    <a:pt x="104108" y="43156"/>
                    <a:pt x="104108" y="64511"/>
                  </a:cubicBezTo>
                  <a:cubicBezTo>
                    <a:pt x="104108" y="85422"/>
                    <a:pt x="87201" y="102328"/>
                    <a:pt x="65846" y="102328"/>
                  </a:cubicBezTo>
                  <a:cubicBezTo>
                    <a:pt x="44936" y="102328"/>
                    <a:pt x="28029" y="85422"/>
                    <a:pt x="28029" y="64511"/>
                  </a:cubicBezTo>
                  <a:cubicBezTo>
                    <a:pt x="28029" y="43156"/>
                    <a:pt x="44936" y="26249"/>
                    <a:pt x="65846" y="26249"/>
                  </a:cubicBezTo>
                  <a:close/>
                  <a:moveTo>
                    <a:pt x="66291" y="0"/>
                  </a:moveTo>
                  <a:cubicBezTo>
                    <a:pt x="29809" y="0"/>
                    <a:pt x="0" y="29809"/>
                    <a:pt x="0" y="66291"/>
                  </a:cubicBezTo>
                  <a:cubicBezTo>
                    <a:pt x="0" y="84977"/>
                    <a:pt x="18241" y="118345"/>
                    <a:pt x="18241" y="118345"/>
                  </a:cubicBezTo>
                  <a:lnTo>
                    <a:pt x="64066" y="195758"/>
                  </a:lnTo>
                  <a:lnTo>
                    <a:pt x="111671" y="119234"/>
                  </a:lnTo>
                  <a:cubicBezTo>
                    <a:pt x="111671" y="119234"/>
                    <a:pt x="133027" y="87201"/>
                    <a:pt x="133027" y="66291"/>
                  </a:cubicBezTo>
                  <a:cubicBezTo>
                    <a:pt x="133027" y="29809"/>
                    <a:pt x="103218" y="0"/>
                    <a:pt x="66291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6" name="圖形 65" descr="標記">
            <a:extLst>
              <a:ext uri="{FF2B5EF4-FFF2-40B4-BE49-F238E27FC236}">
                <a16:creationId xmlns:a16="http://schemas.microsoft.com/office/drawing/2014/main" id="{D7C34801-DC77-A949-994D-34B46C6DDB7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040" y="2139026"/>
            <a:ext cx="612119" cy="612119"/>
          </a:xfrm>
          <a:prstGeom prst="rect">
            <a:avLst/>
          </a:prstGeom>
        </p:spPr>
      </p:pic>
      <p:pic>
        <p:nvPicPr>
          <p:cNvPr id="67" name="圖形 66" descr="電工">
            <a:extLst>
              <a:ext uri="{FF2B5EF4-FFF2-40B4-BE49-F238E27FC236}">
                <a16:creationId xmlns:a16="http://schemas.microsoft.com/office/drawing/2014/main" id="{5C481188-CABD-A842-ABC5-51CCCB7055B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9595" y="3709164"/>
            <a:ext cx="612119" cy="6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>
                <a:uFillTx/>
                <a:latin typeface="+mn-lt"/>
                <a:ea typeface="Microsoft JhengHei" panose="020B0604030504040204" pitchFamily="34" charset="-120"/>
              </a:rPr>
              <a:t>Epichlorohydrin</a:t>
            </a:r>
            <a:r>
              <a:rPr lang="en-US" altLang="zh-TW" sz="3600" dirty="0">
                <a:uFillTx/>
                <a:latin typeface="+mn-lt"/>
                <a:ea typeface="Microsoft JhengHei" panose="020B0604030504040204" pitchFamily="34" charset="-120"/>
              </a:rPr>
              <a:t>(ECH)</a:t>
            </a:r>
            <a:r>
              <a:rPr lang="zh-TW" altLang="en-US" sz="3600" dirty="0">
                <a:uFillTx/>
                <a:latin typeface="+mn-lt"/>
                <a:ea typeface="Microsoft JhengHei" panose="020B0604030504040204" pitchFamily="34" charset="-120"/>
              </a:rPr>
              <a:t> </a:t>
            </a:r>
            <a:r>
              <a:rPr lang="zh-TW" altLang="en-US" sz="3600" dirty="0"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環氧氯丙烷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ea typeface="Microsoft JhengHei" panose="020B0604030504040204" pitchFamily="34" charset="-120"/>
              </a:rPr>
              <a:t>ECH</a:t>
            </a:r>
            <a:r>
              <a:rPr lang="zh-TW" altLang="en-US" sz="2000" dirty="0">
                <a:ea typeface="Microsoft JhengHei" panose="020B0604030504040204" pitchFamily="34" charset="-120"/>
              </a:rPr>
              <a:t>主要作為</a:t>
            </a:r>
            <a:r>
              <a:rPr lang="zh-TW" altLang="en-US" sz="2000" dirty="0">
                <a:solidFill>
                  <a:srgbClr val="FF0000"/>
                </a:solidFill>
                <a:ea typeface="Microsoft JhengHei" panose="020B0604030504040204" pitchFamily="34" charset="-120"/>
              </a:rPr>
              <a:t>環氧樹脂</a:t>
            </a:r>
            <a:r>
              <a:rPr lang="en-US" altLang="zh-TW" sz="2000" dirty="0">
                <a:solidFill>
                  <a:srgbClr val="FF0000"/>
                </a:solidFill>
                <a:ea typeface="Microsoft JhengHei" panose="020B0604030504040204" pitchFamily="34" charset="-120"/>
              </a:rPr>
              <a:t>(epoxy resins)</a:t>
            </a:r>
            <a:r>
              <a:rPr lang="zh-TW" altLang="en-US" sz="2000" dirty="0">
                <a:ea typeface="Microsoft JhengHei" panose="020B0604030504040204" pitchFamily="34" charset="-120"/>
              </a:rPr>
              <a:t>的原料</a:t>
            </a:r>
            <a:r>
              <a:rPr lang="en-US" altLang="zh-TW" sz="2000" baseline="30000" dirty="0">
                <a:ea typeface="Microsoft JhengHei" panose="020B0604030504040204" pitchFamily="34" charset="-120"/>
              </a:rPr>
              <a:t>[1]</a:t>
            </a:r>
            <a:r>
              <a:rPr lang="zh-TW" altLang="en-US" sz="2000" dirty="0">
                <a:ea typeface="Microsoft JhengHei" panose="020B0604030504040204" pitchFamily="34" charset="-120"/>
              </a:rPr>
              <a:t>，環氧樹脂可作為複合材料層、塗料、黏合劑、環氧樹脂地坪</a:t>
            </a:r>
            <a:r>
              <a:rPr lang="en-US" altLang="zh-TW" sz="2000" baseline="30000" dirty="0">
                <a:ea typeface="Microsoft JhengHei" panose="020B0604030504040204" pitchFamily="34" charset="-120"/>
              </a:rPr>
              <a:t>[2]</a:t>
            </a:r>
            <a:r>
              <a:rPr lang="zh-TW" altLang="en-US" sz="2000" dirty="0">
                <a:ea typeface="Microsoft JhengHei" panose="020B0604030504040204" pitchFamily="34" charset="-120"/>
              </a:rPr>
              <a:t>。</a:t>
            </a:r>
            <a:endParaRPr lang="en-US" altLang="zh-TW" sz="1800" dirty="0"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ea typeface="Microsoft JhengHei" panose="020B0604030504040204" pitchFamily="34" charset="-120"/>
              </a:rPr>
              <a:t>目前生產環氧氯丙烷遇到的困難</a:t>
            </a:r>
            <a:r>
              <a:rPr lang="en-US" altLang="zh-TW" sz="2000" baseline="30000" dirty="0">
                <a:ea typeface="Microsoft JhengHei" panose="020B0604030504040204" pitchFamily="34" charset="-120"/>
              </a:rPr>
              <a:t>[3]</a:t>
            </a:r>
            <a:endParaRPr lang="en-US" altLang="zh-TW" sz="2000" dirty="0">
              <a:ea typeface="Microsoft JhengHei" panose="020B0604030504040204" pitchFamily="34" charset="-12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TW" altLang="en-US" sz="2000" dirty="0">
                <a:ea typeface="Microsoft JhengHei" panose="020B0604030504040204" pitchFamily="34" charset="-120"/>
              </a:rPr>
              <a:t>傳統製程利用下列反應式合成</a:t>
            </a:r>
            <a:r>
              <a:rPr lang="en-US" altLang="zh-TW" sz="2000" dirty="0">
                <a:ea typeface="Microsoft JhengHei" panose="020B0604030504040204" pitchFamily="34" charset="-120"/>
              </a:rPr>
              <a:t>ECH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TW" sz="2000" dirty="0">
              <a:uFillTx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000" dirty="0">
              <a:uFillTx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725F99-3E84-754F-880A-141BBFCF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9B78-9734-409D-ADE9-31E5EDF83486}" type="slidenum">
              <a:rPr lang="zh-TW" altLang="en-US" smtClean="0"/>
              <a:t>4</a:t>
            </a:fld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6954759" y="2354059"/>
            <a:ext cx="1713100" cy="965707"/>
            <a:chOff x="7063102" y="1972034"/>
            <a:chExt cx="1713100" cy="965707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63102" y="1972034"/>
              <a:ext cx="1713100" cy="657930"/>
            </a:xfrm>
            <a:prstGeom prst="rect">
              <a:avLst/>
            </a:prstGeom>
          </p:spPr>
        </p:pic>
        <p:sp>
          <p:nvSpPr>
            <p:cNvPr id="10" name="文字方塊 9"/>
            <p:cNvSpPr txBox="1">
              <a:spLocks/>
            </p:cNvSpPr>
            <p:nvPr/>
          </p:nvSpPr>
          <p:spPr>
            <a:xfrm>
              <a:off x="7160630" y="2629964"/>
              <a:ext cx="15180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i="1" dirty="0" err="1"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Epichlorohydrin</a:t>
              </a:r>
              <a:endParaRPr lang="zh-TW" altLang="en-US" sz="1400" i="1" dirty="0">
                <a:uFillTx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0" y="6215747"/>
            <a:ext cx="83135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/>
            <a:r>
              <a:rPr lang="en-US" altLang="zh-TW" sz="900" dirty="0">
                <a:solidFill>
                  <a:prstClr val="black"/>
                </a:solidFill>
                <a:ea typeface="新細明體" panose="02020500000000000000" pitchFamily="18" charset="-120"/>
              </a:rPr>
              <a:t>[1]</a:t>
            </a:r>
            <a:r>
              <a:rPr lang="zh-TW" altLang="en-US" sz="900" dirty="0">
                <a:solidFill>
                  <a:prstClr val="black"/>
                </a:solidFill>
                <a:ea typeface="新細明體" panose="02020500000000000000" pitchFamily="18" charset="-120"/>
              </a:rPr>
              <a:t>環氧氯丙烷</a:t>
            </a:r>
            <a:r>
              <a:rPr lang="en-US" altLang="zh-TW" sz="900" dirty="0">
                <a:solidFill>
                  <a:prstClr val="black"/>
                </a:solidFill>
                <a:ea typeface="新細明體" panose="02020500000000000000" pitchFamily="18" charset="-120"/>
              </a:rPr>
              <a:t>,Wikipedia, https://zh.wikipedia.org/wiki/%E7%8E%AF%E6%B0%A7%E6%B0%AF%E4%B8%99%E7%83%B7</a:t>
            </a:r>
          </a:p>
          <a:p>
            <a:pPr lvl="0" defTabSz="457200"/>
            <a:r>
              <a:rPr lang="en-US" altLang="zh-TW" sz="900" dirty="0">
                <a:solidFill>
                  <a:prstClr val="black"/>
                </a:solidFill>
                <a:ea typeface="新細明體" panose="02020500000000000000" pitchFamily="18" charset="-120"/>
              </a:rPr>
              <a:t>[2] Epoxy/</a:t>
            </a:r>
            <a:r>
              <a:rPr lang="zh-TW" altLang="en-US" sz="900" dirty="0">
                <a:solidFill>
                  <a:prstClr val="black"/>
                </a:solidFill>
                <a:ea typeface="新細明體" panose="02020500000000000000" pitchFamily="18" charset="-120"/>
              </a:rPr>
              <a:t>環氧樹脂常見問題</a:t>
            </a:r>
            <a:r>
              <a:rPr lang="en-US" altLang="zh-TW" sz="900" dirty="0">
                <a:solidFill>
                  <a:prstClr val="black"/>
                </a:solidFill>
                <a:ea typeface="新細明體" panose="02020500000000000000" pitchFamily="18" charset="-120"/>
              </a:rPr>
              <a:t>,</a:t>
            </a:r>
            <a:r>
              <a:rPr lang="zh-TW" altLang="en-US" sz="900" dirty="0">
                <a:solidFill>
                  <a:prstClr val="black"/>
                </a:solidFill>
                <a:ea typeface="新細明體" panose="02020500000000000000" pitchFamily="18" charset="-120"/>
              </a:rPr>
              <a:t>麒寶</a:t>
            </a:r>
            <a:r>
              <a:rPr lang="en-US" altLang="zh-TW" sz="900" dirty="0">
                <a:solidFill>
                  <a:prstClr val="black"/>
                </a:solidFill>
                <a:ea typeface="新細明體" panose="02020500000000000000" pitchFamily="18" charset="-120"/>
              </a:rPr>
              <a:t>,</a:t>
            </a:r>
            <a:r>
              <a:rPr lang="zh-TW" altLang="en-US" sz="900" dirty="0">
                <a:solidFill>
                  <a:prstClr val="black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900" dirty="0">
                <a:solidFill>
                  <a:prstClr val="black"/>
                </a:solidFill>
                <a:ea typeface="新細明體" panose="02020500000000000000" pitchFamily="18" charset="-120"/>
                <a:hlinkClick r:id="rId4"/>
              </a:rPr>
              <a:t>https://www.epoxy-chibau.com.tw/portfolio-item/qa/</a:t>
            </a:r>
            <a:endParaRPr lang="en-US" altLang="zh-TW" sz="900" dirty="0">
              <a:solidFill>
                <a:prstClr val="black"/>
              </a:solidFill>
              <a:ea typeface="新細明體" panose="02020500000000000000" pitchFamily="18" charset="-120"/>
            </a:endParaRPr>
          </a:p>
          <a:p>
            <a:pPr defTabSz="457200"/>
            <a:r>
              <a:rPr lang="en-US" altLang="zh-TW" sz="900" dirty="0"/>
              <a:t>[3]Wang, S.-J.;  Wong, D. S.-H.;  Lim, I. J. Q.;  Chen, Y.-T.; Huang, C.-C., Design and control of a novel plant-wide process for </a:t>
            </a:r>
            <a:r>
              <a:rPr lang="en-US" altLang="zh-TW" sz="900" dirty="0" err="1"/>
              <a:t>epichlorohydrin</a:t>
            </a:r>
            <a:r>
              <a:rPr lang="en-US" altLang="zh-TW" sz="900" dirty="0"/>
              <a:t> synthesis by reacting </a:t>
            </a:r>
            <a:r>
              <a:rPr lang="en-US" altLang="zh-TW" sz="900" dirty="0" err="1"/>
              <a:t>allyl</a:t>
            </a:r>
            <a:r>
              <a:rPr lang="en-US" altLang="zh-TW" sz="900" dirty="0"/>
              <a:t> chloride with hydrogen peroxide. </a:t>
            </a:r>
            <a:r>
              <a:rPr lang="en-US" altLang="zh-TW" sz="900" i="1" dirty="0"/>
              <a:t>Industrial &amp; Engineering Chemistry Research </a:t>
            </a:r>
            <a:r>
              <a:rPr lang="en-US" altLang="zh-TW" sz="900" b="1" dirty="0"/>
              <a:t>2018,</a:t>
            </a:r>
            <a:r>
              <a:rPr lang="en-US" altLang="zh-TW" sz="900" dirty="0"/>
              <a:t> </a:t>
            </a:r>
            <a:r>
              <a:rPr lang="en-US" altLang="zh-TW" sz="900" i="1" dirty="0"/>
              <a:t>57</a:t>
            </a:r>
            <a:r>
              <a:rPr lang="en-US" altLang="zh-TW" sz="900" dirty="0"/>
              <a:t> (20), 6926-6936.</a:t>
            </a:r>
            <a:endParaRPr lang="zh-TW" altLang="zh-TW" sz="900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5"/>
          <a:srcRect l="2071" t="8210" r="2071" b="6347"/>
          <a:stretch/>
        </p:blipFill>
        <p:spPr>
          <a:xfrm>
            <a:off x="1332691" y="3752839"/>
            <a:ext cx="6478618" cy="807396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628650" y="4700839"/>
            <a:ext cx="8579423" cy="1292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lvl="1" indent="-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ea typeface="Microsoft JhengHei" panose="020B0604030504040204" pitchFamily="34" charset="-120"/>
              </a:rPr>
              <a:t>此反應伴隨副反應，為了提高產率，會造成</a:t>
            </a:r>
            <a:r>
              <a:rPr lang="zh-TW" altLang="en-US" dirty="0">
                <a:solidFill>
                  <a:srgbClr val="FF0000"/>
                </a:solidFill>
                <a:ea typeface="Microsoft JhengHei" panose="020B0604030504040204" pitchFamily="34" charset="-120"/>
              </a:rPr>
              <a:t>反應時間長，反應器體積大、耗能多</a:t>
            </a:r>
            <a:r>
              <a:rPr lang="zh-TW" altLang="en-US" dirty="0">
                <a:ea typeface="Microsoft JhengHei" panose="020B0604030504040204" pitchFamily="34" charset="-120"/>
              </a:rPr>
              <a:t>等問題。</a:t>
            </a:r>
            <a:endParaRPr lang="en-US" altLang="zh-TW" dirty="0">
              <a:ea typeface="Microsoft JhengHei" panose="020B0604030504040204" pitchFamily="34" charset="-120"/>
            </a:endParaRPr>
          </a:p>
          <a:p>
            <a:pPr marL="174625" lvl="1" indent="-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  <a:ea typeface="Microsoft JhengHei" panose="020B0604030504040204" pitchFamily="34" charset="-120"/>
              </a:rPr>
              <a:t>氯氣使用效率差</a:t>
            </a:r>
            <a:r>
              <a:rPr lang="zh-TW" altLang="en-US" dirty="0">
                <a:ea typeface="Microsoft JhengHei" panose="020B0604030504040204" pitchFamily="34" charset="-120"/>
              </a:rPr>
              <a:t>，含氯有機物</a:t>
            </a:r>
            <a:r>
              <a:rPr lang="zh-TW" altLang="en-US" dirty="0">
                <a:solidFill>
                  <a:srgbClr val="FF0000"/>
                </a:solidFill>
                <a:ea typeface="Microsoft JhengHei" panose="020B0604030504040204" pitchFamily="34" charset="-120"/>
              </a:rPr>
              <a:t>廢水處理</a:t>
            </a:r>
            <a:r>
              <a:rPr lang="zh-TW" altLang="en-US" dirty="0">
                <a:ea typeface="Microsoft JhengHei" panose="020B0604030504040204" pitchFamily="34" charset="-120"/>
              </a:rPr>
              <a:t>問題</a:t>
            </a:r>
            <a:endParaRPr lang="zh-TW" altLang="en-US" sz="1600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C98A56-CE81-49DF-B3FE-A62E6B0FD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03069" y="6400311"/>
            <a:ext cx="3086100" cy="365125"/>
          </a:xfrm>
        </p:spPr>
        <p:txBody>
          <a:bodyPr/>
          <a:lstStyle/>
          <a:p>
            <a:r>
              <a:rPr lang="en-US" altLang="zh-TW"/>
              <a:t>/47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4F0B2D-B42B-4431-94C9-118039E5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經濟評估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DB0FFEF-E6EC-6B48-B308-6AC5C3F73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405400"/>
              </p:ext>
            </p:extLst>
          </p:nvPr>
        </p:nvGraphicFramePr>
        <p:xfrm>
          <a:off x="628650" y="1708968"/>
          <a:ext cx="7886700" cy="341379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71645">
                  <a:extLst>
                    <a:ext uri="{9D8B030D-6E8A-4147-A177-3AD203B41FA5}">
                      <a16:colId xmlns:a16="http://schemas.microsoft.com/office/drawing/2014/main" val="734705596"/>
                    </a:ext>
                  </a:extLst>
                </a:gridCol>
                <a:gridCol w="1612276">
                  <a:extLst>
                    <a:ext uri="{9D8B030D-6E8A-4147-A177-3AD203B41FA5}">
                      <a16:colId xmlns:a16="http://schemas.microsoft.com/office/drawing/2014/main" val="928945532"/>
                    </a:ext>
                  </a:extLst>
                </a:gridCol>
                <a:gridCol w="1850851">
                  <a:extLst>
                    <a:ext uri="{9D8B030D-6E8A-4147-A177-3AD203B41FA5}">
                      <a16:colId xmlns:a16="http://schemas.microsoft.com/office/drawing/2014/main" val="1216378773"/>
                    </a:ext>
                  </a:extLst>
                </a:gridCol>
                <a:gridCol w="1920339">
                  <a:extLst>
                    <a:ext uri="{9D8B030D-6E8A-4147-A177-3AD203B41FA5}">
                      <a16:colId xmlns:a16="http://schemas.microsoft.com/office/drawing/2014/main" val="1049476861"/>
                    </a:ext>
                  </a:extLst>
                </a:gridCol>
                <a:gridCol w="2131589">
                  <a:extLst>
                    <a:ext uri="{9D8B030D-6E8A-4147-A177-3AD203B41FA5}">
                      <a16:colId xmlns:a16="http://schemas.microsoft.com/office/drawing/2014/main" val="3933009591"/>
                    </a:ext>
                  </a:extLst>
                </a:gridCol>
              </a:tblGrid>
              <a:tr h="379310"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+mn-ea"/>
                          <a:ea typeface="+mn-ea"/>
                        </a:rPr>
                        <a:t>原料名稱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+mn-ea"/>
                          <a:ea typeface="+mn-ea"/>
                        </a:rPr>
                        <a:t>單價（</a:t>
                      </a:r>
                      <a:r>
                        <a:rPr lang="en-US" altLang="zh-TW" sz="1800" dirty="0">
                          <a:latin typeface="+mn-ea"/>
                          <a:ea typeface="+mn-ea"/>
                        </a:rPr>
                        <a:t>USD/kg</a:t>
                      </a:r>
                      <a:r>
                        <a:rPr lang="zh-TW" altLang="en-US" sz="180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+mn-ea"/>
                          <a:ea typeface="+mn-ea"/>
                        </a:rPr>
                        <a:t>使用量（</a:t>
                      </a:r>
                      <a:r>
                        <a:rPr lang="en-US" altLang="zh-TW" sz="1800" dirty="0">
                          <a:latin typeface="+mn-ea"/>
                          <a:ea typeface="+mn-ea"/>
                        </a:rPr>
                        <a:t>kg/</a:t>
                      </a:r>
                      <a:r>
                        <a:rPr lang="en-US" altLang="zh-TW" sz="1800" dirty="0" err="1">
                          <a:latin typeface="+mn-ea"/>
                          <a:ea typeface="+mn-ea"/>
                        </a:rPr>
                        <a:t>yr</a:t>
                      </a:r>
                      <a:r>
                        <a:rPr lang="zh-TW" altLang="en-US" sz="180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ea"/>
                          <a:ea typeface="+mn-ea"/>
                        </a:rPr>
                        <a:t>總</a:t>
                      </a:r>
                      <a:r>
                        <a:rPr lang="zh-TW" altLang="en-US" sz="1800" dirty="0">
                          <a:latin typeface="+mn-ea"/>
                          <a:ea typeface="+mn-ea"/>
                        </a:rPr>
                        <a:t>成本（</a:t>
                      </a:r>
                      <a:r>
                        <a:rPr lang="en-US" altLang="zh-TW" sz="1800" dirty="0">
                          <a:latin typeface="+mn-ea"/>
                          <a:ea typeface="+mn-ea"/>
                        </a:rPr>
                        <a:t>USD/</a:t>
                      </a:r>
                      <a:r>
                        <a:rPr lang="en-US" altLang="zh-TW" sz="1800" dirty="0" err="1">
                          <a:latin typeface="+mn-ea"/>
                          <a:ea typeface="+mn-ea"/>
                        </a:rPr>
                        <a:t>yr</a:t>
                      </a:r>
                      <a:r>
                        <a:rPr lang="zh-TW" altLang="en-US" sz="180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3718136"/>
                  </a:ext>
                </a:extLst>
              </a:tr>
              <a:tr h="37931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ea"/>
                          <a:ea typeface="+mn-ea"/>
                        </a:rPr>
                        <a:t>1</a:t>
                      </a:r>
                      <a:endParaRPr lang="zh-TW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ea"/>
                          <a:ea typeface="+mn-ea"/>
                        </a:rPr>
                        <a:t>粗甘油</a:t>
                      </a:r>
                      <a:endParaRPr lang="zh-TW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ea"/>
                          <a:ea typeface="+mn-ea"/>
                        </a:rPr>
                        <a:t>0</a:t>
                      </a:r>
                      <a:endParaRPr lang="zh-TW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ea"/>
                          <a:ea typeface="+mn-ea"/>
                        </a:rPr>
                        <a:t>10.8×10⁶</a:t>
                      </a:r>
                      <a:endParaRPr lang="zh-TW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ea"/>
                          <a:ea typeface="+mn-ea"/>
                        </a:rPr>
                        <a:t>0</a:t>
                      </a:r>
                      <a:endParaRPr lang="zh-TW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8906354"/>
                  </a:ext>
                </a:extLst>
              </a:tr>
              <a:tr h="37931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ea"/>
                          <a:ea typeface="+mn-ea"/>
                        </a:rPr>
                        <a:t>2</a:t>
                      </a:r>
                      <a:endParaRPr lang="zh-TW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+mn-ea"/>
                          <a:ea typeface="+mn-ea"/>
                        </a:rPr>
                        <a:t>氫氯酸</a:t>
                      </a:r>
                      <a:r>
                        <a:rPr lang="en-US" altLang="zh-TW" sz="1800" baseline="30000" dirty="0">
                          <a:latin typeface="+mn-ea"/>
                          <a:ea typeface="+mn-ea"/>
                        </a:rPr>
                        <a:t>[1]</a:t>
                      </a:r>
                      <a:endParaRPr lang="zh-TW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ea"/>
                          <a:ea typeface="+mn-ea"/>
                        </a:rPr>
                        <a:t>0.047</a:t>
                      </a:r>
                      <a:endParaRPr lang="zh-TW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ea"/>
                          <a:ea typeface="+mn-ea"/>
                        </a:rPr>
                        <a:t>5.46×10⁶</a:t>
                      </a:r>
                      <a:endParaRPr lang="zh-TW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ea"/>
                          <a:ea typeface="+mn-ea"/>
                        </a:rPr>
                        <a:t>2.57×10⁵</a:t>
                      </a:r>
                      <a:endParaRPr lang="zh-TW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709170"/>
                  </a:ext>
                </a:extLst>
              </a:tr>
              <a:tr h="37931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ea"/>
                          <a:ea typeface="+mn-ea"/>
                        </a:rPr>
                        <a:t>3</a:t>
                      </a:r>
                      <a:endParaRPr lang="zh-TW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+mn-ea"/>
                          <a:ea typeface="+mn-ea"/>
                        </a:rPr>
                        <a:t>乙酸（</a:t>
                      </a:r>
                      <a:r>
                        <a:rPr lang="en-US" altLang="zh-TW" sz="1800" dirty="0">
                          <a:latin typeface="+mn-ea"/>
                          <a:ea typeface="+mn-ea"/>
                        </a:rPr>
                        <a:t>AA</a:t>
                      </a:r>
                      <a:r>
                        <a:rPr lang="zh-TW" altLang="en-US" sz="1800" dirty="0">
                          <a:latin typeface="+mn-ea"/>
                          <a:ea typeface="+mn-ea"/>
                        </a:rPr>
                        <a:t>）</a:t>
                      </a:r>
                      <a:r>
                        <a:rPr lang="en-US" altLang="zh-TW" sz="1800" baseline="30000" dirty="0">
                          <a:latin typeface="+mn-ea"/>
                          <a:ea typeface="+mn-ea"/>
                        </a:rPr>
                        <a:t>[2]</a:t>
                      </a:r>
                      <a:endParaRPr lang="zh-TW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ea"/>
                          <a:ea typeface="+mn-ea"/>
                        </a:rPr>
                        <a:t>0.35</a:t>
                      </a:r>
                      <a:endParaRPr lang="zh-TW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ea"/>
                          <a:ea typeface="+mn-ea"/>
                        </a:rPr>
                        <a:t>946</a:t>
                      </a:r>
                      <a:endParaRPr lang="zh-TW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ea"/>
                          <a:ea typeface="+mn-ea"/>
                        </a:rPr>
                        <a:t>337</a:t>
                      </a:r>
                      <a:endParaRPr lang="zh-TW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4009793"/>
                  </a:ext>
                </a:extLst>
              </a:tr>
              <a:tr h="37931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ea"/>
                          <a:ea typeface="+mn-ea"/>
                        </a:rPr>
                        <a:t>4</a:t>
                      </a:r>
                      <a:endParaRPr lang="zh-TW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+mn-ea"/>
                          <a:ea typeface="+mn-ea"/>
                        </a:rPr>
                        <a:t>氫氧化鈉</a:t>
                      </a:r>
                      <a:r>
                        <a:rPr lang="en-US" altLang="zh-TW" sz="1800" baseline="30000" dirty="0">
                          <a:latin typeface="+mn-ea"/>
                          <a:ea typeface="+mn-ea"/>
                        </a:rPr>
                        <a:t>[3]</a:t>
                      </a:r>
                      <a:endParaRPr lang="zh-TW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ea"/>
                          <a:ea typeface="+mn-ea"/>
                        </a:rPr>
                        <a:t>0.27</a:t>
                      </a:r>
                      <a:endParaRPr lang="zh-TW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ea"/>
                          <a:ea typeface="+mn-ea"/>
                        </a:rPr>
                        <a:t>3.05×10⁶</a:t>
                      </a:r>
                      <a:endParaRPr lang="zh-TW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ea"/>
                          <a:ea typeface="+mn-ea"/>
                        </a:rPr>
                        <a:t>8.2×10⁵</a:t>
                      </a:r>
                      <a:endParaRPr lang="zh-TW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9637401"/>
                  </a:ext>
                </a:extLst>
              </a:tr>
              <a:tr h="37931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ea"/>
                          <a:ea typeface="+mn-ea"/>
                        </a:rPr>
                        <a:t>5</a:t>
                      </a:r>
                      <a:endParaRPr lang="zh-TW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ea"/>
                          <a:ea typeface="+mn-ea"/>
                        </a:rPr>
                        <a:t>燃煤</a:t>
                      </a:r>
                      <a:r>
                        <a:rPr lang="en-US" altLang="zh-CN" sz="1800" baseline="30000" dirty="0">
                          <a:latin typeface="+mn-ea"/>
                          <a:ea typeface="+mn-ea"/>
                        </a:rPr>
                        <a:t>[4][5]</a:t>
                      </a:r>
                      <a:endParaRPr lang="zh-TW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ea"/>
                          <a:ea typeface="+mn-ea"/>
                        </a:rPr>
                        <a:t>0.065</a:t>
                      </a:r>
                      <a:endParaRPr lang="zh-TW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ea"/>
                          <a:ea typeface="+mn-ea"/>
                        </a:rPr>
                        <a:t>6.1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×10⁶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ea"/>
                          <a:ea typeface="+mn-ea"/>
                        </a:rPr>
                        <a:t>0.4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×10⁶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6569291"/>
                  </a:ext>
                </a:extLst>
              </a:tr>
              <a:tr h="37931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ea"/>
                          <a:ea typeface="+mn-ea"/>
                        </a:rPr>
                        <a:t>6</a:t>
                      </a:r>
                      <a:endParaRPr lang="zh-TW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+mn-ea"/>
                          <a:ea typeface="+mn-ea"/>
                        </a:rPr>
                        <a:t>電力</a:t>
                      </a:r>
                      <a:r>
                        <a:rPr lang="en-US" altLang="zh-TW" sz="1800" baseline="30000" dirty="0">
                          <a:latin typeface="+mn-ea"/>
                          <a:ea typeface="+mn-ea"/>
                        </a:rPr>
                        <a:t>[6]</a:t>
                      </a:r>
                      <a:endParaRPr lang="zh-TW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ea"/>
                          <a:ea typeface="+mn-ea"/>
                        </a:rPr>
                        <a:t>0.052 USD/</a:t>
                      </a:r>
                      <a:r>
                        <a:rPr lang="zh-CN" altLang="en-US" sz="1800" dirty="0">
                          <a:latin typeface="+mn-ea"/>
                          <a:ea typeface="+mn-ea"/>
                        </a:rPr>
                        <a:t>度</a:t>
                      </a:r>
                      <a:endParaRPr lang="zh-TW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ea"/>
                          <a:ea typeface="+mn-ea"/>
                        </a:rPr>
                        <a:t>986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ea"/>
                          <a:ea typeface="+mn-ea"/>
                        </a:rPr>
                        <a:t>51</a:t>
                      </a:r>
                      <a:endParaRPr lang="zh-TW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5949442"/>
                  </a:ext>
                </a:extLst>
              </a:tr>
              <a:tr h="37931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ea"/>
                          <a:ea typeface="+mn-ea"/>
                        </a:rPr>
                        <a:t>7</a:t>
                      </a:r>
                      <a:endParaRPr lang="zh-TW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ea"/>
                          <a:ea typeface="+mn-ea"/>
                        </a:rPr>
                        <a:t>水</a:t>
                      </a:r>
                      <a:r>
                        <a:rPr lang="en-US" altLang="zh-CN" sz="1800" baseline="30000" dirty="0">
                          <a:latin typeface="+mn-ea"/>
                          <a:ea typeface="+mn-ea"/>
                        </a:rPr>
                        <a:t>[7]</a:t>
                      </a:r>
                      <a:endParaRPr lang="zh-TW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ea"/>
                          <a:ea typeface="+mn-ea"/>
                        </a:rPr>
                        <a:t>2.2×10⁻³</a:t>
                      </a:r>
                      <a:endParaRPr lang="zh-TW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ea"/>
                          <a:ea typeface="+mn-ea"/>
                        </a:rPr>
                        <a:t>11×10⁶</a:t>
                      </a:r>
                      <a:endParaRPr lang="zh-TW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ea"/>
                          <a:ea typeface="+mn-ea"/>
                        </a:rPr>
                        <a:t>2.4×10⁴</a:t>
                      </a:r>
                      <a:endParaRPr lang="zh-TW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496891"/>
                  </a:ext>
                </a:extLst>
              </a:tr>
              <a:tr h="379310"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ea"/>
                          <a:ea typeface="+mn-ea"/>
                        </a:rPr>
                        <a:t>Total</a:t>
                      </a:r>
                      <a:endParaRPr lang="zh-TW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ea"/>
                          <a:ea typeface="+mn-ea"/>
                        </a:rPr>
                        <a:t>1.5×10⁶</a:t>
                      </a:r>
                      <a:endParaRPr lang="zh-TW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016688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F23FC7AA-B68B-234E-BEF6-B15C75938A99}"/>
              </a:ext>
            </a:extLst>
          </p:cNvPr>
          <p:cNvSpPr txBox="1"/>
          <p:nvPr/>
        </p:nvSpPr>
        <p:spPr>
          <a:xfrm>
            <a:off x="628650" y="1156005"/>
            <a:ext cx="2674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/>
              <a:t>原料成本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C13E5C0-AF8F-A74B-BDAC-0B9018939791}"/>
              </a:ext>
            </a:extLst>
          </p:cNvPr>
          <p:cNvSpPr txBox="1"/>
          <p:nvPr/>
        </p:nvSpPr>
        <p:spPr>
          <a:xfrm>
            <a:off x="0" y="5413322"/>
            <a:ext cx="86753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000" dirty="0"/>
              <a:t>[1] </a:t>
            </a:r>
            <a:r>
              <a:rPr kumimoji="1" lang="en-US" altLang="zh-TW" sz="1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https://www.echemi.com/productsInformation/pid_Rock19088-hydrochloric-acid.html</a:t>
            </a:r>
            <a:endParaRPr kumimoji="1" lang="en-US" altLang="zh-TW" sz="1000" dirty="0"/>
          </a:p>
          <a:p>
            <a:r>
              <a:rPr kumimoji="1" lang="en-US" altLang="zh-TW" sz="1000" dirty="0"/>
              <a:t>[2] </a:t>
            </a:r>
            <a:r>
              <a:rPr kumimoji="1" lang="en-US" altLang="zh-TW" sz="1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https://www.alibaba.com/product-detail/Acetic-Acid-Acetic-Acid-Industry-Grade_1600149846757.html?spm=a2700.galleryofferlist.normal_offer.d_title.7ff456baacIFyt&amp;s=p</a:t>
            </a:r>
            <a:endParaRPr kumimoji="1" lang="en-US" altLang="zh-TW" sz="1000" dirty="0"/>
          </a:p>
          <a:p>
            <a:r>
              <a:rPr kumimoji="1" lang="en-US" altLang="zh-TW" sz="1000" dirty="0"/>
              <a:t>[3] </a:t>
            </a:r>
            <a:r>
              <a:rPr kumimoji="1" lang="en-US" altLang="zh-TW" sz="1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https://www.alibaba.com/product-detail/Sodium-Hydroxide-Prices-The-Manufacturer-Caustic_73605531.html?spm=a2700.7724857.0.0.24821c9e3pqL80</a:t>
            </a:r>
            <a:endParaRPr kumimoji="1" lang="en-US" altLang="zh-TW" sz="1000" dirty="0"/>
          </a:p>
          <a:p>
            <a:r>
              <a:rPr kumimoji="1" lang="en-US" altLang="zh-TW" sz="1000" dirty="0"/>
              <a:t>[4] </a:t>
            </a:r>
            <a:r>
              <a:rPr kumimoji="1" lang="en-US" altLang="zh-TW" sz="1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https://www.eia.gov/energyexplained/coal/prices-and-outlook.php</a:t>
            </a:r>
            <a:endParaRPr kumimoji="1" lang="en-US" altLang="zh-TW" sz="1000" dirty="0"/>
          </a:p>
          <a:p>
            <a:r>
              <a:rPr kumimoji="1" lang="en-US" altLang="zh-TW" sz="1000" dirty="0"/>
              <a:t>[5] </a:t>
            </a:r>
            <a:r>
              <a:rPr kumimoji="1" lang="en-US" altLang="zh-TW" sz="10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https://openei.org/wiki/Definition:Bituminous_coal</a:t>
            </a:r>
            <a:endParaRPr kumimoji="1" lang="en-US" altLang="zh-TW" sz="1000" dirty="0"/>
          </a:p>
          <a:p>
            <a:r>
              <a:rPr kumimoji="1" lang="en-US" altLang="zh-TW" sz="1000" dirty="0"/>
              <a:t>[6] </a:t>
            </a:r>
            <a:r>
              <a:rPr kumimoji="1" lang="en-US" altLang="zh-TW" sz="10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https://www.eia.gov/electricity/monthly/epm_table_grapher.php?t=epmt_5_6_a</a:t>
            </a:r>
            <a:endParaRPr kumimoji="1" lang="en-US" altLang="zh-TW" sz="1000" dirty="0"/>
          </a:p>
          <a:p>
            <a:r>
              <a:rPr kumimoji="1" lang="en-US" altLang="zh-TW" sz="1000" dirty="0"/>
              <a:t>[7] </a:t>
            </a:r>
            <a:r>
              <a:rPr kumimoji="1" lang="en-US" altLang="zh-TW" sz="10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https://www.tml.org/229/Water-Wastewater-Survey-Results</a:t>
            </a:r>
            <a:endParaRPr kumimoji="1" lang="en-US" altLang="zh-TW" sz="1000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63D7E9C-0260-48D6-A4A5-92011E2F9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03069" y="6400311"/>
            <a:ext cx="3086100" cy="365125"/>
          </a:xfrm>
        </p:spPr>
        <p:txBody>
          <a:bodyPr/>
          <a:lstStyle/>
          <a:p>
            <a:r>
              <a:rPr lang="en-US" altLang="zh-TW"/>
              <a:t>/47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14F1E50-7FA5-4A4F-98AA-88690B31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9C24-7C66-4323-88B7-218B97194733}" type="slidenum">
              <a:rPr lang="zh-TW" altLang="en-US" smtClean="0"/>
              <a:t>40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04586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4F0B2D-B42B-4431-94C9-118039E5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經濟評估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23FC7AA-B68B-234E-BEF6-B15C75938A99}"/>
              </a:ext>
            </a:extLst>
          </p:cNvPr>
          <p:cNvSpPr txBox="1"/>
          <p:nvPr/>
        </p:nvSpPr>
        <p:spPr>
          <a:xfrm>
            <a:off x="628650" y="1156005"/>
            <a:ext cx="2674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/>
              <a:t>原料成本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63D7E9C-0260-48D6-A4A5-92011E2F9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03069" y="6400311"/>
            <a:ext cx="3086100" cy="365125"/>
          </a:xfrm>
        </p:spPr>
        <p:txBody>
          <a:bodyPr/>
          <a:lstStyle/>
          <a:p>
            <a:r>
              <a:rPr lang="en-US" altLang="zh-TW"/>
              <a:t>/47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14F1E50-7FA5-4A4F-98AA-88690B31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9C24-7C66-4323-88B7-218B97194733}" type="slidenum">
              <a:rPr lang="zh-TW" altLang="en-US" smtClean="0"/>
              <a:t>41</a:t>
            </a:fld>
            <a:endParaRPr lang="zh-TW" altLang="en-US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CBB7D903-134D-744A-89FF-22AA3ADDB582}"/>
              </a:ext>
            </a:extLst>
          </p:cNvPr>
          <p:cNvGrpSpPr/>
          <p:nvPr/>
        </p:nvGrpSpPr>
        <p:grpSpPr>
          <a:xfrm>
            <a:off x="0" y="1697411"/>
            <a:ext cx="4767943" cy="3705674"/>
            <a:chOff x="293913" y="1457925"/>
            <a:chExt cx="4767943" cy="3705674"/>
          </a:xfrm>
        </p:grpSpPr>
        <p:graphicFrame>
          <p:nvGraphicFramePr>
            <p:cNvPr id="6" name="圖表 5">
              <a:extLst>
                <a:ext uri="{FF2B5EF4-FFF2-40B4-BE49-F238E27FC236}">
                  <a16:creationId xmlns:a16="http://schemas.microsoft.com/office/drawing/2014/main" id="{E7008E1B-087A-0248-9494-490E9A42CCC9}"/>
                </a:ext>
              </a:extLst>
            </p:cNvPr>
            <p:cNvGraphicFramePr/>
            <p:nvPr>
              <p:extLst/>
            </p:nvPr>
          </p:nvGraphicFramePr>
          <p:xfrm>
            <a:off x="293913" y="1988599"/>
            <a:ext cx="4767943" cy="3175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FD20E85-4686-B944-8947-4698F1199701}"/>
                </a:ext>
              </a:extLst>
            </p:cNvPr>
            <p:cNvSpPr txBox="1"/>
            <p:nvPr/>
          </p:nvSpPr>
          <p:spPr>
            <a:xfrm>
              <a:off x="2708094" y="2466701"/>
              <a:ext cx="810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b="1" dirty="0" err="1">
                  <a:solidFill>
                    <a:schemeClr val="bg1"/>
                  </a:solidFill>
                  <a:latin typeface="+mn-ea"/>
                </a:rPr>
                <a:t>HCl</a:t>
              </a:r>
              <a:endParaRPr kumimoji="1" lang="en-US" altLang="zh-TW" b="1" dirty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kumimoji="1" lang="en-US" altLang="zh-TW" b="1" dirty="0">
                  <a:solidFill>
                    <a:schemeClr val="bg1"/>
                  </a:solidFill>
                  <a:latin typeface="+mn-ea"/>
                </a:rPr>
                <a:t>17%</a:t>
              </a:r>
              <a:endParaRPr kumimoji="1" lang="zh-TW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702B2D11-2661-1E46-B499-73D3123B59E3}"/>
                </a:ext>
              </a:extLst>
            </p:cNvPr>
            <p:cNvSpPr txBox="1"/>
            <p:nvPr/>
          </p:nvSpPr>
          <p:spPr>
            <a:xfrm>
              <a:off x="2259873" y="3889393"/>
              <a:ext cx="947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b="1" dirty="0" err="1">
                  <a:solidFill>
                    <a:schemeClr val="bg1"/>
                  </a:solidFill>
                  <a:latin typeface="+mn-ea"/>
                </a:rPr>
                <a:t>NaOH</a:t>
              </a:r>
              <a:endParaRPr kumimoji="1" lang="en-US" altLang="zh-TW" b="1" dirty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kumimoji="1" lang="en-US" altLang="zh-TW" b="1" dirty="0">
                  <a:solidFill>
                    <a:schemeClr val="bg1"/>
                  </a:solidFill>
                  <a:latin typeface="+mn-ea"/>
                </a:rPr>
                <a:t>54.7%</a:t>
              </a:r>
              <a:endParaRPr kumimoji="1" lang="zh-TW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A710463-1CCE-3A45-8A42-9532E74DF7A7}"/>
                </a:ext>
              </a:extLst>
            </p:cNvPr>
            <p:cNvSpPr txBox="1"/>
            <p:nvPr/>
          </p:nvSpPr>
          <p:spPr>
            <a:xfrm>
              <a:off x="1492432" y="2687984"/>
              <a:ext cx="947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b="1" dirty="0">
                  <a:solidFill>
                    <a:schemeClr val="bg1"/>
                  </a:solidFill>
                  <a:latin typeface="+mn-ea"/>
                </a:rPr>
                <a:t>Coal</a:t>
              </a:r>
            </a:p>
            <a:p>
              <a:pPr algn="ctr"/>
              <a:r>
                <a:rPr kumimoji="1" lang="en-US" altLang="zh-TW" b="1" dirty="0">
                  <a:solidFill>
                    <a:schemeClr val="bg1"/>
                  </a:solidFill>
                  <a:latin typeface="+mn-ea"/>
                </a:rPr>
                <a:t>26.5%</a:t>
              </a:r>
              <a:endParaRPr kumimoji="1" lang="zh-TW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FD7CB1F7-FD71-6148-9FE4-7719B4919D8E}"/>
                </a:ext>
              </a:extLst>
            </p:cNvPr>
            <p:cNvSpPr txBox="1"/>
            <p:nvPr/>
          </p:nvSpPr>
          <p:spPr>
            <a:xfrm>
              <a:off x="2067059" y="1457925"/>
              <a:ext cx="1221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+mn-ea"/>
                </a:rPr>
                <a:t>水</a:t>
              </a:r>
              <a:r>
                <a:rPr kumimoji="1" lang="en-US" altLang="zh-CN" dirty="0">
                  <a:latin typeface="+mn-ea"/>
                </a:rPr>
                <a:t> 1.6%</a:t>
              </a:r>
              <a:endParaRPr kumimoji="1" lang="zh-TW" altLang="en-US" dirty="0">
                <a:latin typeface="+mn-ea"/>
              </a:endParaRPr>
            </a:p>
          </p:txBody>
        </p:sp>
        <p:cxnSp>
          <p:nvCxnSpPr>
            <p:cNvPr id="14" name="直線箭頭接點 13">
              <a:extLst>
                <a:ext uri="{FF2B5EF4-FFF2-40B4-BE49-F238E27FC236}">
                  <a16:creationId xmlns:a16="http://schemas.microsoft.com/office/drawing/2014/main" id="{51A25EDD-147F-114A-95D4-E739EE3895FC}"/>
                </a:ext>
              </a:extLst>
            </p:cNvPr>
            <p:cNvCxnSpPr/>
            <p:nvPr/>
          </p:nvCxnSpPr>
          <p:spPr>
            <a:xfrm>
              <a:off x="2607127" y="1810728"/>
              <a:ext cx="0" cy="355742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3151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4F0B2D-B42B-4431-94C9-118039E5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經濟評估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E4AA507-6EC4-9E48-B9F9-0E4A3689E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343170"/>
              </p:ext>
            </p:extLst>
          </p:nvPr>
        </p:nvGraphicFramePr>
        <p:xfrm>
          <a:off x="951722" y="1811086"/>
          <a:ext cx="7175007" cy="258946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71122">
                  <a:extLst>
                    <a:ext uri="{9D8B030D-6E8A-4147-A177-3AD203B41FA5}">
                      <a16:colId xmlns:a16="http://schemas.microsoft.com/office/drawing/2014/main" val="1561108734"/>
                    </a:ext>
                  </a:extLst>
                </a:gridCol>
                <a:gridCol w="1399811">
                  <a:extLst>
                    <a:ext uri="{9D8B030D-6E8A-4147-A177-3AD203B41FA5}">
                      <a16:colId xmlns:a16="http://schemas.microsoft.com/office/drawing/2014/main" val="3073823909"/>
                    </a:ext>
                  </a:extLst>
                </a:gridCol>
                <a:gridCol w="2056510">
                  <a:extLst>
                    <a:ext uri="{9D8B030D-6E8A-4147-A177-3AD203B41FA5}">
                      <a16:colId xmlns:a16="http://schemas.microsoft.com/office/drawing/2014/main" val="2163019749"/>
                    </a:ext>
                  </a:extLst>
                </a:gridCol>
                <a:gridCol w="1634529">
                  <a:extLst>
                    <a:ext uri="{9D8B030D-6E8A-4147-A177-3AD203B41FA5}">
                      <a16:colId xmlns:a16="http://schemas.microsoft.com/office/drawing/2014/main" val="913210894"/>
                    </a:ext>
                  </a:extLst>
                </a:gridCol>
                <a:gridCol w="1713035">
                  <a:extLst>
                    <a:ext uri="{9D8B030D-6E8A-4147-A177-3AD203B41FA5}">
                      <a16:colId xmlns:a16="http://schemas.microsoft.com/office/drawing/2014/main" val="2628992884"/>
                    </a:ext>
                  </a:extLst>
                </a:gridCol>
              </a:tblGrid>
              <a:tr h="369923"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設備名稱</a:t>
                      </a:r>
                      <a:endParaRPr lang="zh-TW" altLang="en-US" sz="18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單價（</a:t>
                      </a:r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USD</a:t>
                      </a:r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個數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總價（</a:t>
                      </a:r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USD</a:t>
                      </a:r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6406210"/>
                  </a:ext>
                </a:extLst>
              </a:tr>
              <a:tr h="369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</a:t>
                      </a:r>
                      <a:endParaRPr lang="zh-TW" altLang="en-US" sz="18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蒸餾塔</a:t>
                      </a:r>
                      <a:r>
                        <a:rPr lang="en-US" altLang="zh-TW" sz="1800" baseline="30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[1]</a:t>
                      </a:r>
                      <a:endParaRPr lang="zh-TW" altLang="en-US" sz="18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700,000</a:t>
                      </a:r>
                      <a:endParaRPr lang="zh-TW" altLang="en-US" sz="18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</a:t>
                      </a:r>
                      <a:endParaRPr lang="zh-TW" altLang="en-US" sz="18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2,100,000</a:t>
                      </a:r>
                      <a:endParaRPr lang="zh-TW" altLang="en-US" sz="18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3742885"/>
                  </a:ext>
                </a:extLst>
              </a:tr>
              <a:tr h="369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</a:t>
                      </a:r>
                      <a:endParaRPr lang="zh-TW" altLang="en-US" sz="18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CSTR</a:t>
                      </a:r>
                      <a:r>
                        <a:rPr lang="en-US" altLang="zh-TW" sz="1800" baseline="30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[2]</a:t>
                      </a:r>
                      <a:endParaRPr lang="zh-TW" altLang="en-US" sz="18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50,000</a:t>
                      </a:r>
                      <a:endParaRPr lang="zh-TW" altLang="en-US" sz="18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</a:t>
                      </a:r>
                      <a:endParaRPr lang="zh-TW" altLang="en-US" sz="18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100,000</a:t>
                      </a:r>
                      <a:endParaRPr lang="zh-TW" altLang="en-US" sz="18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8507899"/>
                  </a:ext>
                </a:extLst>
              </a:tr>
              <a:tr h="369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</a:t>
                      </a:r>
                      <a:endParaRPr lang="zh-TW" altLang="en-US" sz="18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Heater</a:t>
                      </a:r>
                      <a:r>
                        <a:rPr lang="en-US" altLang="zh-TW" sz="1800" baseline="30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[3]</a:t>
                      </a:r>
                      <a:endParaRPr lang="zh-TW" altLang="en-US" sz="18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7,000</a:t>
                      </a:r>
                      <a:endParaRPr lang="zh-TW" altLang="en-US" sz="18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5</a:t>
                      </a:r>
                      <a:endParaRPr lang="zh-TW" altLang="en-US" sz="18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35,000</a:t>
                      </a:r>
                      <a:endParaRPr lang="zh-TW" altLang="en-US" sz="18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6296049"/>
                  </a:ext>
                </a:extLst>
              </a:tr>
              <a:tr h="369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4</a:t>
                      </a:r>
                      <a:endParaRPr lang="zh-TW" altLang="en-US" sz="18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Pump</a:t>
                      </a:r>
                      <a:r>
                        <a:rPr lang="en-US" altLang="zh-TW" sz="1800" baseline="30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[4]</a:t>
                      </a:r>
                      <a:endParaRPr lang="zh-TW" altLang="en-US" sz="18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600</a:t>
                      </a:r>
                      <a:endParaRPr lang="zh-TW" altLang="en-US" sz="18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</a:t>
                      </a:r>
                      <a:endParaRPr lang="zh-TW" altLang="en-US" sz="18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1,800</a:t>
                      </a:r>
                      <a:endParaRPr lang="zh-TW" altLang="en-US" sz="18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86483"/>
                  </a:ext>
                </a:extLst>
              </a:tr>
              <a:tr h="369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5</a:t>
                      </a:r>
                      <a:endParaRPr lang="zh-TW" altLang="en-US" sz="18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土地</a:t>
                      </a:r>
                      <a:r>
                        <a:rPr lang="en-US" altLang="zh-CN" sz="1800" baseline="300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[5]</a:t>
                      </a:r>
                      <a:endParaRPr lang="zh-TW" altLang="en-US" sz="18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30000</a:t>
                      </a:r>
                      <a:endParaRPr lang="zh-TW" altLang="en-US" sz="18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</a:t>
                      </a:r>
                      <a:endParaRPr lang="zh-TW" altLang="en-US" sz="18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30,000</a:t>
                      </a:r>
                      <a:endParaRPr lang="zh-TW" altLang="en-US" sz="18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13850"/>
                  </a:ext>
                </a:extLst>
              </a:tr>
              <a:tr h="369923"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Total</a:t>
                      </a:r>
                      <a:endParaRPr lang="zh-TW" altLang="en-US" sz="18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2,266,800</a:t>
                      </a:r>
                      <a:endParaRPr lang="zh-TW" altLang="en-US" sz="18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854100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CD835B22-DC2D-B448-95F3-CC6EF60EAE5D}"/>
              </a:ext>
            </a:extLst>
          </p:cNvPr>
          <p:cNvSpPr txBox="1"/>
          <p:nvPr/>
        </p:nvSpPr>
        <p:spPr>
          <a:xfrm>
            <a:off x="628650" y="1201725"/>
            <a:ext cx="2674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/>
              <a:t>固定成本（硬體）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8557E80-20B1-3B41-872C-737B3A9ACF51}"/>
              </a:ext>
            </a:extLst>
          </p:cNvPr>
          <p:cNvSpPr txBox="1"/>
          <p:nvPr/>
        </p:nvSpPr>
        <p:spPr>
          <a:xfrm>
            <a:off x="0" y="5656275"/>
            <a:ext cx="8126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000" dirty="0"/>
              <a:t>[1] https://</a:t>
            </a:r>
            <a:r>
              <a:rPr kumimoji="1" lang="en-US" altLang="zh-TW" sz="1000" dirty="0" err="1"/>
              <a:t>www.alibaba.com</a:t>
            </a:r>
            <a:r>
              <a:rPr kumimoji="1" lang="en-US" altLang="zh-TW" sz="1000" dirty="0"/>
              <a:t>/showroom/</a:t>
            </a:r>
            <a:r>
              <a:rPr kumimoji="1" lang="en-US" altLang="zh-TW" sz="1000" dirty="0" err="1"/>
              <a:t>distillation+column.html?fsb</a:t>
            </a:r>
            <a:r>
              <a:rPr kumimoji="1" lang="en-US" altLang="zh-TW" sz="1000" dirty="0"/>
              <a:t>=</a:t>
            </a:r>
            <a:r>
              <a:rPr kumimoji="1" lang="en-US" altLang="zh-TW" sz="1000" dirty="0" err="1"/>
              <a:t>y&amp;IndexArea</a:t>
            </a:r>
            <a:r>
              <a:rPr kumimoji="1" lang="en-US" altLang="zh-TW" sz="1000" dirty="0"/>
              <a:t>=</a:t>
            </a:r>
            <a:r>
              <a:rPr kumimoji="1" lang="en-US" altLang="zh-TW" sz="1000" dirty="0" err="1"/>
              <a:t>product_en&amp;CatId</a:t>
            </a:r>
            <a:r>
              <a:rPr kumimoji="1" lang="en-US" altLang="zh-TW" sz="1000" dirty="0"/>
              <a:t>=&amp;</a:t>
            </a:r>
            <a:r>
              <a:rPr kumimoji="1" lang="en-US" altLang="zh-TW" sz="1000" dirty="0" err="1"/>
              <a:t>SearchText</a:t>
            </a:r>
            <a:r>
              <a:rPr kumimoji="1" lang="en-US" altLang="zh-TW" sz="1000" dirty="0"/>
              <a:t>=</a:t>
            </a:r>
            <a:r>
              <a:rPr kumimoji="1" lang="en-US" altLang="zh-TW" sz="1000" dirty="0" err="1"/>
              <a:t>distillation+column&amp;isGalleryList</a:t>
            </a:r>
            <a:r>
              <a:rPr kumimoji="1" lang="en-US" altLang="zh-TW" sz="1000" dirty="0"/>
              <a:t>=G</a:t>
            </a:r>
          </a:p>
          <a:p>
            <a:r>
              <a:rPr kumimoji="1" lang="en-US" altLang="zh-TW" sz="1000" dirty="0"/>
              <a:t>[2] https://</a:t>
            </a:r>
            <a:r>
              <a:rPr kumimoji="1" lang="en-US" altLang="zh-TW" sz="1000" dirty="0" err="1"/>
              <a:t>www.alibaba.com</a:t>
            </a:r>
            <a:r>
              <a:rPr kumimoji="1" lang="en-US" altLang="zh-TW" sz="1000" dirty="0"/>
              <a:t>/showroom/</a:t>
            </a:r>
            <a:r>
              <a:rPr kumimoji="1" lang="en-US" altLang="zh-TW" sz="1000" dirty="0" err="1"/>
              <a:t>cstr.html</a:t>
            </a:r>
            <a:endParaRPr kumimoji="1" lang="en-US" altLang="zh-TW" sz="1000" dirty="0"/>
          </a:p>
          <a:p>
            <a:r>
              <a:rPr kumimoji="1" lang="en-US" altLang="zh-TW" sz="1000" dirty="0"/>
              <a:t>[3] https://</a:t>
            </a:r>
            <a:r>
              <a:rPr kumimoji="1" lang="en-US" altLang="zh-TW" sz="1000" dirty="0" err="1"/>
              <a:t>www.alibaba.com</a:t>
            </a:r>
            <a:r>
              <a:rPr kumimoji="1" lang="en-US" altLang="zh-TW" sz="1000" dirty="0"/>
              <a:t>/product-detail/Electric-Heaters-Electric-Electric-Heater-Heater_60784186948.html?spm=a2700.galleryofferlist.topad_creative.d_title.511b7b52bFXCev</a:t>
            </a:r>
          </a:p>
          <a:p>
            <a:r>
              <a:rPr kumimoji="1" lang="en-US" altLang="zh-TW" sz="1000" dirty="0"/>
              <a:t>[4] https://</a:t>
            </a:r>
            <a:r>
              <a:rPr kumimoji="1" lang="en-US" altLang="zh-TW" sz="1000" dirty="0" err="1"/>
              <a:t>www.alibaba.com</a:t>
            </a:r>
            <a:r>
              <a:rPr kumimoji="1" lang="en-US" altLang="zh-TW" sz="1000" dirty="0"/>
              <a:t>/showroom/</a:t>
            </a:r>
            <a:r>
              <a:rPr kumimoji="1" lang="en-US" altLang="zh-TW" sz="1000" dirty="0" err="1"/>
              <a:t>industrial+pump.html?fsb</a:t>
            </a:r>
            <a:r>
              <a:rPr kumimoji="1" lang="en-US" altLang="zh-TW" sz="1000" dirty="0"/>
              <a:t>=</a:t>
            </a:r>
            <a:r>
              <a:rPr kumimoji="1" lang="en-US" altLang="zh-TW" sz="1000" dirty="0" err="1"/>
              <a:t>y&amp;IndexArea</a:t>
            </a:r>
            <a:r>
              <a:rPr kumimoji="1" lang="en-US" altLang="zh-TW" sz="1000" dirty="0"/>
              <a:t>=</a:t>
            </a:r>
            <a:r>
              <a:rPr kumimoji="1" lang="en-US" altLang="zh-TW" sz="1000" dirty="0" err="1"/>
              <a:t>product_en&amp;CatId</a:t>
            </a:r>
            <a:r>
              <a:rPr kumimoji="1" lang="en-US" altLang="zh-TW" sz="1000" dirty="0"/>
              <a:t>=&amp;</a:t>
            </a:r>
            <a:r>
              <a:rPr kumimoji="1" lang="en-US" altLang="zh-TW" sz="1000" dirty="0" err="1"/>
              <a:t>SearchText</a:t>
            </a:r>
            <a:r>
              <a:rPr kumimoji="1" lang="en-US" altLang="zh-TW" sz="1000" dirty="0"/>
              <a:t>=</a:t>
            </a:r>
            <a:r>
              <a:rPr kumimoji="1" lang="en-US" altLang="zh-TW" sz="1000" dirty="0" err="1"/>
              <a:t>industrial+pump&amp;isGalleryList</a:t>
            </a:r>
            <a:r>
              <a:rPr kumimoji="1" lang="en-US" altLang="zh-TW" sz="1000" dirty="0"/>
              <a:t>=G</a:t>
            </a:r>
          </a:p>
          <a:p>
            <a:r>
              <a:rPr kumimoji="1" lang="en-US" altLang="zh-TW" sz="1000" dirty="0"/>
              <a:t>[5] https://</a:t>
            </a:r>
            <a:r>
              <a:rPr kumimoji="1" lang="en-US" altLang="zh-TW" sz="1000" dirty="0" err="1"/>
              <a:t>www.recenter.tamu.edu</a:t>
            </a:r>
            <a:r>
              <a:rPr kumimoji="1" lang="en-US" altLang="zh-TW" sz="1000" dirty="0"/>
              <a:t>/data/rural-land/#!/state/Texas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4636396-62CF-461D-BA73-6C8F9F6F5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03069" y="6400311"/>
            <a:ext cx="3086100" cy="365125"/>
          </a:xfrm>
        </p:spPr>
        <p:txBody>
          <a:bodyPr/>
          <a:lstStyle/>
          <a:p>
            <a:r>
              <a:rPr lang="en-US" altLang="zh-TW"/>
              <a:t>/47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4626F0D-C346-4972-923C-70D4E0D9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9C24-7C66-4323-88B7-218B97194733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3169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4F0B2D-B42B-4431-94C9-118039E5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經濟評估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64BAC3E-F3CB-A242-BB40-4A6A321C2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046456"/>
              </p:ext>
            </p:extLst>
          </p:nvPr>
        </p:nvGraphicFramePr>
        <p:xfrm>
          <a:off x="1383030" y="1647984"/>
          <a:ext cx="6377939" cy="23469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34515">
                  <a:extLst>
                    <a:ext uri="{9D8B030D-6E8A-4147-A177-3AD203B41FA5}">
                      <a16:colId xmlns:a16="http://schemas.microsoft.com/office/drawing/2014/main" val="1561108734"/>
                    </a:ext>
                  </a:extLst>
                </a:gridCol>
                <a:gridCol w="1375360">
                  <a:extLst>
                    <a:ext uri="{9D8B030D-6E8A-4147-A177-3AD203B41FA5}">
                      <a16:colId xmlns:a16="http://schemas.microsoft.com/office/drawing/2014/main" val="3073823909"/>
                    </a:ext>
                  </a:extLst>
                </a:gridCol>
                <a:gridCol w="2630761">
                  <a:extLst>
                    <a:ext uri="{9D8B030D-6E8A-4147-A177-3AD203B41FA5}">
                      <a16:colId xmlns:a16="http://schemas.microsoft.com/office/drawing/2014/main" val="2163019749"/>
                    </a:ext>
                  </a:extLst>
                </a:gridCol>
                <a:gridCol w="2037303">
                  <a:extLst>
                    <a:ext uri="{9D8B030D-6E8A-4147-A177-3AD203B41FA5}">
                      <a16:colId xmlns:a16="http://schemas.microsoft.com/office/drawing/2014/main" val="2628992884"/>
                    </a:ext>
                  </a:extLst>
                </a:gridCol>
              </a:tblGrid>
              <a:tr h="333741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支出名稱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計算方式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總成本 </a:t>
                      </a:r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(USD)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6406210"/>
                  </a:ext>
                </a:extLst>
              </a:tr>
              <a:tr h="3337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1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人事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65000 USD * 9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585,000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3742885"/>
                  </a:ext>
                </a:extLst>
              </a:tr>
              <a:tr h="3337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2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修繕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固定成本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*3%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68004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8507899"/>
                  </a:ext>
                </a:extLst>
              </a:tr>
              <a:tr h="3337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3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折舊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固定成本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/10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226,680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1855212"/>
                  </a:ext>
                </a:extLst>
              </a:tr>
              <a:tr h="3337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4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保險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固定成本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*0.6%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13,600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1428209"/>
                  </a:ext>
                </a:extLst>
              </a:tr>
              <a:tr h="3337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5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雜支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固定成本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*3%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68,004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6296049"/>
                  </a:ext>
                </a:extLst>
              </a:tr>
              <a:tr h="333741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Total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961,288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5418747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084A99B2-E702-1E46-B7C7-7176925A5CD3}"/>
              </a:ext>
            </a:extLst>
          </p:cNvPr>
          <p:cNvSpPr txBox="1"/>
          <p:nvPr/>
        </p:nvSpPr>
        <p:spPr>
          <a:xfrm>
            <a:off x="628650" y="1190295"/>
            <a:ext cx="2674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/>
              <a:t>操作成本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D8FDCF1-CD31-F54A-92DB-AAC41AD9CB0A}"/>
              </a:ext>
            </a:extLst>
          </p:cNvPr>
          <p:cNvSpPr txBox="1"/>
          <p:nvPr/>
        </p:nvSpPr>
        <p:spPr>
          <a:xfrm>
            <a:off x="0" y="6457890"/>
            <a:ext cx="8126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000" dirty="0"/>
              <a:t>[1] https://</a:t>
            </a:r>
            <a:r>
              <a:rPr kumimoji="1" lang="en-US" altLang="zh-TW" sz="1000" dirty="0" err="1"/>
              <a:t>www.ziprecruiter.com</a:t>
            </a:r>
            <a:r>
              <a:rPr kumimoji="1" lang="en-US" altLang="zh-TW" sz="1000" dirty="0"/>
              <a:t>/Salaries/Factory-Worker-Salary</a:t>
            </a:r>
          </a:p>
          <a:p>
            <a:r>
              <a:rPr kumimoji="1" lang="en-US" altLang="zh-TW" sz="1000" dirty="0"/>
              <a:t>[2] </a:t>
            </a:r>
            <a:r>
              <a:rPr kumimoji="1" lang="zh-CN" altLang="en-US" sz="1000" dirty="0"/>
              <a:t>陳延平教授經濟評估講義</a:t>
            </a:r>
            <a:r>
              <a:rPr kumimoji="1" lang="en-US" altLang="zh-CN" sz="1000" dirty="0"/>
              <a:t>ppt</a:t>
            </a:r>
            <a:endParaRPr kumimoji="1" lang="en-US" altLang="zh-TW" sz="1000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4680E5E-C0E7-4190-8A10-404229B10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03069" y="6400311"/>
            <a:ext cx="3086100" cy="365125"/>
          </a:xfrm>
        </p:spPr>
        <p:txBody>
          <a:bodyPr/>
          <a:lstStyle/>
          <a:p>
            <a:r>
              <a:rPr lang="en-US" altLang="zh-TW"/>
              <a:t>/47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F41E5D8-045C-472A-84F4-6858E732A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9C24-7C66-4323-88B7-218B97194733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3156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4F0B2D-B42B-4431-94C9-118039E5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經濟評估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4680E5E-C0E7-4190-8A10-404229B10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03069" y="6400311"/>
            <a:ext cx="3086100" cy="365125"/>
          </a:xfrm>
        </p:spPr>
        <p:txBody>
          <a:bodyPr/>
          <a:lstStyle/>
          <a:p>
            <a:r>
              <a:rPr lang="en-US" altLang="zh-TW"/>
              <a:t>/47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F41E5D8-045C-472A-84F4-6858E732A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9C24-7C66-4323-88B7-218B97194733}" type="slidenum">
              <a:rPr lang="zh-TW" altLang="en-US" smtClean="0"/>
              <a:t>44</a:t>
            </a:fld>
            <a:endParaRPr lang="zh-TW" altLang="en-US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C2791F8-277E-9B4D-B984-B88B366C957E}"/>
              </a:ext>
            </a:extLst>
          </p:cNvPr>
          <p:cNvGrpSpPr/>
          <p:nvPr/>
        </p:nvGrpSpPr>
        <p:grpSpPr>
          <a:xfrm>
            <a:off x="0" y="2182809"/>
            <a:ext cx="4719367" cy="3374457"/>
            <a:chOff x="-38509" y="1745446"/>
            <a:chExt cx="3859395" cy="2558241"/>
          </a:xfrm>
        </p:grpSpPr>
        <p:graphicFrame>
          <p:nvGraphicFramePr>
            <p:cNvPr id="18" name="圖表 17">
              <a:extLst>
                <a:ext uri="{FF2B5EF4-FFF2-40B4-BE49-F238E27FC236}">
                  <a16:creationId xmlns:a16="http://schemas.microsoft.com/office/drawing/2014/main" id="{CFEEF20D-E50B-AC4F-9EAA-0CD50A6C8F44}"/>
                </a:ext>
              </a:extLst>
            </p:cNvPr>
            <p:cNvGraphicFramePr/>
            <p:nvPr/>
          </p:nvGraphicFramePr>
          <p:xfrm>
            <a:off x="-38509" y="1745446"/>
            <a:ext cx="3859395" cy="25582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3E03AE05-7A3E-B443-89BD-46063845D611}"/>
                </a:ext>
              </a:extLst>
            </p:cNvPr>
            <p:cNvGrpSpPr/>
            <p:nvPr/>
          </p:nvGrpSpPr>
          <p:grpSpPr>
            <a:xfrm>
              <a:off x="1012372" y="2208939"/>
              <a:ext cx="1934792" cy="1631254"/>
              <a:chOff x="859972" y="2120911"/>
              <a:chExt cx="1934792" cy="1631254"/>
            </a:xfrm>
          </p:grpSpPr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48882EB6-2991-A74F-9F95-4D8C5440A828}"/>
                  </a:ext>
                </a:extLst>
              </p:cNvPr>
              <p:cNvSpPr txBox="1"/>
              <p:nvPr/>
            </p:nvSpPr>
            <p:spPr>
              <a:xfrm>
                <a:off x="1761308" y="2302908"/>
                <a:ext cx="10334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b="1" dirty="0">
                    <a:solidFill>
                      <a:schemeClr val="bg1"/>
                    </a:solidFill>
                    <a:latin typeface="+mn-ea"/>
                  </a:rPr>
                  <a:t>原料</a:t>
                </a:r>
                <a:endParaRPr kumimoji="1" lang="en-US" altLang="zh-CN" b="1" dirty="0">
                  <a:solidFill>
                    <a:schemeClr val="bg1"/>
                  </a:solidFill>
                  <a:latin typeface="+mn-ea"/>
                </a:endParaRPr>
              </a:p>
              <a:p>
                <a:pPr algn="ctr"/>
                <a:r>
                  <a:rPr kumimoji="1" lang="en-US" altLang="zh-TW" b="1" dirty="0">
                    <a:solidFill>
                      <a:schemeClr val="bg1"/>
                    </a:solidFill>
                    <a:latin typeface="+mn-ea"/>
                  </a:rPr>
                  <a:t>31.7%</a:t>
                </a:r>
                <a:endParaRPr kumimoji="1" lang="zh-TW" altLang="en-US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60EDA18A-3394-6440-9AE2-74D0BB98FCF5}"/>
                  </a:ext>
                </a:extLst>
              </p:cNvPr>
              <p:cNvSpPr txBox="1"/>
              <p:nvPr/>
            </p:nvSpPr>
            <p:spPr>
              <a:xfrm>
                <a:off x="1010883" y="3105834"/>
                <a:ext cx="10334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b="1" dirty="0">
                    <a:solidFill>
                      <a:schemeClr val="bg1"/>
                    </a:solidFill>
                    <a:latin typeface="+mn-ea"/>
                  </a:rPr>
                  <a:t>固定</a:t>
                </a:r>
                <a:endParaRPr kumimoji="1" lang="en-US" altLang="zh-CN" b="1" dirty="0">
                  <a:solidFill>
                    <a:schemeClr val="bg1"/>
                  </a:solidFill>
                  <a:latin typeface="+mn-ea"/>
                </a:endParaRPr>
              </a:p>
              <a:p>
                <a:pPr algn="ctr"/>
                <a:r>
                  <a:rPr kumimoji="1" lang="en-US" altLang="zh-TW" b="1" dirty="0">
                    <a:solidFill>
                      <a:schemeClr val="bg1"/>
                    </a:solidFill>
                    <a:latin typeface="+mn-ea"/>
                  </a:rPr>
                  <a:t>47.9%</a:t>
                </a:r>
                <a:endParaRPr kumimoji="1" lang="zh-TW" altLang="en-US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17D2F130-2654-1F4C-AE4D-1B04C8E5C7A3}"/>
                  </a:ext>
                </a:extLst>
              </p:cNvPr>
              <p:cNvSpPr txBox="1"/>
              <p:nvPr/>
            </p:nvSpPr>
            <p:spPr>
              <a:xfrm>
                <a:off x="859972" y="2120911"/>
                <a:ext cx="9318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b="1" dirty="0">
                    <a:solidFill>
                      <a:schemeClr val="bg1"/>
                    </a:solidFill>
                    <a:latin typeface="+mn-ea"/>
                  </a:rPr>
                  <a:t>操作</a:t>
                </a:r>
                <a:endParaRPr kumimoji="1" lang="en-US" altLang="zh-CN" b="1" dirty="0">
                  <a:solidFill>
                    <a:schemeClr val="bg1"/>
                  </a:solidFill>
                  <a:latin typeface="+mn-ea"/>
                </a:endParaRPr>
              </a:p>
              <a:p>
                <a:pPr algn="ctr"/>
                <a:r>
                  <a:rPr kumimoji="1" lang="en-US" altLang="zh-TW" b="1" dirty="0">
                    <a:solidFill>
                      <a:schemeClr val="bg1"/>
                    </a:solidFill>
                    <a:latin typeface="+mn-ea"/>
                  </a:rPr>
                  <a:t>20.4%</a:t>
                </a:r>
                <a:endParaRPr kumimoji="1" lang="zh-TW" altLang="en-US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17ADA5E-E88F-DD43-8D1A-36B36F40DA68}"/>
              </a:ext>
            </a:extLst>
          </p:cNvPr>
          <p:cNvSpPr txBox="1"/>
          <p:nvPr/>
        </p:nvSpPr>
        <p:spPr>
          <a:xfrm>
            <a:off x="628650" y="1156005"/>
            <a:ext cx="3943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+mn-ea"/>
              </a:rPr>
              <a:t>第一年各項</a:t>
            </a:r>
            <a:r>
              <a:rPr kumimoji="1" lang="zh-TW" altLang="en-US" sz="2000" dirty="0">
                <a:latin typeface="+mn-ea"/>
              </a:rPr>
              <a:t>成本佔比</a:t>
            </a:r>
            <a:endParaRPr kumimoji="1" lang="en-US" altLang="zh-TW" sz="2000" dirty="0">
              <a:latin typeface="+mn-ea"/>
            </a:endParaRPr>
          </a:p>
          <a:p>
            <a:r>
              <a:rPr kumimoji="1" lang="zh-TW" altLang="en-US" sz="2000" dirty="0">
                <a:latin typeface="+mn-ea"/>
              </a:rPr>
              <a:t>（總成本＝</a:t>
            </a:r>
            <a:r>
              <a:rPr kumimoji="1" lang="en-US" altLang="zh-TW" sz="2000" dirty="0">
                <a:latin typeface="+mn-ea"/>
              </a:rPr>
              <a:t>4.56 Million USD</a:t>
            </a:r>
            <a:r>
              <a:rPr kumimoji="1" lang="zh-TW" altLang="en-US" sz="2000" dirty="0">
                <a:latin typeface="+mn-ea"/>
              </a:rPr>
              <a:t>）</a:t>
            </a: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F0B69F7-08CA-564E-851F-10957DB62E93}"/>
              </a:ext>
            </a:extLst>
          </p:cNvPr>
          <p:cNvGrpSpPr/>
          <p:nvPr/>
        </p:nvGrpSpPr>
        <p:grpSpPr>
          <a:xfrm>
            <a:off x="4359828" y="2143990"/>
            <a:ext cx="4719367" cy="3374457"/>
            <a:chOff x="-38509" y="1745446"/>
            <a:chExt cx="3859395" cy="2558241"/>
          </a:xfrm>
        </p:grpSpPr>
        <p:graphicFrame>
          <p:nvGraphicFramePr>
            <p:cNvPr id="25" name="圖表 24">
              <a:extLst>
                <a:ext uri="{FF2B5EF4-FFF2-40B4-BE49-F238E27FC236}">
                  <a16:creationId xmlns:a16="http://schemas.microsoft.com/office/drawing/2014/main" id="{D8365E22-3717-7442-A531-F4203508A491}"/>
                </a:ext>
              </a:extLst>
            </p:cNvPr>
            <p:cNvGraphicFramePr/>
            <p:nvPr>
              <p:extLst/>
            </p:nvPr>
          </p:nvGraphicFramePr>
          <p:xfrm>
            <a:off x="-38509" y="1745446"/>
            <a:ext cx="3859395" cy="25582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733B8833-3694-4B40-A533-B00C72CDFB6A}"/>
                </a:ext>
              </a:extLst>
            </p:cNvPr>
            <p:cNvGrpSpPr/>
            <p:nvPr/>
          </p:nvGrpSpPr>
          <p:grpSpPr>
            <a:xfrm>
              <a:off x="868102" y="2568135"/>
              <a:ext cx="2109540" cy="859930"/>
              <a:chOff x="715702" y="2480107"/>
              <a:chExt cx="2109540" cy="859930"/>
            </a:xfrm>
          </p:grpSpPr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75AAEF1A-394A-D040-9DF3-4085EA61A800}"/>
                  </a:ext>
                </a:extLst>
              </p:cNvPr>
              <p:cNvSpPr txBox="1"/>
              <p:nvPr/>
            </p:nvSpPr>
            <p:spPr>
              <a:xfrm>
                <a:off x="1791786" y="2850041"/>
                <a:ext cx="1033456" cy="489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b="1" dirty="0">
                    <a:solidFill>
                      <a:schemeClr val="bg1"/>
                    </a:solidFill>
                    <a:latin typeface="+mn-ea"/>
                  </a:rPr>
                  <a:t>原料</a:t>
                </a:r>
                <a:endParaRPr kumimoji="1" lang="en-US" altLang="zh-CN" b="1" dirty="0">
                  <a:solidFill>
                    <a:schemeClr val="bg1"/>
                  </a:solidFill>
                  <a:latin typeface="+mn-ea"/>
                </a:endParaRPr>
              </a:p>
              <a:p>
                <a:pPr algn="ctr"/>
                <a:r>
                  <a:rPr kumimoji="1" lang="en-US" altLang="zh-TW" b="1" dirty="0">
                    <a:solidFill>
                      <a:schemeClr val="bg1"/>
                    </a:solidFill>
                    <a:latin typeface="+mn-ea"/>
                  </a:rPr>
                  <a:t>65.3%</a:t>
                </a:r>
                <a:endParaRPr kumimoji="1" lang="zh-TW" altLang="en-US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5D2CB71D-E6F6-9B42-8432-951CC37FC911}"/>
                  </a:ext>
                </a:extLst>
              </p:cNvPr>
              <p:cNvSpPr txBox="1"/>
              <p:nvPr/>
            </p:nvSpPr>
            <p:spPr>
              <a:xfrm>
                <a:off x="715702" y="2480107"/>
                <a:ext cx="931814" cy="489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b="1" dirty="0">
                    <a:solidFill>
                      <a:schemeClr val="bg1"/>
                    </a:solidFill>
                    <a:latin typeface="+mn-ea"/>
                  </a:rPr>
                  <a:t>操作</a:t>
                </a:r>
                <a:endParaRPr kumimoji="1" lang="en-US" altLang="zh-CN" b="1" dirty="0">
                  <a:solidFill>
                    <a:schemeClr val="bg1"/>
                  </a:solidFill>
                  <a:latin typeface="+mn-ea"/>
                </a:endParaRPr>
              </a:p>
              <a:p>
                <a:pPr algn="ctr"/>
                <a:r>
                  <a:rPr kumimoji="1" lang="en-US" altLang="zh-TW" b="1" dirty="0">
                    <a:solidFill>
                      <a:schemeClr val="bg1"/>
                    </a:solidFill>
                    <a:latin typeface="+mn-ea"/>
                  </a:rPr>
                  <a:t>34.7%</a:t>
                </a:r>
                <a:endParaRPr kumimoji="1" lang="zh-TW" altLang="en-US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877F033-3868-4A40-92BA-8B68397B078A}"/>
              </a:ext>
            </a:extLst>
          </p:cNvPr>
          <p:cNvSpPr txBox="1"/>
          <p:nvPr/>
        </p:nvSpPr>
        <p:spPr>
          <a:xfrm>
            <a:off x="5031394" y="1155805"/>
            <a:ext cx="3943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+mn-ea"/>
              </a:rPr>
              <a:t>2-10</a:t>
            </a:r>
            <a:r>
              <a:rPr kumimoji="1" lang="zh-CN" altLang="en-US" sz="2000" dirty="0">
                <a:latin typeface="+mn-ea"/>
              </a:rPr>
              <a:t>年各項</a:t>
            </a:r>
            <a:r>
              <a:rPr kumimoji="1" lang="zh-TW" altLang="en-US" sz="2000" dirty="0">
                <a:latin typeface="+mn-ea"/>
              </a:rPr>
              <a:t>成本佔比</a:t>
            </a:r>
            <a:endParaRPr kumimoji="1" lang="en-US" altLang="zh-TW" sz="2000" dirty="0">
              <a:latin typeface="+mn-ea"/>
            </a:endParaRPr>
          </a:p>
          <a:p>
            <a:r>
              <a:rPr kumimoji="1" lang="zh-TW" altLang="en-US" sz="2000" dirty="0">
                <a:latin typeface="+mn-ea"/>
              </a:rPr>
              <a:t>（總成本＝</a:t>
            </a:r>
            <a:r>
              <a:rPr kumimoji="1" lang="en-US" altLang="zh-TW" sz="2000" dirty="0">
                <a:latin typeface="+mn-ea"/>
              </a:rPr>
              <a:t>2.30 Million USD</a:t>
            </a:r>
            <a:r>
              <a:rPr kumimoji="1" lang="zh-TW" altLang="en-US" sz="2000" dirty="0">
                <a:latin typeface="+mn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8914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4F0B2D-B42B-4431-94C9-118039E5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經濟評估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E997B8E-A255-7D4D-9936-17A0D46C8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10076"/>
              </p:ext>
            </p:extLst>
          </p:nvPr>
        </p:nvGraphicFramePr>
        <p:xfrm>
          <a:off x="1440180" y="1641746"/>
          <a:ext cx="6263639" cy="162723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28521">
                  <a:extLst>
                    <a:ext uri="{9D8B030D-6E8A-4147-A177-3AD203B41FA5}">
                      <a16:colId xmlns:a16="http://schemas.microsoft.com/office/drawing/2014/main" val="1561108734"/>
                    </a:ext>
                  </a:extLst>
                </a:gridCol>
                <a:gridCol w="815555">
                  <a:extLst>
                    <a:ext uri="{9D8B030D-6E8A-4147-A177-3AD203B41FA5}">
                      <a16:colId xmlns:a16="http://schemas.microsoft.com/office/drawing/2014/main" val="3073823909"/>
                    </a:ext>
                  </a:extLst>
                </a:gridCol>
                <a:gridCol w="1820885">
                  <a:extLst>
                    <a:ext uri="{9D8B030D-6E8A-4147-A177-3AD203B41FA5}">
                      <a16:colId xmlns:a16="http://schemas.microsoft.com/office/drawing/2014/main" val="2163019749"/>
                    </a:ext>
                  </a:extLst>
                </a:gridCol>
                <a:gridCol w="1838913">
                  <a:extLst>
                    <a:ext uri="{9D8B030D-6E8A-4147-A177-3AD203B41FA5}">
                      <a16:colId xmlns:a16="http://schemas.microsoft.com/office/drawing/2014/main" val="2628992884"/>
                    </a:ext>
                  </a:extLst>
                </a:gridCol>
                <a:gridCol w="1459765">
                  <a:extLst>
                    <a:ext uri="{9D8B030D-6E8A-4147-A177-3AD203B41FA5}">
                      <a16:colId xmlns:a16="http://schemas.microsoft.com/office/drawing/2014/main" val="1497186103"/>
                    </a:ext>
                  </a:extLst>
                </a:gridCol>
              </a:tblGrid>
              <a:tr h="406809"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ea"/>
                          <a:ea typeface="+mn-ea"/>
                        </a:rPr>
                        <a:t>產品</a:t>
                      </a:r>
                      <a:endParaRPr lang="zh-TW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+mn-ea"/>
                          <a:ea typeface="+mn-ea"/>
                        </a:rPr>
                        <a:t>售價（</a:t>
                      </a:r>
                      <a:r>
                        <a:rPr lang="en-US" altLang="zh-TW" sz="1800" dirty="0">
                          <a:latin typeface="+mn-ea"/>
                          <a:ea typeface="+mn-ea"/>
                        </a:rPr>
                        <a:t>USD/kg</a:t>
                      </a:r>
                      <a:r>
                        <a:rPr lang="zh-TW" altLang="en-US" sz="180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n-ea"/>
                          <a:ea typeface="+mn-ea"/>
                        </a:rPr>
                        <a:t>生產</a:t>
                      </a:r>
                      <a:r>
                        <a:rPr lang="zh-TW" altLang="en-US" sz="1800" dirty="0">
                          <a:latin typeface="+mn-ea"/>
                          <a:ea typeface="+mn-ea"/>
                        </a:rPr>
                        <a:t>量（</a:t>
                      </a:r>
                      <a:r>
                        <a:rPr lang="en-US" altLang="zh-TW" sz="1800" dirty="0">
                          <a:latin typeface="+mn-ea"/>
                          <a:ea typeface="+mn-ea"/>
                        </a:rPr>
                        <a:t>kg/</a:t>
                      </a:r>
                      <a:r>
                        <a:rPr lang="en-US" altLang="zh-TW" sz="1800" dirty="0" err="1">
                          <a:latin typeface="+mn-ea"/>
                          <a:ea typeface="+mn-ea"/>
                        </a:rPr>
                        <a:t>yr</a:t>
                      </a:r>
                      <a:r>
                        <a:rPr lang="zh-TW" altLang="en-US" sz="180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+mn-ea"/>
                          <a:ea typeface="+mn-ea"/>
                        </a:rPr>
                        <a:t>收入（</a:t>
                      </a:r>
                      <a:r>
                        <a:rPr lang="en-US" altLang="zh-TW" sz="1800" dirty="0">
                          <a:latin typeface="+mn-ea"/>
                          <a:ea typeface="+mn-ea"/>
                        </a:rPr>
                        <a:t>USD</a:t>
                      </a:r>
                      <a:r>
                        <a:rPr lang="zh-TW" altLang="en-US" sz="180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6406210"/>
                  </a:ext>
                </a:extLst>
              </a:tr>
              <a:tr h="40680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ea"/>
                          <a:ea typeface="+mn-ea"/>
                        </a:rPr>
                        <a:t>1</a:t>
                      </a:r>
                      <a:endParaRPr lang="zh-TW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ea"/>
                          <a:ea typeface="+mn-ea"/>
                        </a:rPr>
                        <a:t>ECH</a:t>
                      </a:r>
                      <a:endParaRPr lang="zh-TW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ea"/>
                          <a:ea typeface="+mn-ea"/>
                        </a:rPr>
                        <a:t>1.43</a:t>
                      </a:r>
                      <a:endParaRPr lang="zh-TW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ea"/>
                          <a:ea typeface="+mn-ea"/>
                        </a:rPr>
                        <a:t>3.36×10⁶</a:t>
                      </a:r>
                      <a:endParaRPr lang="zh-TW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ea"/>
                          <a:ea typeface="+mn-ea"/>
                        </a:rPr>
                        <a:t>4.8×10⁶</a:t>
                      </a:r>
                      <a:endParaRPr lang="zh-TW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3742885"/>
                  </a:ext>
                </a:extLst>
              </a:tr>
              <a:tr h="40680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ea"/>
                          <a:ea typeface="+mn-ea"/>
                        </a:rPr>
                        <a:t>2</a:t>
                      </a:r>
                      <a:endParaRPr lang="zh-TW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+mn-ea"/>
                          <a:ea typeface="+mn-ea"/>
                        </a:rPr>
                        <a:t>甲醇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ea"/>
                          <a:ea typeface="+mn-ea"/>
                        </a:rPr>
                        <a:t>0.48</a:t>
                      </a:r>
                      <a:endParaRPr lang="zh-TW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ea"/>
                          <a:ea typeface="+mn-ea"/>
                        </a:rPr>
                        <a:t>3.90×10⁶</a:t>
                      </a:r>
                      <a:endParaRPr lang="zh-TW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ea"/>
                          <a:ea typeface="+mn-ea"/>
                        </a:rPr>
                        <a:t>1.9×10⁶</a:t>
                      </a:r>
                      <a:endParaRPr lang="zh-TW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8507899"/>
                  </a:ext>
                </a:extLst>
              </a:tr>
              <a:tr h="406809"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ea"/>
                          <a:ea typeface="+mn-ea"/>
                        </a:rPr>
                        <a:t>Total</a:t>
                      </a:r>
                      <a:endParaRPr lang="zh-TW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ea"/>
                          <a:ea typeface="+mn-ea"/>
                        </a:rPr>
                        <a:t>6.7×10⁶</a:t>
                      </a:r>
                      <a:endParaRPr lang="zh-TW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1183426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24C45459-CE88-8A4F-82B5-0DA6D1389F6E}"/>
              </a:ext>
            </a:extLst>
          </p:cNvPr>
          <p:cNvSpPr txBox="1"/>
          <p:nvPr/>
        </p:nvSpPr>
        <p:spPr>
          <a:xfrm>
            <a:off x="628650" y="1167435"/>
            <a:ext cx="267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銷貨收入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C4C56C3-95F1-AD46-83D3-F0DB256CA741}"/>
              </a:ext>
            </a:extLst>
          </p:cNvPr>
          <p:cNvSpPr txBox="1"/>
          <p:nvPr/>
        </p:nvSpPr>
        <p:spPr>
          <a:xfrm>
            <a:off x="4128953" y="3716017"/>
            <a:ext cx="361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6325" indent="-1076325"/>
            <a:r>
              <a:rPr kumimoji="1" lang="zh-TW" altLang="en-US" b="1" dirty="0">
                <a:latin typeface="+mn-ea"/>
              </a:rPr>
              <a:t>第一年</a:t>
            </a:r>
            <a:r>
              <a:rPr kumimoji="1" lang="zh-TW" altLang="en-US" dirty="0">
                <a:latin typeface="+mn-ea"/>
              </a:rPr>
              <a:t>淨收入 </a:t>
            </a:r>
            <a:r>
              <a:rPr kumimoji="1" lang="en-US" altLang="zh-TW" dirty="0">
                <a:latin typeface="+mn-ea"/>
              </a:rPr>
              <a:t>≈ </a:t>
            </a:r>
            <a:r>
              <a:rPr kumimoji="1" lang="en-US" altLang="zh-TW" b="1" dirty="0">
                <a:latin typeface="+mn-ea"/>
              </a:rPr>
              <a:t>1,972,000 USD</a:t>
            </a:r>
            <a:endParaRPr kumimoji="1" lang="zh-TW" altLang="en-US" b="1" dirty="0">
              <a:latin typeface="+mn-ea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7733E60-06FF-8A42-B788-6C98157B180F}"/>
              </a:ext>
            </a:extLst>
          </p:cNvPr>
          <p:cNvSpPr txBox="1"/>
          <p:nvPr/>
        </p:nvSpPr>
        <p:spPr>
          <a:xfrm>
            <a:off x="4172883" y="4220719"/>
            <a:ext cx="384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6325" indent="-1076325"/>
            <a:r>
              <a:rPr kumimoji="1" lang="en-US" altLang="zh-TW" b="1" dirty="0">
                <a:latin typeface="+mn-ea"/>
              </a:rPr>
              <a:t>2-10</a:t>
            </a:r>
            <a:r>
              <a:rPr kumimoji="1" lang="zh-TW" altLang="en-US" b="1" dirty="0">
                <a:latin typeface="+mn-ea"/>
              </a:rPr>
              <a:t>年淨收入 </a:t>
            </a:r>
            <a:r>
              <a:rPr kumimoji="1" lang="en-US" altLang="zh-TW" dirty="0">
                <a:latin typeface="+mn-ea"/>
              </a:rPr>
              <a:t>≈ </a:t>
            </a:r>
            <a:r>
              <a:rPr kumimoji="1" lang="en-US" altLang="zh-TW" b="1" dirty="0">
                <a:latin typeface="+mn-ea"/>
              </a:rPr>
              <a:t>4,240,000 USD/</a:t>
            </a:r>
            <a:r>
              <a:rPr kumimoji="1" lang="en-US" altLang="zh-TW" b="1" dirty="0" err="1">
                <a:latin typeface="+mn-ea"/>
              </a:rPr>
              <a:t>yr</a:t>
            </a:r>
            <a:endParaRPr kumimoji="1" lang="zh-TW" altLang="en-US" b="1" dirty="0">
              <a:latin typeface="+mn-ea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D96C8BF-B78E-E847-AF78-14AA68C9BBAD}"/>
              </a:ext>
            </a:extLst>
          </p:cNvPr>
          <p:cNvSpPr txBox="1"/>
          <p:nvPr/>
        </p:nvSpPr>
        <p:spPr>
          <a:xfrm>
            <a:off x="0" y="6304002"/>
            <a:ext cx="82296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000" dirty="0"/>
              <a:t>[1] https://</a:t>
            </a:r>
            <a:r>
              <a:rPr kumimoji="1" lang="en-US" altLang="zh-TW" sz="1000" dirty="0" err="1"/>
              <a:t>www.ceicdata.com</a:t>
            </a:r>
            <a:r>
              <a:rPr kumimoji="1" lang="en-US" altLang="zh-TW" sz="1000" dirty="0"/>
              <a:t>/</a:t>
            </a:r>
            <a:r>
              <a:rPr kumimoji="1" lang="en-US" altLang="zh-TW" sz="1000" dirty="0" err="1"/>
              <a:t>en</a:t>
            </a:r>
            <a:r>
              <a:rPr kumimoji="1" lang="en-US" altLang="zh-TW" sz="1000" dirty="0"/>
              <a:t>/china/china-petroleum--chemical-industry-association-petrochemical-price-organic-chemical-material/cn-market-price-monthly-avg-organic-chemical-material-epichlorohydrin</a:t>
            </a:r>
          </a:p>
          <a:p>
            <a:r>
              <a:rPr kumimoji="1" lang="en-US" altLang="zh-TW" sz="1000" dirty="0"/>
              <a:t>[2] https://</a:t>
            </a:r>
            <a:r>
              <a:rPr kumimoji="1" lang="en-US" altLang="zh-TW" sz="1000" dirty="0" err="1"/>
              <a:t>www.methanex.com</a:t>
            </a:r>
            <a:r>
              <a:rPr kumimoji="1" lang="en-US" altLang="zh-TW" sz="1000" dirty="0"/>
              <a:t>/our-business/pricing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C4FC77A-F24B-47A3-B947-833F2D1AF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03069" y="6400311"/>
            <a:ext cx="3086100" cy="365125"/>
          </a:xfrm>
        </p:spPr>
        <p:txBody>
          <a:bodyPr/>
          <a:lstStyle/>
          <a:p>
            <a:r>
              <a:rPr lang="en-US" altLang="zh-TW"/>
              <a:t>/47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E54E8E7-293C-4BD0-A9E8-C26AD9005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9C24-7C66-4323-88B7-218B97194733}" type="slidenum">
              <a:rPr lang="zh-TW" altLang="en-US" smtClean="0"/>
              <a:t>45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AABD82-8E41-42B9-8CDD-EA8A32699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362" y="4675733"/>
            <a:ext cx="1943268" cy="1501270"/>
          </a:xfrm>
          <a:prstGeom prst="rect">
            <a:avLst/>
          </a:prstGeom>
        </p:spPr>
      </p:pic>
      <p:grpSp>
        <p:nvGrpSpPr>
          <p:cNvPr id="20" name="群組 19">
            <a:extLst>
              <a:ext uri="{FF2B5EF4-FFF2-40B4-BE49-F238E27FC236}">
                <a16:creationId xmlns:a16="http://schemas.microsoft.com/office/drawing/2014/main" id="{5B236650-444D-4C4F-8BED-120E126C4C7A}"/>
              </a:ext>
            </a:extLst>
          </p:cNvPr>
          <p:cNvGrpSpPr/>
          <p:nvPr/>
        </p:nvGrpSpPr>
        <p:grpSpPr>
          <a:xfrm>
            <a:off x="6043522" y="32324"/>
            <a:ext cx="3213282" cy="1627237"/>
            <a:chOff x="6043522" y="32324"/>
            <a:chExt cx="3213282" cy="1627237"/>
          </a:xfrm>
        </p:grpSpPr>
        <p:graphicFrame>
          <p:nvGraphicFramePr>
            <p:cNvPr id="15" name="圖表 14">
              <a:extLst>
                <a:ext uri="{FF2B5EF4-FFF2-40B4-BE49-F238E27FC236}">
                  <a16:creationId xmlns:a16="http://schemas.microsoft.com/office/drawing/2014/main" id="{827DE8D3-4ADC-DE48-805E-FEF1CC42671B}"/>
                </a:ext>
              </a:extLst>
            </p:cNvPr>
            <p:cNvGraphicFramePr/>
            <p:nvPr>
              <p:extLst/>
            </p:nvPr>
          </p:nvGraphicFramePr>
          <p:xfrm>
            <a:off x="6492525" y="32324"/>
            <a:ext cx="2220143" cy="162723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9EC8E87C-57D3-8C4D-B448-565B1F8A5453}"/>
                </a:ext>
              </a:extLst>
            </p:cNvPr>
            <p:cNvSpPr txBox="1"/>
            <p:nvPr/>
          </p:nvSpPr>
          <p:spPr>
            <a:xfrm>
              <a:off x="7486651" y="899655"/>
              <a:ext cx="742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000" b="1" dirty="0">
                  <a:solidFill>
                    <a:schemeClr val="bg1"/>
                  </a:solidFill>
                  <a:latin typeface="+mn-ea"/>
                </a:rPr>
                <a:t>72%</a:t>
              </a:r>
              <a:endParaRPr kumimoji="1" lang="zh-TW" altLang="en-US" sz="20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C8A1BCE-CFE1-D545-ACE0-17CC97CB9847}"/>
                </a:ext>
              </a:extLst>
            </p:cNvPr>
            <p:cNvSpPr txBox="1"/>
            <p:nvPr/>
          </p:nvSpPr>
          <p:spPr>
            <a:xfrm>
              <a:off x="6043522" y="496331"/>
              <a:ext cx="999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+mn-ea"/>
                </a:rPr>
                <a:t>MeOH</a:t>
              </a:r>
              <a:endParaRPr kumimoji="1" lang="zh-TW" altLang="en-US" dirty="0">
                <a:latin typeface="+mn-ea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C35BA94-5C10-2846-92FC-DDA7412313C5}"/>
                </a:ext>
              </a:extLst>
            </p:cNvPr>
            <p:cNvSpPr txBox="1"/>
            <p:nvPr/>
          </p:nvSpPr>
          <p:spPr>
            <a:xfrm>
              <a:off x="6982641" y="406981"/>
              <a:ext cx="742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000" b="1" dirty="0">
                  <a:solidFill>
                    <a:schemeClr val="bg1"/>
                  </a:solidFill>
                  <a:latin typeface="+mn-ea"/>
                </a:rPr>
                <a:t>28%</a:t>
              </a:r>
              <a:endParaRPr kumimoji="1" lang="zh-TW" altLang="en-US" sz="20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ADCD2E2F-9C8E-864B-969C-743741895069}"/>
                </a:ext>
              </a:extLst>
            </p:cNvPr>
            <p:cNvSpPr txBox="1"/>
            <p:nvPr/>
          </p:nvSpPr>
          <p:spPr>
            <a:xfrm>
              <a:off x="8256964" y="845942"/>
              <a:ext cx="999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latin typeface="+mn-ea"/>
                </a:rPr>
                <a:t>ECH</a:t>
              </a:r>
              <a:endParaRPr kumimoji="1" lang="zh-TW" altLang="en-US" dirty="0">
                <a:latin typeface="+mn-ea"/>
              </a:endParaRPr>
            </a:p>
          </p:txBody>
        </p:sp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4388E2D-40DB-8941-8BB6-C2A6022C6A62}"/>
              </a:ext>
            </a:extLst>
          </p:cNvPr>
          <p:cNvSpPr txBox="1"/>
          <p:nvPr/>
        </p:nvSpPr>
        <p:spPr>
          <a:xfrm>
            <a:off x="628650" y="3375187"/>
            <a:ext cx="267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收入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vs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成本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22" name="圖表 21">
            <a:extLst>
              <a:ext uri="{FF2B5EF4-FFF2-40B4-BE49-F238E27FC236}">
                <a16:creationId xmlns:a16="http://schemas.microsoft.com/office/drawing/2014/main" id="{C57E4EF9-374F-2B48-8C75-529CD4D7AAC7}"/>
              </a:ext>
            </a:extLst>
          </p:cNvPr>
          <p:cNvGraphicFramePr/>
          <p:nvPr>
            <p:extLst/>
          </p:nvPr>
        </p:nvGraphicFramePr>
        <p:xfrm>
          <a:off x="294460" y="3842015"/>
          <a:ext cx="3834493" cy="2398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6340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1" grpId="0"/>
      <p:bldGraphic spid="22" grpId="0">
        <p:bldAsOne/>
      </p:bldGraphic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289B3D-C5B2-44CA-BB6B-44CBE1329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分工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0BF4579-3678-4DDE-BFD3-B687DF6F8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03069" y="6400311"/>
            <a:ext cx="3086100" cy="365125"/>
          </a:xfrm>
        </p:spPr>
        <p:txBody>
          <a:bodyPr/>
          <a:lstStyle/>
          <a:p>
            <a:r>
              <a:rPr lang="en-US" altLang="zh-TW"/>
              <a:t>/47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009B2E-0D59-4419-9DC0-0A1DF83D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9C24-7C66-4323-88B7-218B97194733}" type="slidenum">
              <a:rPr lang="zh-TW" altLang="en-US" smtClean="0"/>
              <a:t>46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9D3B0CD-256E-4A48-B90A-E24D151C2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202296"/>
              </p:ext>
            </p:extLst>
          </p:nvPr>
        </p:nvGraphicFramePr>
        <p:xfrm>
          <a:off x="1076325" y="2376715"/>
          <a:ext cx="6991350" cy="2317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8043">
                  <a:extLst>
                    <a:ext uri="{9D8B030D-6E8A-4147-A177-3AD203B41FA5}">
                      <a16:colId xmlns:a16="http://schemas.microsoft.com/office/drawing/2014/main" val="127612040"/>
                    </a:ext>
                  </a:extLst>
                </a:gridCol>
                <a:gridCol w="4833307">
                  <a:extLst>
                    <a:ext uri="{9D8B030D-6E8A-4147-A177-3AD203B41FA5}">
                      <a16:colId xmlns:a16="http://schemas.microsoft.com/office/drawing/2014/main" val="3456305922"/>
                    </a:ext>
                  </a:extLst>
                </a:gridCol>
              </a:tblGrid>
              <a:tr h="4480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2400" dirty="0"/>
                        <a:t>林夢蝶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2400" dirty="0"/>
                        <a:t>催化劑為 </a:t>
                      </a:r>
                      <a:r>
                        <a:rPr lang="en-US" altLang="zh-TW" sz="2400" dirty="0"/>
                        <a:t>HA</a:t>
                      </a:r>
                      <a:r>
                        <a:rPr lang="zh-TW" altLang="en-US" sz="2400" dirty="0"/>
                        <a:t> 之模擬及整合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773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2400" dirty="0"/>
                        <a:t>蘇峰玉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2400" dirty="0"/>
                        <a:t>甘油純化及 </a:t>
                      </a:r>
                      <a:r>
                        <a:rPr lang="en-US" altLang="zh-TW" sz="2400" dirty="0"/>
                        <a:t>ECH</a:t>
                      </a:r>
                      <a:r>
                        <a:rPr lang="zh-TW" altLang="en-US" sz="2400" dirty="0"/>
                        <a:t> 模擬及投影片排版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751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2400" dirty="0"/>
                        <a:t>胡昇旻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2400" dirty="0"/>
                        <a:t>經濟評估及資料蒐集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223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2400" dirty="0"/>
                        <a:t>余浩安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2400" dirty="0"/>
                        <a:t>催化劑為 </a:t>
                      </a:r>
                      <a:r>
                        <a:rPr lang="en-US" altLang="zh-TW" sz="2400" dirty="0"/>
                        <a:t>AA</a:t>
                      </a:r>
                      <a:r>
                        <a:rPr lang="zh-TW" altLang="en-US" sz="2400" dirty="0"/>
                        <a:t> 之模擬及整合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796860"/>
                  </a:ext>
                </a:extLst>
              </a:tr>
            </a:tbl>
          </a:graphicData>
        </a:graphic>
      </p:graphicFrame>
      <p:pic>
        <p:nvPicPr>
          <p:cNvPr id="7" name="圖形 6" descr="集體成功">
            <a:extLst>
              <a:ext uri="{FF2B5EF4-FFF2-40B4-BE49-F238E27FC236}">
                <a16:creationId xmlns:a16="http://schemas.microsoft.com/office/drawing/2014/main" id="{92F6FA3D-1823-4F13-B3D1-B917C8AED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7226" y="5756927"/>
            <a:ext cx="1198848" cy="119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467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CE9ABB-A81B-4237-85BA-00263045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謝謝大家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1E0D6B-C0EF-48E9-9F58-ED98E258E1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6E6B3C0-36B5-42E4-98EF-AA1C67D0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9C24-7C66-4323-88B7-218B97194733}" type="slidenum">
              <a:rPr lang="zh-TW" altLang="en-US" smtClean="0"/>
              <a:t>47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02C5CA3-7D91-41ED-9D33-1B305F154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788" y="1015700"/>
            <a:ext cx="2424423" cy="2413300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0C52561-6F91-437C-8158-B9ACB02CD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03069" y="640031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/47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780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8F1FB-DCC0-4BDD-ADF4-CE049DE7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53764"/>
            <a:ext cx="7886700" cy="83942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6000" dirty="0"/>
              <a:t>APPENDIX</a:t>
            </a:r>
            <a:endParaRPr lang="zh-TW" altLang="en-US" sz="6000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2D6C57C-E691-46AD-8D34-3F4D7A31F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03069" y="6400311"/>
            <a:ext cx="3086100" cy="365125"/>
          </a:xfrm>
        </p:spPr>
        <p:txBody>
          <a:bodyPr/>
          <a:lstStyle/>
          <a:p>
            <a:r>
              <a:rPr lang="en-US" altLang="zh-TW"/>
              <a:t>/47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8FE767-24BB-4181-AAA8-B0086E0D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9C24-7C66-4323-88B7-218B97194733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690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686A1B-CF87-4DFB-9C27-C846DB1C7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8958"/>
            <a:ext cx="7886700" cy="1325563"/>
          </a:xfrm>
        </p:spPr>
        <p:txBody>
          <a:bodyPr/>
          <a:lstStyle/>
          <a:p>
            <a:r>
              <a:rPr lang="en-US" altLang="zh-TW" dirty="0" err="1"/>
              <a:t>Dichlorohydrin</a:t>
            </a:r>
            <a:r>
              <a:rPr lang="en-US" altLang="zh-TW" dirty="0"/>
              <a:t> Reaction</a:t>
            </a:r>
            <a:endParaRPr lang="zh-TW" altLang="en-US" dirty="0"/>
          </a:p>
        </p:txBody>
      </p:sp>
      <p:pic>
        <p:nvPicPr>
          <p:cNvPr id="14" name="內容版面配置區 1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28" b="100000" l="0" r="100000">
                        <a14:foregroundMark x1="57222" y1="85972" x2="68056" y2="78333"/>
                        <a14:foregroundMark x1="29306" y1="35694" x2="26250" y2="84444"/>
                        <a14:foregroundMark x1="30833" y1="30972" x2="37778" y2="87500"/>
                        <a14:foregroundMark x1="12222" y1="31806" x2="49444" y2="58194"/>
                        <a14:foregroundMark x1="15417" y1="33333" x2="55694" y2="24861"/>
                        <a14:foregroundMark x1="17639" y1="29444" x2="89722" y2="15556"/>
                        <a14:foregroundMark x1="26250" y1="20139" x2="48611" y2="46528"/>
                        <a14:foregroundMark x1="20000" y1="92917" x2="60278" y2="71250"/>
                        <a14:foregroundMark x1="17337" y1="40557" x2="42724" y2="566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067" y="2682096"/>
            <a:ext cx="1341424" cy="1341424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7A67A3C-7FF8-4550-861F-CC804F4A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/47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4D64125-0B8C-49D5-84D6-BE539F30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9B78-9734-409D-ADE9-31E5EDF83486}" type="slidenum">
              <a:rPr lang="zh-TW" altLang="en-US" smtClean="0"/>
              <a:t>49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8D36BD-4C14-4773-AC52-912AD3807D74}"/>
              </a:ext>
            </a:extLst>
          </p:cNvPr>
          <p:cNvSpPr/>
          <p:nvPr/>
        </p:nvSpPr>
        <p:spPr>
          <a:xfrm>
            <a:off x="101311" y="6356351"/>
            <a:ext cx="81490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[1] </a:t>
            </a:r>
            <a:r>
              <a:rPr lang="en-US" altLang="zh-TW" sz="1200" dirty="0" err="1"/>
              <a:t>Luo</a:t>
            </a:r>
            <a:r>
              <a:rPr lang="en-US" altLang="zh-TW" sz="1200" dirty="0"/>
              <a:t>, Z.-H.;  You, X.-Z.; Li, H.-R., Direct preparation kinetics of 1, 3-dichloro-2-propanol from glycerol using acetic acid catalyst. </a:t>
            </a:r>
            <a:r>
              <a:rPr lang="en-US" altLang="zh-TW" sz="1200" i="1" dirty="0"/>
              <a:t>Industrial &amp; Engineering Chemistry Research </a:t>
            </a:r>
            <a:r>
              <a:rPr lang="en-US" altLang="zh-TW" sz="1200" b="1" dirty="0"/>
              <a:t>2009,</a:t>
            </a:r>
            <a:r>
              <a:rPr lang="en-US" altLang="zh-TW" sz="1200" dirty="0"/>
              <a:t> </a:t>
            </a:r>
            <a:r>
              <a:rPr lang="en-US" altLang="zh-TW" sz="1200" i="1" dirty="0"/>
              <a:t>48</a:t>
            </a:r>
            <a:r>
              <a:rPr lang="en-US" altLang="zh-TW" sz="1200" dirty="0"/>
              <a:t> (1), 446-452.</a:t>
            </a:r>
            <a:endParaRPr lang="zh-TW" altLang="en-US" sz="12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1084CF4-45BB-4D21-A10F-F463E241B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736" y="1989787"/>
            <a:ext cx="4171828" cy="223625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28650" y="1331485"/>
            <a:ext cx="2166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buFont typeface="Arial" panose="020B0604020202020204" pitchFamily="34" charset="0"/>
              <a:buChar char="•"/>
            </a:pPr>
            <a:r>
              <a:rPr lang="zh-TW" altLang="en-US" sz="2800" dirty="0"/>
              <a:t>反應式</a:t>
            </a:r>
          </a:p>
        </p:txBody>
      </p:sp>
      <p:cxnSp>
        <p:nvCxnSpPr>
          <p:cNvPr id="10" name="直線單箭頭接點 9"/>
          <p:cNvCxnSpPr/>
          <p:nvPr/>
        </p:nvCxnSpPr>
        <p:spPr>
          <a:xfrm>
            <a:off x="5579918" y="2743200"/>
            <a:ext cx="87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766300" y="237386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HCl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6"/>
          <a:srcRect l="1846" t="25250" r="4416" b="6401"/>
          <a:stretch/>
        </p:blipFill>
        <p:spPr>
          <a:xfrm>
            <a:off x="6639134" y="2368395"/>
            <a:ext cx="1631157" cy="721663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6598136" y="3090058"/>
            <a:ext cx="1777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trichloropropane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216357" y="1854705"/>
            <a:ext cx="3543179" cy="220970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7149023" y="3392566"/>
            <a:ext cx="67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(TCP)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75407" y="4312772"/>
            <a:ext cx="81308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err="1"/>
              <a:t>Luo</a:t>
            </a:r>
            <a:r>
              <a:rPr lang="en-US" altLang="zh-TW" sz="2000" dirty="0"/>
              <a:t>(2009)</a:t>
            </a:r>
            <a:r>
              <a:rPr lang="en-US" altLang="zh-TW" sz="2000" baseline="30000" dirty="0"/>
              <a:t>[1]</a:t>
            </a:r>
            <a:r>
              <a:rPr lang="zh-TW" altLang="en-US" sz="2000" dirty="0"/>
              <a:t>透過實驗產物濃度分析</a:t>
            </a:r>
            <a:r>
              <a:rPr lang="en-US" altLang="zh-TW" sz="2000" dirty="0"/>
              <a:t>(GC)</a:t>
            </a:r>
            <a:r>
              <a:rPr lang="zh-TW" altLang="en-US" sz="2000" dirty="0"/>
              <a:t>解釋這個問題</a:t>
            </a:r>
            <a:endParaRPr lang="en-US" altLang="zh-TW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dirty="0"/>
              <a:t>在產物中</a:t>
            </a:r>
            <a:r>
              <a:rPr lang="en-US" altLang="zh-TW" sz="2000" dirty="0">
                <a:solidFill>
                  <a:srgbClr val="FF0000"/>
                </a:solidFill>
              </a:rPr>
              <a:t>TCP</a:t>
            </a:r>
            <a:r>
              <a:rPr lang="zh-TW" altLang="en-US" sz="2000" dirty="0">
                <a:solidFill>
                  <a:srgbClr val="FF0000"/>
                </a:solidFill>
              </a:rPr>
              <a:t>的量</a:t>
            </a:r>
            <a:r>
              <a:rPr lang="zh-TW" altLang="en-US" sz="2000" dirty="0"/>
              <a:t>和主要產物</a:t>
            </a:r>
            <a:r>
              <a:rPr lang="en-US" altLang="zh-TW" sz="2000" dirty="0">
                <a:solidFill>
                  <a:srgbClr val="00B050"/>
                </a:solidFill>
              </a:rPr>
              <a:t>3-MCH</a:t>
            </a:r>
            <a:r>
              <a:rPr lang="zh-TW" altLang="en-US" sz="2000" dirty="0">
                <a:solidFill>
                  <a:srgbClr val="00B050"/>
                </a:solidFill>
              </a:rPr>
              <a:t>和</a:t>
            </a:r>
            <a:r>
              <a:rPr lang="en-US" altLang="zh-TW" sz="2000" dirty="0">
                <a:solidFill>
                  <a:srgbClr val="00B050"/>
                </a:solidFill>
              </a:rPr>
              <a:t>1,3-DCH</a:t>
            </a:r>
            <a:r>
              <a:rPr lang="zh-TW" altLang="en-US" sz="2000" dirty="0"/>
              <a:t>相比</a:t>
            </a:r>
            <a:r>
              <a:rPr lang="zh-TW" altLang="en-US" sz="2000" dirty="0">
                <a:solidFill>
                  <a:srgbClr val="FF0000"/>
                </a:solidFill>
              </a:rPr>
              <a:t>很少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dirty="0"/>
              <a:t>且</a:t>
            </a:r>
            <a:r>
              <a:rPr lang="en-US" altLang="zh-TW" sz="2000" dirty="0">
                <a:solidFill>
                  <a:srgbClr val="FF0000"/>
                </a:solidFill>
              </a:rPr>
              <a:t>TCP</a:t>
            </a:r>
            <a:r>
              <a:rPr lang="zh-TW" altLang="en-US" sz="2000" dirty="0">
                <a:solidFill>
                  <a:srgbClr val="FF0000"/>
                </a:solidFill>
              </a:rPr>
              <a:t>濃度不隨反應時間增加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結論：在我們的模擬中不考慮</a:t>
            </a:r>
            <a:r>
              <a:rPr lang="en-US" altLang="zh-TW" sz="2000" dirty="0"/>
              <a:t>TCP</a:t>
            </a:r>
            <a:r>
              <a:rPr lang="zh-TW" altLang="en-US" sz="2000" dirty="0"/>
              <a:t>的存在</a:t>
            </a:r>
          </a:p>
        </p:txBody>
      </p:sp>
      <p:sp>
        <p:nvSpPr>
          <p:cNvPr id="19" name="矩形 18"/>
          <p:cNvSpPr/>
          <p:nvPr/>
        </p:nvSpPr>
        <p:spPr>
          <a:xfrm>
            <a:off x="2150918" y="1924958"/>
            <a:ext cx="2919846" cy="1015161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5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  <p:bldP spid="15" grpId="0" animBg="1"/>
      <p:bldP spid="16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>
                <a:latin typeface="+mn-lt"/>
                <a:ea typeface="Microsoft JhengHei" panose="020B0604030504040204" pitchFamily="34" charset="-120"/>
              </a:rPr>
              <a:t>Epichlorohydrin</a:t>
            </a:r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反應物來源選擇</a:t>
            </a:r>
            <a:endParaRPr lang="zh-TW" altLang="en-US" sz="3600" dirty="0">
              <a:uFillTx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F14D94-DA95-0D4E-B5A6-DCC74D683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9B78-9734-409D-ADE9-31E5EDF83486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-34818" y="6350917"/>
            <a:ext cx="83135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/>
            <a:r>
              <a:rPr lang="en-US" altLang="zh-TW" sz="900" dirty="0">
                <a:solidFill>
                  <a:prstClr val="black"/>
                </a:solidFill>
                <a:ea typeface="新細明體" panose="02020500000000000000" pitchFamily="18" charset="-120"/>
              </a:rPr>
              <a:t>[1] OECD-FAO Agricultural Outlook 2012-2021, </a:t>
            </a:r>
            <a:r>
              <a:rPr lang="en-US" altLang="zh-TW" sz="900" dirty="0">
                <a:solidFill>
                  <a:prstClr val="black"/>
                </a:solidFill>
                <a:ea typeface="新細明體" panose="02020500000000000000" pitchFamily="18" charset="-120"/>
                <a:hlinkClick r:id="rId3"/>
              </a:rPr>
              <a:t>https://stats.oecd.org/Index.aspx?QueryId=36348</a:t>
            </a:r>
            <a:endParaRPr lang="en-US" altLang="zh-TW" sz="900" dirty="0">
              <a:solidFill>
                <a:prstClr val="black"/>
              </a:solidFill>
              <a:ea typeface="新細明體" panose="02020500000000000000" pitchFamily="18" charset="-120"/>
            </a:endParaRPr>
          </a:p>
          <a:p>
            <a:pPr lvl="0" defTabSz="457200"/>
            <a:r>
              <a:rPr lang="en-US" altLang="zh-TW" sz="900" dirty="0">
                <a:solidFill>
                  <a:prstClr val="black"/>
                </a:solidFill>
                <a:ea typeface="新細明體" panose="02020500000000000000" pitchFamily="18" charset="-120"/>
              </a:rPr>
              <a:t>[2] Epichlorohydrin prices, markets &amp; analysis, </a:t>
            </a:r>
            <a:r>
              <a:rPr lang="en-US" altLang="zh-TW" sz="900" dirty="0">
                <a:solidFill>
                  <a:prstClr val="black"/>
                </a:solidFill>
                <a:ea typeface="新細明體" panose="02020500000000000000" pitchFamily="18" charset="-120"/>
                <a:hlinkClick r:id="rId4"/>
              </a:rPr>
              <a:t>https://www.icis.com/explore/commodities/chemicals/epichlorohydrin/#market-overview</a:t>
            </a:r>
            <a:endParaRPr lang="en-US" altLang="zh-TW" sz="900" dirty="0">
              <a:solidFill>
                <a:prstClr val="black"/>
              </a:solidFill>
              <a:ea typeface="新細明體" panose="02020500000000000000" pitchFamily="18" charset="-120"/>
            </a:endParaRPr>
          </a:p>
          <a:p>
            <a:pPr lvl="0"/>
            <a:r>
              <a:rPr lang="en-US" altLang="zh-TW" sz="900" dirty="0">
                <a:solidFill>
                  <a:prstClr val="black"/>
                </a:solidFill>
                <a:ea typeface="新細明體" panose="02020500000000000000" pitchFamily="18" charset="-120"/>
              </a:rPr>
              <a:t>[3] </a:t>
            </a:r>
            <a:r>
              <a:rPr lang="en-US" altLang="zh-TW" sz="900" dirty="0">
                <a:solidFill>
                  <a:prstClr val="black"/>
                </a:solidFill>
                <a:ea typeface="新細明體" panose="02020500000000000000" pitchFamily="18" charset="-120"/>
                <a:hlinkClick r:id="rId5"/>
              </a:rPr>
              <a:t>https://zh.pngtree.com/</a:t>
            </a:r>
            <a:r>
              <a:rPr lang="en-US" altLang="zh-TW" sz="900" dirty="0">
                <a:solidFill>
                  <a:prstClr val="black"/>
                </a:solidFill>
                <a:ea typeface="新細明體" panose="02020500000000000000" pitchFamily="18" charset="-120"/>
              </a:rPr>
              <a:t> 				[4] </a:t>
            </a:r>
            <a:r>
              <a:rPr lang="en-US" altLang="zh-TW" sz="900" dirty="0">
                <a:solidFill>
                  <a:prstClr val="black"/>
                </a:solidFill>
                <a:ea typeface="新細明體" panose="02020500000000000000" pitchFamily="18" charset="-120"/>
                <a:hlinkClick r:id="rId6"/>
              </a:rPr>
              <a:t>https://zh.lovepik.com/</a:t>
            </a:r>
            <a:endParaRPr lang="en-US" altLang="zh-TW" sz="900" dirty="0">
              <a:solidFill>
                <a:prstClr val="black"/>
              </a:solidFill>
              <a:ea typeface="新細明體" panose="02020500000000000000" pitchFamily="18" charset="-12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FBB09DA-BF2E-4297-A8A7-4DF1516071CD}"/>
              </a:ext>
            </a:extLst>
          </p:cNvPr>
          <p:cNvGrpSpPr/>
          <p:nvPr/>
        </p:nvGrpSpPr>
        <p:grpSpPr>
          <a:xfrm>
            <a:off x="252787" y="3688110"/>
            <a:ext cx="2818056" cy="2423887"/>
            <a:chOff x="252784" y="3688107"/>
            <a:chExt cx="2818056" cy="2423887"/>
          </a:xfrm>
        </p:grpSpPr>
        <p:pic>
          <p:nvPicPr>
            <p:cNvPr id="30" name="圖片 29">
              <a:extLst>
                <a:ext uri="{FF2B5EF4-FFF2-40B4-BE49-F238E27FC236}">
                  <a16:creationId xmlns:a16="http://schemas.microsoft.com/office/drawing/2014/main" id="{EE5F2C46-D4FE-4F7C-A7C6-CD8AE93C44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09" t="25938" r="15195"/>
            <a:stretch/>
          </p:blipFill>
          <p:spPr>
            <a:xfrm flipH="1">
              <a:off x="1124241" y="3688107"/>
              <a:ext cx="1946599" cy="2211355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1614328E-5018-4F17-8E72-7EDCAC6DAE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09" t="25937" r="15195" b="6108"/>
            <a:stretch/>
          </p:blipFill>
          <p:spPr>
            <a:xfrm>
              <a:off x="252784" y="4082984"/>
              <a:ext cx="1946599" cy="2029010"/>
            </a:xfrm>
            <a:prstGeom prst="rect">
              <a:avLst/>
            </a:prstGeom>
          </p:spPr>
        </p:pic>
      </p:grp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642EA036-FA07-4838-90CA-FA0B14045D29}"/>
              </a:ext>
            </a:extLst>
          </p:cNvPr>
          <p:cNvCxnSpPr>
            <a:cxnSpLocks/>
          </p:cNvCxnSpPr>
          <p:nvPr/>
        </p:nvCxnSpPr>
        <p:spPr>
          <a:xfrm flipV="1">
            <a:off x="2669010" y="3109783"/>
            <a:ext cx="803664" cy="1036277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574DFC95-13CB-49E4-B9AB-8D1F1F0B8272}"/>
              </a:ext>
            </a:extLst>
          </p:cNvPr>
          <p:cNvGrpSpPr/>
          <p:nvPr/>
        </p:nvGrpSpPr>
        <p:grpSpPr>
          <a:xfrm>
            <a:off x="2902470" y="1344638"/>
            <a:ext cx="2208374" cy="1813890"/>
            <a:chOff x="1716833" y="2000693"/>
            <a:chExt cx="2208374" cy="1813890"/>
          </a:xfrm>
        </p:grpSpPr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93EFCD30-57C7-4A64-8499-EB95AE300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6833" y="2000693"/>
              <a:ext cx="1140408" cy="1385596"/>
            </a:xfrm>
            <a:prstGeom prst="rect">
              <a:avLst/>
            </a:prstGeom>
          </p:spPr>
        </p:pic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83962105-D6F8-4CEA-8746-CE5215BE5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799" y="2169311"/>
              <a:ext cx="1140408" cy="1385596"/>
            </a:xfrm>
            <a:prstGeom prst="rect">
              <a:avLst/>
            </a:prstGeom>
          </p:spPr>
        </p:pic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9612C1B2-B790-46C7-94AD-26302A3A2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735" y="2428987"/>
              <a:ext cx="1140408" cy="1385596"/>
            </a:xfrm>
            <a:prstGeom prst="rect">
              <a:avLst/>
            </a:prstGeom>
          </p:spPr>
        </p:pic>
      </p:grpSp>
      <p:sp>
        <p:nvSpPr>
          <p:cNvPr id="24" name="箭號: 弧形左彎 23">
            <a:extLst>
              <a:ext uri="{FF2B5EF4-FFF2-40B4-BE49-F238E27FC236}">
                <a16:creationId xmlns:a16="http://schemas.microsoft.com/office/drawing/2014/main" id="{44914B46-FF69-4A63-B0ED-17F6DDCE6871}"/>
              </a:ext>
            </a:extLst>
          </p:cNvPr>
          <p:cNvSpPr/>
          <p:nvPr/>
        </p:nvSpPr>
        <p:spPr>
          <a:xfrm rot="13306061">
            <a:off x="3063411" y="3286889"/>
            <a:ext cx="450610" cy="1018680"/>
          </a:xfrm>
          <a:prstGeom prst="curvedLef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BF603D1-DFF0-44A9-825F-B8630A1C3DCF}"/>
              </a:ext>
            </a:extLst>
          </p:cNvPr>
          <p:cNvSpPr txBox="1"/>
          <p:nvPr/>
        </p:nvSpPr>
        <p:spPr>
          <a:xfrm>
            <a:off x="3652848" y="3510007"/>
            <a:ext cx="1201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accent6"/>
                </a:solidFill>
              </a:rPr>
              <a:t>glycerol</a:t>
            </a:r>
            <a:endParaRPr lang="zh-TW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F2A55CB-83EF-4B27-A899-91C51A79D86A}"/>
              </a:ext>
            </a:extLst>
          </p:cNvPr>
          <p:cNvSpPr txBox="1"/>
          <p:nvPr/>
        </p:nvSpPr>
        <p:spPr>
          <a:xfrm>
            <a:off x="5270424" y="1435544"/>
            <a:ext cx="22749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b="1" dirty="0"/>
              <a:t>生質柴油</a:t>
            </a:r>
            <a:endParaRPr lang="en-US" altLang="zh-TW" sz="2000" b="1" dirty="0"/>
          </a:p>
          <a:p>
            <a:r>
              <a:rPr lang="zh-TW" altLang="en-US" sz="2000" dirty="0"/>
              <a:t>年產量持續增加</a:t>
            </a:r>
            <a:endParaRPr lang="en-US" altLang="zh-TW" sz="2000" dirty="0"/>
          </a:p>
          <a:p>
            <a:r>
              <a:rPr lang="en-US" altLang="zh-CN" sz="2000" dirty="0">
                <a:ea typeface="Microsoft JhengHei" panose="020B0604030504040204" pitchFamily="34" charset="-120"/>
              </a:rPr>
              <a:t>(38 Mm³ in 2019)</a:t>
            </a:r>
            <a:r>
              <a:rPr lang="zh-TW" altLang="en-US" sz="2000" dirty="0">
                <a:ea typeface="Microsoft JhengHei" panose="020B0604030504040204" pitchFamily="34" charset="-120"/>
              </a:rPr>
              <a:t> </a:t>
            </a:r>
            <a:r>
              <a:rPr lang="en-US" altLang="zh-TW" sz="2000" baseline="30000" dirty="0">
                <a:ea typeface="Microsoft JhengHei" panose="020B0604030504040204" pitchFamily="34" charset="-120"/>
              </a:rPr>
              <a:t>[1]</a:t>
            </a:r>
            <a:endParaRPr lang="zh-TW" altLang="en-US" sz="2000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3BF11D47-02C3-47B0-927A-1E69790CBE7F}"/>
              </a:ext>
            </a:extLst>
          </p:cNvPr>
          <p:cNvCxnSpPr>
            <a:cxnSpLocks/>
          </p:cNvCxnSpPr>
          <p:nvPr/>
        </p:nvCxnSpPr>
        <p:spPr>
          <a:xfrm>
            <a:off x="5039134" y="3740839"/>
            <a:ext cx="1267806" cy="12358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2498764C-B08A-40DA-8CE7-F1FB7D6AE7F4}"/>
              </a:ext>
            </a:extLst>
          </p:cNvPr>
          <p:cNvGrpSpPr/>
          <p:nvPr/>
        </p:nvGrpSpPr>
        <p:grpSpPr>
          <a:xfrm>
            <a:off x="6471279" y="3194146"/>
            <a:ext cx="1996348" cy="1943667"/>
            <a:chOff x="5490302" y="4049983"/>
            <a:chExt cx="1996348" cy="1943667"/>
          </a:xfrm>
        </p:grpSpPr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2A5C849F-9B6E-4215-9C4A-90ABD81D3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0302" y="4049983"/>
              <a:ext cx="1486717" cy="1486717"/>
            </a:xfrm>
            <a:prstGeom prst="rect">
              <a:avLst/>
            </a:prstGeom>
          </p:spPr>
        </p:pic>
        <p:pic>
          <p:nvPicPr>
            <p:cNvPr id="38" name="圖片 37">
              <a:extLst>
                <a:ext uri="{FF2B5EF4-FFF2-40B4-BE49-F238E27FC236}">
                  <a16:creationId xmlns:a16="http://schemas.microsoft.com/office/drawing/2014/main" id="{953507E8-80F9-46F8-A8F6-CE8722741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9933" y="4506933"/>
              <a:ext cx="1486717" cy="1486717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23499865-A994-4736-BAC7-3F8D10058464}"/>
                  </a:ext>
                </a:extLst>
              </p:cNvPr>
              <p:cNvSpPr/>
              <p:nvPr/>
            </p:nvSpPr>
            <p:spPr>
              <a:xfrm>
                <a:off x="3215000" y="5249022"/>
                <a:ext cx="5817034" cy="9646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50000"/>
                  </a:lnSpc>
                </a:pPr>
                <a:r>
                  <a:rPr lang="en-US" altLang="zh-CN" sz="2000" dirty="0">
                    <a:ea typeface="Microsoft JhengHei" panose="020B0604030504040204" pitchFamily="34" charset="-120"/>
                  </a:rPr>
                  <a:t>2020</a:t>
                </a:r>
                <a:r>
                  <a:rPr lang="zh-CN" altLang="en-US" sz="2000" dirty="0">
                    <a:ea typeface="Microsoft JhengHei" panose="020B0604030504040204" pitchFamily="34" charset="-120"/>
                  </a:rPr>
                  <a:t>第二季亞洲地區供貨吃緊</a:t>
                </a:r>
                <a:r>
                  <a:rPr lang="zh-TW" altLang="en-US" sz="2000" dirty="0">
                    <a:ea typeface="Microsoft JhengHei" panose="020B0604030504040204" pitchFamily="34" charset="-120"/>
                  </a:rPr>
                  <a:t>，</a:t>
                </a:r>
                <a:r>
                  <a:rPr lang="zh-CN" altLang="en-US" sz="2000" dirty="0">
                    <a:ea typeface="Microsoft JhengHei" panose="020B0604030504040204" pitchFamily="34" charset="-120"/>
                  </a:rPr>
                  <a:t>供應量搖擺不定</a:t>
                </a:r>
                <a:r>
                  <a:rPr lang="en-US" altLang="zh-TW" sz="2000" baseline="30000" dirty="0">
                    <a:ea typeface="Microsoft JhengHei" panose="020B0604030504040204" pitchFamily="34" charset="-120"/>
                  </a:rPr>
                  <a:t>[2]</a:t>
                </a:r>
              </a:p>
              <a:p>
                <a:pPr marL="0"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→</m:t>
                    </m:r>
                  </m:oMath>
                </a14:m>
                <a:r>
                  <a:rPr lang="zh-TW" altLang="en-US" sz="2000" b="1" dirty="0">
                    <a:solidFill>
                      <a:srgbClr val="FF0000"/>
                    </a:solidFill>
                    <a:ea typeface="Microsoft JhengHei" panose="020B0604030504040204" pitchFamily="34" charset="-120"/>
                  </a:rPr>
                  <a:t> 解決供貨問題 </a:t>
                </a:r>
                <a:r>
                  <a:rPr lang="en-US" altLang="zh-TW" sz="2000" b="1" dirty="0">
                    <a:solidFill>
                      <a:srgbClr val="FF0000"/>
                    </a:solidFill>
                    <a:ea typeface="Microsoft JhengHei" panose="020B0604030504040204" pitchFamily="34" charset="-120"/>
                  </a:rPr>
                  <a:t>&amp;</a:t>
                </a:r>
                <a:r>
                  <a:rPr lang="zh-TW" altLang="en-US" sz="2000" b="1" dirty="0">
                    <a:solidFill>
                      <a:srgbClr val="FF0000"/>
                    </a:solidFill>
                    <a:ea typeface="Microsoft JhengHei" panose="020B0604030504040204" pitchFamily="34" charset="-120"/>
                  </a:rPr>
                  <a:t> 使甘油高值化</a:t>
                </a:r>
                <a:endParaRPr lang="en-US" altLang="zh-TW" sz="2000" b="1" dirty="0">
                  <a:solidFill>
                    <a:srgbClr val="FF0000"/>
                  </a:solidFill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23499865-A994-4736-BAC7-3F8D100584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000" y="5249022"/>
                <a:ext cx="5817034" cy="964623"/>
              </a:xfrm>
              <a:prstGeom prst="rect">
                <a:avLst/>
              </a:prstGeom>
              <a:blipFill>
                <a:blip r:embed="rId10"/>
                <a:stretch>
                  <a:fillRect l="-1047" b="-107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字方塊 42">
            <a:extLst>
              <a:ext uri="{FF2B5EF4-FFF2-40B4-BE49-F238E27FC236}">
                <a16:creationId xmlns:a16="http://schemas.microsoft.com/office/drawing/2014/main" id="{1C285734-C9E8-4FE4-AA0C-AECFEA6BA84E}"/>
              </a:ext>
            </a:extLst>
          </p:cNvPr>
          <p:cNvSpPr txBox="1"/>
          <p:nvPr/>
        </p:nvSpPr>
        <p:spPr>
          <a:xfrm>
            <a:off x="4042876" y="4763832"/>
            <a:ext cx="3070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>
                <a:solidFill>
                  <a:schemeClr val="accent1">
                    <a:lumMod val="75000"/>
                  </a:schemeClr>
                </a:solidFill>
              </a:rPr>
              <a:t>Epicholorohydrin</a:t>
            </a:r>
            <a:r>
              <a:rPr lang="en-US" altLang="zh-TW" sz="2400" b="1" dirty="0">
                <a:solidFill>
                  <a:schemeClr val="accent1">
                    <a:lumMod val="75000"/>
                  </a:schemeClr>
                </a:solidFill>
              </a:rPr>
              <a:t>(ECH)</a:t>
            </a:r>
            <a:endParaRPr lang="zh-TW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F040704-EAC2-4B94-87C5-476D5D912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03069" y="6400311"/>
            <a:ext cx="3086100" cy="365125"/>
          </a:xfrm>
        </p:spPr>
        <p:txBody>
          <a:bodyPr/>
          <a:lstStyle/>
          <a:p>
            <a:r>
              <a:rPr lang="en-US" altLang="zh-TW"/>
              <a:t>/47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28" grpId="0"/>
      <p:bldP spid="37" grpId="0"/>
      <p:bldP spid="4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7A67A3C-7FF8-4550-861F-CC804F4A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/47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4D64125-0B8C-49D5-84D6-BE539F30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9B78-9734-409D-ADE9-31E5EDF83486}" type="slidenum">
              <a:rPr lang="zh-TW" altLang="en-US" smtClean="0"/>
              <a:t>50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8D36BD-4C14-4773-AC52-912AD3807D74}"/>
              </a:ext>
            </a:extLst>
          </p:cNvPr>
          <p:cNvSpPr/>
          <p:nvPr/>
        </p:nvSpPr>
        <p:spPr>
          <a:xfrm>
            <a:off x="101311" y="6356351"/>
            <a:ext cx="81490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[1] </a:t>
            </a:r>
            <a:r>
              <a:rPr lang="en-US" altLang="zh-TW" sz="1200" dirty="0" err="1"/>
              <a:t>Luo</a:t>
            </a:r>
            <a:r>
              <a:rPr lang="en-US" altLang="zh-TW" sz="1200" dirty="0"/>
              <a:t>, Z.-H.;  You, X.-Z.; Li, H.-R., Direct preparation kinetics of 1, 3-dichloro-2-propanol from glycerol using acetic acid catalyst. </a:t>
            </a:r>
            <a:r>
              <a:rPr lang="en-US" altLang="zh-TW" sz="1200" i="1" dirty="0"/>
              <a:t>Industrial &amp; Engineering Chemistry Research </a:t>
            </a:r>
            <a:r>
              <a:rPr lang="en-US" altLang="zh-TW" sz="1200" b="1" dirty="0"/>
              <a:t>2009,</a:t>
            </a:r>
            <a:r>
              <a:rPr lang="en-US" altLang="zh-TW" sz="1200" dirty="0"/>
              <a:t> </a:t>
            </a:r>
            <a:r>
              <a:rPr lang="en-US" altLang="zh-TW" sz="1200" i="1" dirty="0"/>
              <a:t>48</a:t>
            </a:r>
            <a:r>
              <a:rPr lang="en-US" altLang="zh-TW" sz="1200" dirty="0"/>
              <a:t> (1), 446-452.</a:t>
            </a:r>
            <a:endParaRPr lang="zh-TW" altLang="en-US" sz="1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50478" y="189048"/>
            <a:ext cx="8474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Luo</a:t>
            </a:r>
            <a:r>
              <a:rPr lang="en-US" altLang="zh-TW" sz="2800" dirty="0"/>
              <a:t>(2009)</a:t>
            </a:r>
            <a:r>
              <a:rPr lang="zh-TW" altLang="en-US" sz="2800" dirty="0"/>
              <a:t>實驗產物</a:t>
            </a:r>
            <a:r>
              <a:rPr lang="en-US" altLang="zh-TW" sz="2800" dirty="0"/>
              <a:t>GC</a:t>
            </a:r>
            <a:r>
              <a:rPr lang="zh-TW" altLang="en-US" sz="2800" dirty="0"/>
              <a:t>圖</a:t>
            </a:r>
            <a:r>
              <a:rPr lang="en-US" altLang="zh-TW" sz="2800" dirty="0"/>
              <a:t>(y</a:t>
            </a:r>
            <a:r>
              <a:rPr lang="zh-TW" altLang="en-US" sz="2800" dirty="0"/>
              <a:t>軸單位：</a:t>
            </a:r>
            <a:r>
              <a:rPr lang="en-US" altLang="zh-TW" sz="2800" dirty="0"/>
              <a:t>mV</a:t>
            </a:r>
            <a:r>
              <a:rPr lang="zh-TW" altLang="en-US" sz="2800" dirty="0"/>
              <a:t> </a:t>
            </a:r>
            <a:r>
              <a:rPr lang="en-US" altLang="zh-TW" sz="2800" dirty="0"/>
              <a:t>/ x</a:t>
            </a:r>
            <a:r>
              <a:rPr lang="zh-TW" altLang="en-US" sz="2800" dirty="0"/>
              <a:t>軸單位：</a:t>
            </a:r>
            <a:r>
              <a:rPr lang="en-US" altLang="zh-TW" sz="2800" dirty="0"/>
              <a:t>min)</a:t>
            </a:r>
            <a:endParaRPr lang="zh-TW" altLang="en-US" sz="28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/>
          <a:srcRect l="8216" t="4383" r="4576"/>
          <a:stretch/>
        </p:blipFill>
        <p:spPr>
          <a:xfrm>
            <a:off x="1963882" y="779317"/>
            <a:ext cx="5247409" cy="5577033"/>
          </a:xfrm>
          <a:prstGeom prst="rect">
            <a:avLst/>
          </a:prstGeom>
        </p:spPr>
      </p:pic>
      <p:cxnSp>
        <p:nvCxnSpPr>
          <p:cNvPr id="21" name="直線接點 20"/>
          <p:cNvCxnSpPr/>
          <p:nvPr/>
        </p:nvCxnSpPr>
        <p:spPr>
          <a:xfrm flipH="1">
            <a:off x="1319645" y="3345873"/>
            <a:ext cx="137160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351110" y="3161207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ED7D31"/>
                </a:solidFill>
              </a:rPr>
              <a:t>1.240mV</a:t>
            </a:r>
            <a:endParaRPr lang="zh-TW" altLang="en-US" dirty="0">
              <a:solidFill>
                <a:srgbClr val="ED7D31"/>
              </a:solidFill>
            </a:endParaRPr>
          </a:p>
        </p:txBody>
      </p:sp>
      <p:cxnSp>
        <p:nvCxnSpPr>
          <p:cNvPr id="24" name="直線接點 23"/>
          <p:cNvCxnSpPr/>
          <p:nvPr/>
        </p:nvCxnSpPr>
        <p:spPr>
          <a:xfrm>
            <a:off x="5209655" y="3317346"/>
            <a:ext cx="2368345" cy="0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7684386" y="313268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0.656mV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98643" y="5800501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0.920mV</a:t>
            </a:r>
            <a:endParaRPr lang="zh-TW" altLang="en-US" dirty="0">
              <a:solidFill>
                <a:srgbClr val="00B050"/>
              </a:solidFill>
            </a:endParaRPr>
          </a:p>
        </p:txBody>
      </p:sp>
      <p:cxnSp>
        <p:nvCxnSpPr>
          <p:cNvPr id="30" name="直線接點 29"/>
          <p:cNvCxnSpPr/>
          <p:nvPr/>
        </p:nvCxnSpPr>
        <p:spPr>
          <a:xfrm>
            <a:off x="5118305" y="5985167"/>
            <a:ext cx="2368345" cy="0"/>
          </a:xfrm>
          <a:prstGeom prst="line">
            <a:avLst/>
          </a:prstGeom>
          <a:ln>
            <a:solidFill>
              <a:srgbClr val="0070C0"/>
            </a:solidFill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7498415" y="5800501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0.488mV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1377353" y="5985167"/>
            <a:ext cx="137488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1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29" grpId="0"/>
      <p:bldP spid="3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>
          <a:xfrm>
            <a:off x="7003069" y="6400311"/>
            <a:ext cx="3086100" cy="365125"/>
          </a:xfrm>
        </p:spPr>
        <p:txBody>
          <a:bodyPr/>
          <a:lstStyle/>
          <a:p>
            <a:r>
              <a:rPr lang="en-US" altLang="zh-TW"/>
              <a:t>/47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9B78-9734-409D-ADE9-31E5EDF83486}" type="slidenum">
              <a:rPr lang="zh-TW" altLang="en-US" smtClean="0"/>
              <a:t>51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C7543C-6967-AD4B-B040-98FDA85E4AA9}"/>
              </a:ext>
            </a:extLst>
          </p:cNvPr>
          <p:cNvSpPr txBox="1"/>
          <p:nvPr/>
        </p:nvSpPr>
        <p:spPr>
          <a:xfrm>
            <a:off x="524175" y="1204208"/>
            <a:ext cx="7349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>
                <a:latin typeface="+mn-ea"/>
              </a:rPr>
              <a:t>以 </a:t>
            </a:r>
            <a:r>
              <a:rPr kumimoji="1" lang="en-US" altLang="zh-TW" sz="2000" dirty="0">
                <a:solidFill>
                  <a:srgbClr val="00B050"/>
                </a:solidFill>
                <a:latin typeface="+mn-ea"/>
              </a:rPr>
              <a:t>Acetic Acid</a:t>
            </a:r>
            <a:r>
              <a:rPr kumimoji="1" lang="zh-TW" altLang="en-US" sz="2000" dirty="0">
                <a:solidFill>
                  <a:srgbClr val="00B050"/>
                </a:solidFill>
                <a:latin typeface="+mn-ea"/>
              </a:rPr>
              <a:t> </a:t>
            </a:r>
            <a:r>
              <a:rPr kumimoji="1" lang="zh-CN" altLang="en-US" sz="2000" dirty="0">
                <a:latin typeface="+mn-ea"/>
              </a:rPr>
              <a:t>為觸媒使甘油氯化形成</a:t>
            </a:r>
            <a:r>
              <a:rPr kumimoji="1" lang="en-US" altLang="zh-CN" sz="2000" dirty="0">
                <a:latin typeface="+mn-ea"/>
              </a:rPr>
              <a:t> DCH</a:t>
            </a:r>
            <a:endParaRPr kumimoji="1" lang="zh-TW" altLang="en-US" sz="20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表格 5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350222" y="4078759"/>
              <a:ext cx="6340895" cy="23538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80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12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635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852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65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Calibri" panose="020F0502020204030204" pitchFamily="34" charset="0"/>
                            </a:rPr>
                            <a:t>Reactions</a:t>
                          </a:r>
                          <a:endParaRPr lang="zh-TW" alt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Calibri" panose="020F0502020204030204" pitchFamily="34" charset="0"/>
                            </a:rPr>
                            <a:t>K</a:t>
                          </a:r>
                          <a:r>
                            <a:rPr lang="en-US" altLang="zh-TW" sz="2000" baseline="-25000" dirty="0">
                              <a:latin typeface="Calibri" panose="020F0502020204030204" pitchFamily="34" charset="0"/>
                            </a:rPr>
                            <a:t>i</a:t>
                          </a:r>
                          <a:endParaRPr lang="zh-TW" alt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aseline="0" dirty="0">
                              <a:latin typeface="Calibri" panose="020F0502020204030204" pitchFamily="34" charset="0"/>
                            </a:rPr>
                            <a:t>k</a:t>
                          </a:r>
                          <a:r>
                            <a:rPr lang="en-US" altLang="zh-TW" sz="2000" baseline="-25000" dirty="0">
                              <a:latin typeface="Calibri" panose="020F0502020204030204" pitchFamily="34" charset="0"/>
                            </a:rPr>
                            <a:t>0,i</a:t>
                          </a:r>
                          <a:r>
                            <a:rPr lang="en-US" altLang="zh-TW" sz="2000" dirty="0">
                              <a:latin typeface="Calibri" panose="020F0502020204030204" pitchFamily="34" charset="0"/>
                            </a:rPr>
                            <a:t> (1/s)</a:t>
                          </a:r>
                          <a:endParaRPr lang="zh-TW" alt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err="1">
                              <a:latin typeface="Calibri" panose="020F0502020204030204" pitchFamily="34" charset="0"/>
                            </a:rPr>
                            <a:t>E</a:t>
                          </a:r>
                          <a:r>
                            <a:rPr lang="en-US" altLang="zh-TW" sz="2000" baseline="-25000" dirty="0" err="1">
                              <a:latin typeface="Calibri" panose="020F0502020204030204" pitchFamily="34" charset="0"/>
                            </a:rPr>
                            <a:t>a</a:t>
                          </a:r>
                          <a:r>
                            <a:rPr lang="en-US" altLang="zh-TW" sz="2000" dirty="0">
                              <a:latin typeface="Calibri" panose="020F0502020204030204" pitchFamily="34" charset="0"/>
                            </a:rPr>
                            <a:t> (J/</a:t>
                          </a:r>
                          <a:r>
                            <a:rPr lang="en-US" altLang="zh-TW" sz="2000" dirty="0" err="1">
                              <a:latin typeface="Calibri" panose="020F0502020204030204" pitchFamily="34" charset="0"/>
                            </a:rPr>
                            <a:t>mol</a:t>
                          </a:r>
                          <a:r>
                            <a:rPr lang="en-US" altLang="zh-TW" sz="2000" dirty="0">
                              <a:latin typeface="Calibri" panose="020F0502020204030204" pitchFamily="34" charset="0"/>
                            </a:rPr>
                            <a:t>)</a:t>
                          </a:r>
                          <a:endParaRPr lang="zh-TW" alt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2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Calibri" panose="020F0502020204030204" pitchFamily="34" charset="0"/>
                            </a:rPr>
                            <a:t>A</a:t>
                          </a:r>
                          <a:endParaRPr lang="zh-TW" alt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000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2000" i="0" baseline="0" dirty="0" smtClean="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2000" b="0" i="0" baseline="0" dirty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zh-TW" sz="2000" i="0" baseline="0" dirty="0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US" altLang="zh-TW" sz="2000" b="0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2000" i="0" baseline="0" dirty="0" smtClean="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altLang="zh-TW" sz="2000" b="0" i="0" baseline="0" dirty="0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sz="2000" b="0" i="0" baseline="0" dirty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TW" sz="2000" b="0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2000" i="0" baseline="0" dirty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altLang="zh-TW" sz="2000" b="0" i="0" baseline="0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TW" sz="2000" b="0" i="1" baseline="0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zh-TW" sz="2000" b="0" i="1" baseline="0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2000" b="0" i="0" baseline="0" dirty="0" smtClean="0">
                                                <a:latin typeface="Cambria Math" panose="02040503050406030204" pitchFamily="18" charset="0"/>
                                              </a:rPr>
                                              <m:t>E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2000" b="0" i="0" baseline="0" dirty="0" smtClean="0">
                                                <a:latin typeface="Cambria Math" panose="02040503050406030204" pitchFamily="18" charset="0"/>
                                              </a:rPr>
                                              <m:t>a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2000" b="0" i="0" baseline="0" dirty="0" smtClean="0">
                                            <a:latin typeface="Cambria Math" panose="02040503050406030204" pitchFamily="18" charset="0"/>
                                          </a:rPr>
                                          <m:t>RT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zh-TW" altLang="en-US" sz="2000" i="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Calibri" panose="020F0502020204030204" pitchFamily="34" charset="0"/>
                            </a:rPr>
                            <a:t>491.6</a:t>
                          </a:r>
                          <a:endParaRPr lang="zh-TW" alt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Calibri" panose="020F0502020204030204" pitchFamily="34" charset="0"/>
                            </a:rPr>
                            <a:t>44736</a:t>
                          </a:r>
                          <a:endParaRPr lang="zh-TW" alt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72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Calibri" panose="020F0502020204030204" pitchFamily="34" charset="0"/>
                            </a:rPr>
                            <a:t>B</a:t>
                          </a:r>
                          <a:endParaRPr lang="zh-TW" alt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Calibri" panose="020F0502020204030204" pitchFamily="34" charset="0"/>
                            </a:rPr>
                            <a:t>55.41</a:t>
                          </a:r>
                          <a:endParaRPr lang="zh-TW" alt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Calibri" panose="020F0502020204030204" pitchFamily="34" charset="0"/>
                            </a:rPr>
                            <a:t>45471</a:t>
                          </a:r>
                          <a:endParaRPr lang="zh-TW" alt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72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Calibri" panose="020F0502020204030204" pitchFamily="34" charset="0"/>
                            </a:rPr>
                            <a:t>C</a:t>
                          </a:r>
                          <a:endParaRPr lang="zh-TW" alt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Calibri" panose="020F0502020204030204" pitchFamily="34" charset="0"/>
                            </a:rPr>
                            <a:t>0.3789</a:t>
                          </a:r>
                          <a:endParaRPr lang="zh-TW" alt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Calibri" panose="020F0502020204030204" pitchFamily="34" charset="0"/>
                            </a:rPr>
                            <a:t>35095</a:t>
                          </a:r>
                          <a:endParaRPr lang="zh-TW" alt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72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Calibri" panose="020F0502020204030204" pitchFamily="34" charset="0"/>
                            </a:rPr>
                            <a:t>D</a:t>
                          </a:r>
                          <a:endParaRPr lang="zh-TW" alt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Calibri" panose="020F0502020204030204" pitchFamily="34" charset="0"/>
                            </a:rPr>
                            <a:t>33.74</a:t>
                          </a:r>
                          <a:endParaRPr lang="zh-TW" alt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Calibri" panose="020F0502020204030204" pitchFamily="34" charset="0"/>
                            </a:rPr>
                            <a:t>52333</a:t>
                          </a:r>
                          <a:endParaRPr lang="zh-TW" alt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表格 5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7621635"/>
                  </p:ext>
                </p:extLst>
              </p:nvPr>
            </p:nvGraphicFramePr>
            <p:xfrm>
              <a:off x="1350222" y="4078759"/>
              <a:ext cx="6340895" cy="23538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80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12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635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852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65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Calibri" panose="020F0502020204030204" pitchFamily="34" charset="0"/>
                            </a:rPr>
                            <a:t>Reactions</a:t>
                          </a:r>
                          <a:endParaRPr lang="zh-TW" alt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Calibri" panose="020F0502020204030204" pitchFamily="34" charset="0"/>
                            </a:rPr>
                            <a:t>K</a:t>
                          </a:r>
                          <a:r>
                            <a:rPr lang="en-US" altLang="zh-TW" sz="2000" baseline="-25000" dirty="0">
                              <a:latin typeface="Calibri" panose="020F0502020204030204" pitchFamily="34" charset="0"/>
                            </a:rPr>
                            <a:t>i</a:t>
                          </a:r>
                          <a:endParaRPr lang="zh-TW" alt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aseline="0" dirty="0">
                              <a:latin typeface="Calibri" panose="020F0502020204030204" pitchFamily="34" charset="0"/>
                            </a:rPr>
                            <a:t>k</a:t>
                          </a:r>
                          <a:r>
                            <a:rPr lang="en-US" altLang="zh-TW" sz="2000" baseline="-25000" dirty="0">
                              <a:latin typeface="Calibri" panose="020F0502020204030204" pitchFamily="34" charset="0"/>
                            </a:rPr>
                            <a:t>0,i</a:t>
                          </a:r>
                          <a:r>
                            <a:rPr lang="en-US" altLang="zh-TW" sz="2000" dirty="0">
                              <a:latin typeface="Calibri" panose="020F0502020204030204" pitchFamily="34" charset="0"/>
                            </a:rPr>
                            <a:t> (1/s)</a:t>
                          </a:r>
                          <a:endParaRPr lang="zh-TW" alt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err="1">
                              <a:latin typeface="Calibri" panose="020F0502020204030204" pitchFamily="34" charset="0"/>
                            </a:rPr>
                            <a:t>E</a:t>
                          </a:r>
                          <a:r>
                            <a:rPr lang="en-US" altLang="zh-TW" sz="2000" baseline="-25000" dirty="0" err="1">
                              <a:latin typeface="Calibri" panose="020F0502020204030204" pitchFamily="34" charset="0"/>
                            </a:rPr>
                            <a:t>a</a:t>
                          </a:r>
                          <a:r>
                            <a:rPr lang="en-US" altLang="zh-TW" sz="2000" dirty="0">
                              <a:latin typeface="Calibri" panose="020F0502020204030204" pitchFamily="34" charset="0"/>
                            </a:rPr>
                            <a:t> (J/</a:t>
                          </a:r>
                          <a:r>
                            <a:rPr lang="en-US" altLang="zh-TW" sz="2000" dirty="0" err="1">
                              <a:latin typeface="Calibri" panose="020F0502020204030204" pitchFamily="34" charset="0"/>
                            </a:rPr>
                            <a:t>mol</a:t>
                          </a:r>
                          <a:r>
                            <a:rPr lang="en-US" altLang="zh-TW" sz="2000" dirty="0">
                              <a:latin typeface="Calibri" panose="020F0502020204030204" pitchFamily="34" charset="0"/>
                            </a:rPr>
                            <a:t>)</a:t>
                          </a:r>
                          <a:endParaRPr lang="zh-TW" alt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2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Calibri" panose="020F0502020204030204" pitchFamily="34" charset="0"/>
                            </a:rPr>
                            <a:t>A</a:t>
                          </a:r>
                          <a:endParaRPr lang="zh-TW" alt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 rowSpan="4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7868" t="-25161" r="-146246" b="-3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Calibri" panose="020F0502020204030204" pitchFamily="34" charset="0"/>
                            </a:rPr>
                            <a:t>491.6</a:t>
                          </a:r>
                          <a:endParaRPr lang="zh-TW" alt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Calibri" panose="020F0502020204030204" pitchFamily="34" charset="0"/>
                            </a:rPr>
                            <a:t>44736</a:t>
                          </a:r>
                          <a:endParaRPr lang="zh-TW" alt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72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Calibri" panose="020F0502020204030204" pitchFamily="34" charset="0"/>
                            </a:rPr>
                            <a:t>B</a:t>
                          </a:r>
                          <a:endParaRPr lang="zh-TW" alt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Calibri" panose="020F0502020204030204" pitchFamily="34" charset="0"/>
                            </a:rPr>
                            <a:t>55.41</a:t>
                          </a:r>
                          <a:endParaRPr lang="zh-TW" alt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Calibri" panose="020F0502020204030204" pitchFamily="34" charset="0"/>
                            </a:rPr>
                            <a:t>45471</a:t>
                          </a:r>
                          <a:endParaRPr lang="zh-TW" alt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72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Calibri" panose="020F0502020204030204" pitchFamily="34" charset="0"/>
                            </a:rPr>
                            <a:t>C</a:t>
                          </a:r>
                          <a:endParaRPr lang="zh-TW" alt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Calibri" panose="020F0502020204030204" pitchFamily="34" charset="0"/>
                            </a:rPr>
                            <a:t>0.3789</a:t>
                          </a:r>
                          <a:endParaRPr lang="zh-TW" alt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Calibri" panose="020F0502020204030204" pitchFamily="34" charset="0"/>
                            </a:rPr>
                            <a:t>35095</a:t>
                          </a:r>
                          <a:endParaRPr lang="zh-TW" alt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72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Calibri" panose="020F0502020204030204" pitchFamily="34" charset="0"/>
                            </a:rPr>
                            <a:t>D</a:t>
                          </a:r>
                          <a:endParaRPr lang="zh-TW" alt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Calibri" panose="020F0502020204030204" pitchFamily="34" charset="0"/>
                            </a:rPr>
                            <a:t>33.74</a:t>
                          </a:r>
                          <a:endParaRPr lang="zh-TW" alt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>
                              <a:latin typeface="Calibri" panose="020F0502020204030204" pitchFamily="34" charset="0"/>
                            </a:rPr>
                            <a:t>52333</a:t>
                          </a:r>
                          <a:endParaRPr lang="zh-TW" altLang="en-US" sz="2000" dirty="0">
                            <a:latin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7" name="群組 56">
            <a:extLst>
              <a:ext uri="{FF2B5EF4-FFF2-40B4-BE49-F238E27FC236}">
                <a16:creationId xmlns:a16="http://schemas.microsoft.com/office/drawing/2014/main" id="{543EBE73-AF03-44E6-94B0-2DEB8B495599}"/>
              </a:ext>
            </a:extLst>
          </p:cNvPr>
          <p:cNvGrpSpPr/>
          <p:nvPr/>
        </p:nvGrpSpPr>
        <p:grpSpPr>
          <a:xfrm>
            <a:off x="1522653" y="1727739"/>
            <a:ext cx="6173195" cy="2284861"/>
            <a:chOff x="1547559" y="1549658"/>
            <a:chExt cx="6173195" cy="2284861"/>
          </a:xfrm>
        </p:grpSpPr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0A4BADD3-9E74-4F5E-8686-2E34CAC36A13}"/>
                </a:ext>
              </a:extLst>
            </p:cNvPr>
            <p:cNvGrpSpPr/>
            <p:nvPr/>
          </p:nvGrpSpPr>
          <p:grpSpPr>
            <a:xfrm>
              <a:off x="1547559" y="1557726"/>
              <a:ext cx="6173195" cy="2276793"/>
              <a:chOff x="1403064" y="1806090"/>
              <a:chExt cx="6173195" cy="2276793"/>
            </a:xfrm>
          </p:grpSpPr>
          <p:grpSp>
            <p:nvGrpSpPr>
              <p:cNvPr id="60" name="群組 59">
                <a:extLst>
                  <a:ext uri="{FF2B5EF4-FFF2-40B4-BE49-F238E27FC236}">
                    <a16:creationId xmlns:a16="http://schemas.microsoft.com/office/drawing/2014/main" id="{AC70CD88-4BD1-4C32-989D-676008A88BD8}"/>
                  </a:ext>
                </a:extLst>
              </p:cNvPr>
              <p:cNvGrpSpPr/>
              <p:nvPr/>
            </p:nvGrpSpPr>
            <p:grpSpPr>
              <a:xfrm>
                <a:off x="1403064" y="1806090"/>
                <a:ext cx="6173195" cy="2276793"/>
                <a:chOff x="1403064" y="1806090"/>
                <a:chExt cx="6173195" cy="2276793"/>
              </a:xfrm>
            </p:grpSpPr>
            <p:grpSp>
              <p:nvGrpSpPr>
                <p:cNvPr id="64" name="群組 63">
                  <a:extLst>
                    <a:ext uri="{FF2B5EF4-FFF2-40B4-BE49-F238E27FC236}">
                      <a16:creationId xmlns:a16="http://schemas.microsoft.com/office/drawing/2014/main" id="{42DC8588-0768-4B72-9CCE-DCDC9E514D33}"/>
                    </a:ext>
                  </a:extLst>
                </p:cNvPr>
                <p:cNvGrpSpPr/>
                <p:nvPr/>
              </p:nvGrpSpPr>
              <p:grpSpPr>
                <a:xfrm>
                  <a:off x="1403064" y="1806090"/>
                  <a:ext cx="4040527" cy="2276793"/>
                  <a:chOff x="1403064" y="1806090"/>
                  <a:chExt cx="4040527" cy="2276793"/>
                </a:xfrm>
              </p:grpSpPr>
              <p:pic>
                <p:nvPicPr>
                  <p:cNvPr id="69" name="圖片 68">
                    <a:extLst>
                      <a:ext uri="{FF2B5EF4-FFF2-40B4-BE49-F238E27FC236}">
                        <a16:creationId xmlns:a16="http://schemas.microsoft.com/office/drawing/2014/main" id="{8A2BB889-C5CD-482D-95AD-AFC430C47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604480" y="1806090"/>
                    <a:ext cx="3839111" cy="2276793"/>
                  </a:xfrm>
                  <a:prstGeom prst="rect">
                    <a:avLst/>
                  </a:prstGeom>
                </p:spPr>
              </p:pic>
              <p:sp>
                <p:nvSpPr>
                  <p:cNvPr id="70" name="文字方塊 69">
                    <a:extLst>
                      <a:ext uri="{FF2B5EF4-FFF2-40B4-BE49-F238E27FC236}">
                        <a16:creationId xmlns:a16="http://schemas.microsoft.com/office/drawing/2014/main" id="{3951C387-178F-4E7B-B99D-D34C355514A3}"/>
                      </a:ext>
                    </a:extLst>
                  </p:cNvPr>
                  <p:cNvSpPr txBox="1"/>
                  <p:nvPr/>
                </p:nvSpPr>
                <p:spPr>
                  <a:xfrm>
                    <a:off x="1403064" y="1828800"/>
                    <a:ext cx="37677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dirty="0"/>
                      <a:t>A.</a:t>
                    </a:r>
                    <a:endParaRPr lang="zh-TW" altLang="en-US" dirty="0"/>
                  </a:p>
                </p:txBody>
              </p:sp>
              <p:sp>
                <p:nvSpPr>
                  <p:cNvPr id="71" name="文字方塊 70">
                    <a:extLst>
                      <a:ext uri="{FF2B5EF4-FFF2-40B4-BE49-F238E27FC236}">
                        <a16:creationId xmlns:a16="http://schemas.microsoft.com/office/drawing/2014/main" id="{6B664D5A-63B5-477B-915D-005FDB09199D}"/>
                      </a:ext>
                    </a:extLst>
                  </p:cNvPr>
                  <p:cNvSpPr txBox="1"/>
                  <p:nvPr/>
                </p:nvSpPr>
                <p:spPr>
                  <a:xfrm>
                    <a:off x="1403064" y="2435354"/>
                    <a:ext cx="3674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dirty="0"/>
                      <a:t>B.</a:t>
                    </a:r>
                    <a:endParaRPr lang="zh-TW" altLang="en-US" dirty="0"/>
                  </a:p>
                </p:txBody>
              </p:sp>
              <p:sp>
                <p:nvSpPr>
                  <p:cNvPr id="72" name="文字方塊 71">
                    <a:extLst>
                      <a:ext uri="{FF2B5EF4-FFF2-40B4-BE49-F238E27FC236}">
                        <a16:creationId xmlns:a16="http://schemas.microsoft.com/office/drawing/2014/main" id="{16891BCB-B3D0-4B4D-9B65-9F24F8540573}"/>
                      </a:ext>
                    </a:extLst>
                  </p:cNvPr>
                  <p:cNvSpPr txBox="1"/>
                  <p:nvPr/>
                </p:nvSpPr>
                <p:spPr>
                  <a:xfrm>
                    <a:off x="1403395" y="3042665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dirty="0"/>
                      <a:t>C.</a:t>
                    </a:r>
                    <a:endParaRPr lang="zh-TW" altLang="en-US" dirty="0"/>
                  </a:p>
                </p:txBody>
              </p:sp>
              <p:sp>
                <p:nvSpPr>
                  <p:cNvPr id="73" name="文字方塊 72">
                    <a:extLst>
                      <a:ext uri="{FF2B5EF4-FFF2-40B4-BE49-F238E27FC236}">
                        <a16:creationId xmlns:a16="http://schemas.microsoft.com/office/drawing/2014/main" id="{FA8685E7-83EA-44B1-837B-94C133BB2F72}"/>
                      </a:ext>
                    </a:extLst>
                  </p:cNvPr>
                  <p:cNvSpPr txBox="1"/>
                  <p:nvPr/>
                </p:nvSpPr>
                <p:spPr>
                  <a:xfrm>
                    <a:off x="1416095" y="3673255"/>
                    <a:ext cx="3796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dirty="0"/>
                      <a:t>D.</a:t>
                    </a:r>
                    <a:endParaRPr lang="zh-TW" altLang="en-US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文字方塊 64">
                      <a:extLst>
                        <a:ext uri="{FF2B5EF4-FFF2-40B4-BE49-F238E27FC236}">
                          <a16:creationId xmlns:a16="http://schemas.microsoft.com/office/drawing/2014/main" id="{70A35518-23D9-4AA6-8590-90FED9A768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41958" y="1806090"/>
                      <a:ext cx="1667123" cy="28918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AA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𝐺𝐿𝑌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65" name="文字方塊 64">
                      <a:extLst>
                        <a:ext uri="{FF2B5EF4-FFF2-40B4-BE49-F238E27FC236}">
                          <a16:creationId xmlns:a16="http://schemas.microsoft.com/office/drawing/2014/main" id="{70A35518-23D9-4AA6-8590-90FED9A768B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1958" y="1806090"/>
                      <a:ext cx="1667123" cy="28918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460" t="-2128" r="-4745" b="-34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文字方塊 65">
                      <a:extLst>
                        <a:ext uri="{FF2B5EF4-FFF2-40B4-BE49-F238E27FC236}">
                          <a16:creationId xmlns:a16="http://schemas.microsoft.com/office/drawing/2014/main" id="{384AB60B-C8B8-4889-85D9-ED5E1849EE3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41958" y="2449142"/>
                      <a:ext cx="16814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AA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𝐺𝐿𝑌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66" name="文字方塊 65">
                      <a:extLst>
                        <a:ext uri="{FF2B5EF4-FFF2-40B4-BE49-F238E27FC236}">
                          <a16:creationId xmlns:a16="http://schemas.microsoft.com/office/drawing/2014/main" id="{384AB60B-C8B8-4889-85D9-ED5E1849EE3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1958" y="2449142"/>
                      <a:ext cx="1681422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449" r="-4710" b="-3913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文字方塊 66">
                      <a:extLst>
                        <a:ext uri="{FF2B5EF4-FFF2-40B4-BE49-F238E27FC236}">
                          <a16:creationId xmlns:a16="http://schemas.microsoft.com/office/drawing/2014/main" id="{83A30F66-A276-4132-9CB1-556171BADD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26056" y="3042665"/>
                      <a:ext cx="2118209" cy="28918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AA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[1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－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𝑀𝐶𝐻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67" name="文字方塊 66">
                      <a:extLst>
                        <a:ext uri="{FF2B5EF4-FFF2-40B4-BE49-F238E27FC236}">
                          <a16:creationId xmlns:a16="http://schemas.microsoft.com/office/drawing/2014/main" id="{83A30F66-A276-4132-9CB1-556171BADD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26056" y="3042665"/>
                      <a:ext cx="2118209" cy="28918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153" t="-2128" r="-3458" b="-34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文字方塊 67">
                      <a:extLst>
                        <a:ext uri="{FF2B5EF4-FFF2-40B4-BE49-F238E27FC236}">
                          <a16:creationId xmlns:a16="http://schemas.microsoft.com/office/drawing/2014/main" id="{9F4D6236-7797-4076-8BC0-456F43B39B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26055" y="3665943"/>
                      <a:ext cx="2150204" cy="28918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AA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[2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－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𝑀𝐶𝐻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68" name="文字方塊 67">
                      <a:extLst>
                        <a:ext uri="{FF2B5EF4-FFF2-40B4-BE49-F238E27FC236}">
                          <a16:creationId xmlns:a16="http://schemas.microsoft.com/office/drawing/2014/main" id="{9F4D6236-7797-4076-8BC0-456F43B39B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26055" y="3665943"/>
                      <a:ext cx="2150204" cy="28918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136" t="-2128" r="-3409" b="-34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62" name="圖片 61">
                <a:extLst>
                  <a:ext uri="{FF2B5EF4-FFF2-40B4-BE49-F238E27FC236}">
                    <a16:creationId xmlns:a16="http://schemas.microsoft.com/office/drawing/2014/main" id="{292E2216-CFD6-4C0B-B533-FA7126E306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25851" t="2" r="24888" b="20070"/>
              <a:stretch/>
            </p:blipFill>
            <p:spPr>
              <a:xfrm>
                <a:off x="2800699" y="2400743"/>
                <a:ext cx="195209" cy="219277"/>
              </a:xfrm>
              <a:prstGeom prst="rect">
                <a:avLst/>
              </a:prstGeom>
            </p:spPr>
          </p:pic>
        </p:grp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D5E3E54F-CC7E-4FD5-8EB7-A281456E48F8}"/>
                </a:ext>
              </a:extLst>
            </p:cNvPr>
            <p:cNvSpPr txBox="1"/>
            <p:nvPr/>
          </p:nvSpPr>
          <p:spPr>
            <a:xfrm flipH="1">
              <a:off x="3351339" y="2752368"/>
              <a:ext cx="416483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9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K</a:t>
              </a:r>
              <a:r>
                <a:rPr lang="en-US" altLang="zh-TW" sz="900" i="1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C,AA</a:t>
              </a:r>
              <a:endParaRPr lang="zh-TW" altLang="en-US" sz="900" i="1" baseline="-25000" dirty="0">
                <a:latin typeface="Cambria Math" panose="02040503050406030204" pitchFamily="18" charset="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237364D2-2F83-4AB3-9E46-453FA373DB09}"/>
                </a:ext>
              </a:extLst>
            </p:cNvPr>
            <p:cNvSpPr txBox="1"/>
            <p:nvPr/>
          </p:nvSpPr>
          <p:spPr>
            <a:xfrm flipH="1">
              <a:off x="2860272" y="2154422"/>
              <a:ext cx="415834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8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K</a:t>
              </a:r>
              <a:r>
                <a:rPr lang="en-US" altLang="zh-TW" sz="800" i="1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B,AA</a:t>
              </a:r>
              <a:endParaRPr lang="zh-TW" altLang="en-US" sz="800" i="1" baseline="-25000" dirty="0">
                <a:latin typeface="Cambria Math" panose="02040503050406030204" pitchFamily="18" charset="0"/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FB2B44B2-2652-4357-BF2E-2DB04E47D970}"/>
                </a:ext>
              </a:extLst>
            </p:cNvPr>
            <p:cNvSpPr txBox="1"/>
            <p:nvPr/>
          </p:nvSpPr>
          <p:spPr>
            <a:xfrm flipH="1">
              <a:off x="2860272" y="1549658"/>
              <a:ext cx="415834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8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K</a:t>
              </a:r>
              <a:r>
                <a:rPr lang="en-US" altLang="zh-TW" sz="800" i="1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A,AA</a:t>
              </a:r>
              <a:endParaRPr lang="zh-TW" altLang="en-US" sz="800" i="1" baseline="-250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26" name="標題 1">
            <a:extLst>
              <a:ext uri="{FF2B5EF4-FFF2-40B4-BE49-F238E27FC236}">
                <a16:creationId xmlns:a16="http://schemas.microsoft.com/office/drawing/2014/main" id="{17F851D7-44DD-4EB1-824B-30FDD68EF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55586"/>
            <a:ext cx="7886700" cy="865847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甘油氯化反應 </a:t>
            </a:r>
            <a:r>
              <a:rPr lang="en-US" altLang="zh-TW" sz="3600" dirty="0"/>
              <a:t>– cat. </a:t>
            </a:r>
            <a:r>
              <a:rPr lang="en-US" altLang="zh-TW" sz="3600" dirty="0">
                <a:solidFill>
                  <a:srgbClr val="00B050"/>
                </a:solidFill>
              </a:rPr>
              <a:t>AA</a:t>
            </a:r>
            <a:endParaRPr lang="zh-TW" altLang="en-US" sz="3600" dirty="0">
              <a:solidFill>
                <a:srgbClr val="00B050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1E43B4F-17E7-4926-9537-E0404E749AEF}"/>
              </a:ext>
            </a:extLst>
          </p:cNvPr>
          <p:cNvSpPr txBox="1"/>
          <p:nvPr/>
        </p:nvSpPr>
        <p:spPr>
          <a:xfrm flipH="1">
            <a:off x="3326433" y="3553378"/>
            <a:ext cx="41648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9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altLang="zh-TW" sz="9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D,AA</a:t>
            </a:r>
            <a:endParaRPr lang="zh-TW" altLang="en-US" sz="900" i="1" baseline="-25000" dirty="0">
              <a:latin typeface="Cambria Math" panose="02040503050406030204" pitchFamily="18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4E2FD35B-0B84-4210-B3DC-7AE6E8E3246D}"/>
              </a:ext>
            </a:extLst>
          </p:cNvPr>
          <p:cNvGrpSpPr/>
          <p:nvPr/>
        </p:nvGrpSpPr>
        <p:grpSpPr>
          <a:xfrm>
            <a:off x="5735782" y="87440"/>
            <a:ext cx="3203677" cy="1557645"/>
            <a:chOff x="5735782" y="87440"/>
            <a:chExt cx="3203677" cy="1557645"/>
          </a:xfrm>
        </p:grpSpPr>
        <p:pic>
          <p:nvPicPr>
            <p:cNvPr id="28" name="圖片 27">
              <a:extLst>
                <a:ext uri="{FF2B5EF4-FFF2-40B4-BE49-F238E27FC236}">
                  <a16:creationId xmlns:a16="http://schemas.microsoft.com/office/drawing/2014/main" id="{2595D0A7-54ED-45F6-9A81-3A6B9F01E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735782" y="332051"/>
              <a:ext cx="3203677" cy="131303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DB79E249-CC21-4766-A9BC-EC96DDE214EA}"/>
                    </a:ext>
                  </a:extLst>
                </p:cNvPr>
                <p:cNvSpPr/>
                <p:nvPr/>
              </p:nvSpPr>
              <p:spPr>
                <a:xfrm>
                  <a:off x="6457950" y="314128"/>
                  <a:ext cx="43140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DB79E249-CC21-4766-A9BC-EC96DDE214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950" y="314128"/>
                  <a:ext cx="431400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A7C09EF9-7868-4DB6-AB3C-CE16B4CB2D43}"/>
                    </a:ext>
                  </a:extLst>
                </p:cNvPr>
                <p:cNvSpPr/>
                <p:nvPr/>
              </p:nvSpPr>
              <p:spPr>
                <a:xfrm>
                  <a:off x="6451570" y="1093934"/>
                  <a:ext cx="44416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A7C09EF9-7868-4DB6-AB3C-CE16B4CB2D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1570" y="1093934"/>
                  <a:ext cx="444160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19972DE5-D610-47FE-A965-DCB2506B8174}"/>
                    </a:ext>
                  </a:extLst>
                </p:cNvPr>
                <p:cNvSpPr/>
                <p:nvPr/>
              </p:nvSpPr>
              <p:spPr>
                <a:xfrm>
                  <a:off x="7730947" y="87440"/>
                  <a:ext cx="43838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19972DE5-D610-47FE-A965-DCB2506B81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0947" y="87440"/>
                  <a:ext cx="438389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A753772A-0F10-4E62-9A84-FB628E8A59A7}"/>
                    </a:ext>
                  </a:extLst>
                </p:cNvPr>
                <p:cNvSpPr/>
                <p:nvPr/>
              </p:nvSpPr>
              <p:spPr>
                <a:xfrm>
                  <a:off x="7730947" y="1229826"/>
                  <a:ext cx="45025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A753772A-0F10-4E62-9A84-FB628E8A59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0947" y="1229826"/>
                  <a:ext cx="450251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8BC85305-69F8-498E-9CCB-D3895C4DF2DA}"/>
              </a:ext>
            </a:extLst>
          </p:cNvPr>
          <p:cNvSpPr/>
          <p:nvPr/>
        </p:nvSpPr>
        <p:spPr>
          <a:xfrm>
            <a:off x="0" y="6488668"/>
            <a:ext cx="81309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900" dirty="0">
                <a:solidFill>
                  <a:srgbClr val="222222"/>
                </a:solidFill>
              </a:rPr>
              <a:t>Wang, S. J., Wong, D. S. H., Jang, S. S., &amp; Huang, S. H. (2017). Novel plant-wide process design for producing </a:t>
            </a:r>
            <a:r>
              <a:rPr lang="en-US" altLang="zh-TW" sz="900" dirty="0" err="1">
                <a:solidFill>
                  <a:srgbClr val="222222"/>
                </a:solidFill>
              </a:rPr>
              <a:t>dichlorohydrin</a:t>
            </a:r>
            <a:r>
              <a:rPr lang="en-US" altLang="zh-TW" sz="900" dirty="0">
                <a:solidFill>
                  <a:srgbClr val="222222"/>
                </a:solidFill>
              </a:rPr>
              <a:t> by glycerol </a:t>
            </a:r>
            <a:r>
              <a:rPr lang="en-US" altLang="zh-TW" sz="900" dirty="0" err="1">
                <a:solidFill>
                  <a:srgbClr val="222222"/>
                </a:solidFill>
              </a:rPr>
              <a:t>hydrochlorination</a:t>
            </a:r>
            <a:r>
              <a:rPr lang="en-US" altLang="zh-TW" sz="900" dirty="0">
                <a:solidFill>
                  <a:srgbClr val="222222"/>
                </a:solidFill>
              </a:rPr>
              <a:t>. </a:t>
            </a:r>
            <a:r>
              <a:rPr lang="en-US" altLang="zh-TW" sz="900" i="1" dirty="0">
                <a:solidFill>
                  <a:srgbClr val="222222"/>
                </a:solidFill>
              </a:rPr>
              <a:t>Journal of the Taiwan Institute of Chemical Engineers</a:t>
            </a:r>
            <a:r>
              <a:rPr lang="en-US" altLang="zh-TW" sz="900" dirty="0">
                <a:solidFill>
                  <a:srgbClr val="222222"/>
                </a:solidFill>
              </a:rPr>
              <a:t>, </a:t>
            </a:r>
            <a:r>
              <a:rPr lang="en-US" altLang="zh-TW" sz="900" i="1" dirty="0">
                <a:solidFill>
                  <a:srgbClr val="222222"/>
                </a:solidFill>
              </a:rPr>
              <a:t>73</a:t>
            </a:r>
            <a:r>
              <a:rPr lang="en-US" altLang="zh-TW" sz="900" dirty="0">
                <a:solidFill>
                  <a:srgbClr val="222222"/>
                </a:solidFill>
              </a:rPr>
              <a:t>, 50-61.</a:t>
            </a:r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6322112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>
          <a:xfrm>
            <a:off x="7003069" y="6400311"/>
            <a:ext cx="3086100" cy="365125"/>
          </a:xfrm>
        </p:spPr>
        <p:txBody>
          <a:bodyPr/>
          <a:lstStyle/>
          <a:p>
            <a:r>
              <a:rPr lang="en-US" altLang="zh-TW"/>
              <a:t>/47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9B78-9734-409D-ADE9-31E5EDF83486}" type="slidenum">
              <a:rPr lang="zh-TW" altLang="en-US" smtClean="0"/>
              <a:t>52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C7543C-6967-AD4B-B040-98FDA85E4AA9}"/>
              </a:ext>
            </a:extLst>
          </p:cNvPr>
          <p:cNvSpPr txBox="1"/>
          <p:nvPr/>
        </p:nvSpPr>
        <p:spPr>
          <a:xfrm>
            <a:off x="571500" y="1212082"/>
            <a:ext cx="7349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>
                <a:latin typeface="+mn-ea"/>
              </a:rPr>
              <a:t>以 </a:t>
            </a:r>
            <a:r>
              <a:rPr kumimoji="1" lang="en-US" altLang="zh-TW" sz="2000" dirty="0" err="1">
                <a:solidFill>
                  <a:srgbClr val="FF0000"/>
                </a:solidFill>
                <a:latin typeface="+mn-ea"/>
              </a:rPr>
              <a:t>Hexanoic</a:t>
            </a:r>
            <a:r>
              <a:rPr kumimoji="1" lang="en-US" altLang="zh-TW" sz="2000" dirty="0">
                <a:solidFill>
                  <a:srgbClr val="FF0000"/>
                </a:solidFill>
                <a:latin typeface="+mn-ea"/>
              </a:rPr>
              <a:t> Acid </a:t>
            </a:r>
            <a:r>
              <a:rPr kumimoji="1" lang="zh-CN" altLang="en-US" sz="2000" dirty="0">
                <a:latin typeface="+mn-ea"/>
              </a:rPr>
              <a:t>為觸媒使甘油氯化形成</a:t>
            </a:r>
            <a:r>
              <a:rPr kumimoji="1" lang="en-US" altLang="zh-CN" sz="2000" dirty="0">
                <a:latin typeface="+mn-ea"/>
              </a:rPr>
              <a:t> DCH</a:t>
            </a:r>
            <a:endParaRPr kumimoji="1" lang="zh-TW" altLang="en-US" sz="20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表格 2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01551" y="3753778"/>
              <a:ext cx="6340895" cy="2895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52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540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635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852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493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/>
                            <a:t>Reactions</a:t>
                          </a:r>
                          <a:endParaRPr lang="zh-TW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/>
                            <a:t>K</a:t>
                          </a:r>
                          <a:r>
                            <a:rPr lang="en-US" altLang="zh-TW" sz="2000" baseline="-25000" dirty="0"/>
                            <a:t>i</a:t>
                          </a:r>
                          <a:endParaRPr lang="zh-TW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aseline="0" dirty="0"/>
                            <a:t>k</a:t>
                          </a:r>
                          <a:r>
                            <a:rPr lang="en-US" altLang="zh-TW" sz="2000" baseline="-25000" dirty="0"/>
                            <a:t>0,i</a:t>
                          </a:r>
                          <a:r>
                            <a:rPr lang="en-US" altLang="zh-TW" sz="2000" dirty="0"/>
                            <a:t> (L</a:t>
                          </a:r>
                          <a:r>
                            <a:rPr lang="en-US" altLang="zh-TW" sz="2000" baseline="30000" dirty="0"/>
                            <a:t>2</a:t>
                          </a:r>
                          <a:r>
                            <a:rPr lang="en-US" altLang="zh-TW" sz="2000" dirty="0"/>
                            <a:t>/mol</a:t>
                          </a:r>
                          <a:r>
                            <a:rPr lang="en-US" altLang="zh-TW" sz="2000" baseline="30000" dirty="0"/>
                            <a:t>2</a:t>
                          </a:r>
                          <a:r>
                            <a:rPr lang="en-US" altLang="zh-TW" sz="2000" dirty="0"/>
                            <a:t>s)</a:t>
                          </a:r>
                          <a:endParaRPr lang="zh-TW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err="1"/>
                            <a:t>E</a:t>
                          </a:r>
                          <a:r>
                            <a:rPr lang="en-US" altLang="zh-TW" sz="2000" baseline="-25000" dirty="0" err="1"/>
                            <a:t>a</a:t>
                          </a:r>
                          <a:r>
                            <a:rPr lang="en-US" altLang="zh-TW" sz="2000" dirty="0"/>
                            <a:t> (J/</a:t>
                          </a:r>
                          <a:r>
                            <a:rPr lang="en-US" altLang="zh-TW" sz="2000" dirty="0" err="1"/>
                            <a:t>mol</a:t>
                          </a:r>
                          <a:r>
                            <a:rPr lang="en-US" altLang="zh-TW" sz="2000" dirty="0"/>
                            <a:t>)</a:t>
                          </a:r>
                          <a:endParaRPr lang="zh-TW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A</a:t>
                          </a:r>
                          <a:endParaRPr lang="zh-TW" altLang="en-US" sz="1800" dirty="0"/>
                        </a:p>
                      </a:txBody>
                      <a:tcPr anchor="ctr"/>
                    </a:tc>
                    <a:tc rowSpan="6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800" i="0" baseline="0" dirty="0" smtClean="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1800" b="0" i="0" baseline="0" dirty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zh-TW" sz="1800" i="0" baseline="0" dirty="0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US" altLang="zh-TW" sz="1800" b="0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800" i="0" baseline="0" dirty="0" smtClean="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altLang="zh-TW" sz="1800" b="0" i="0" baseline="0" dirty="0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sz="1800" b="0" i="0" baseline="0" dirty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TW" sz="1800" b="0" i="1" baseline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800" i="0" baseline="0" dirty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altLang="zh-TW" sz="1800" b="0" i="0" baseline="0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TW" sz="1800" b="0" i="1" baseline="0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zh-TW" sz="1800" b="0" i="1" baseline="0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800" b="0" i="0" baseline="0" dirty="0" smtClean="0">
                                                <a:latin typeface="Cambria Math" panose="02040503050406030204" pitchFamily="18" charset="0"/>
                                              </a:rPr>
                                              <m:t>E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800" b="0" i="0" baseline="0" dirty="0" smtClean="0">
                                                <a:latin typeface="Cambria Math" panose="02040503050406030204" pitchFamily="18" charset="0"/>
                                              </a:rPr>
                                              <m:t>a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800" b="0" i="0" baseline="0" dirty="0" smtClean="0">
                                            <a:latin typeface="Cambria Math" panose="02040503050406030204" pitchFamily="18" charset="0"/>
                                          </a:rPr>
                                          <m:t>RT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8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24217.6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35200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A-rev</a:t>
                          </a:r>
                          <a:endParaRPr lang="zh-TW" altLang="en-US" sz="18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12.0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35200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38832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B</a:t>
                          </a:r>
                          <a:endParaRPr lang="zh-TW" altLang="en-US" sz="18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31853.4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44300</a:t>
                          </a:r>
                          <a:endParaRPr lang="zh-TW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812074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C</a:t>
                          </a:r>
                          <a:endParaRPr lang="zh-TW" altLang="en-US" sz="18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2702.6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34900</a:t>
                          </a:r>
                          <a:endParaRPr lang="zh-TW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C-rev</a:t>
                          </a:r>
                          <a:endParaRPr lang="zh-TW" altLang="en-US" sz="18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21.1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34900</a:t>
                          </a:r>
                          <a:endParaRPr lang="zh-TW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D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348.6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42100</a:t>
                          </a:r>
                          <a:endParaRPr lang="zh-TW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698989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表格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8891232"/>
                  </p:ext>
                </p:extLst>
              </p:nvPr>
            </p:nvGraphicFramePr>
            <p:xfrm>
              <a:off x="1401551" y="3753778"/>
              <a:ext cx="6340895" cy="2895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52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540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635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852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/>
                            <a:t>Reactions</a:t>
                          </a:r>
                          <a:endParaRPr lang="zh-TW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/>
                            <a:t>K</a:t>
                          </a:r>
                          <a:r>
                            <a:rPr lang="en-US" altLang="zh-TW" sz="2000" baseline="-25000" dirty="0"/>
                            <a:t>i</a:t>
                          </a:r>
                          <a:endParaRPr lang="zh-TW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baseline="0" dirty="0"/>
                            <a:t>k</a:t>
                          </a:r>
                          <a:r>
                            <a:rPr lang="en-US" altLang="zh-TW" sz="2000" baseline="-25000" dirty="0"/>
                            <a:t>0,i</a:t>
                          </a:r>
                          <a:r>
                            <a:rPr lang="en-US" altLang="zh-TW" sz="2000" dirty="0"/>
                            <a:t> (L</a:t>
                          </a:r>
                          <a:r>
                            <a:rPr lang="en-US" altLang="zh-TW" sz="2000" baseline="30000" dirty="0"/>
                            <a:t>2</a:t>
                          </a:r>
                          <a:r>
                            <a:rPr lang="en-US" altLang="zh-TW" sz="2000" dirty="0"/>
                            <a:t>/mol</a:t>
                          </a:r>
                          <a:r>
                            <a:rPr lang="en-US" altLang="zh-TW" sz="2000" baseline="30000" dirty="0"/>
                            <a:t>2</a:t>
                          </a:r>
                          <a:r>
                            <a:rPr lang="en-US" altLang="zh-TW" sz="2000" dirty="0"/>
                            <a:t>s)</a:t>
                          </a:r>
                          <a:endParaRPr lang="zh-TW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err="1"/>
                            <a:t>E</a:t>
                          </a:r>
                          <a:r>
                            <a:rPr lang="en-US" altLang="zh-TW" sz="2000" baseline="-25000" dirty="0" err="1"/>
                            <a:t>a</a:t>
                          </a:r>
                          <a:r>
                            <a:rPr lang="en-US" altLang="zh-TW" sz="2000" dirty="0"/>
                            <a:t> (J/</a:t>
                          </a:r>
                          <a:r>
                            <a:rPr lang="en-US" altLang="zh-TW" sz="2000" dirty="0" err="1"/>
                            <a:t>mol</a:t>
                          </a:r>
                          <a:r>
                            <a:rPr lang="en-US" altLang="zh-TW" sz="2000" dirty="0"/>
                            <a:t>)</a:t>
                          </a:r>
                          <a:endParaRPr lang="zh-TW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A</a:t>
                          </a:r>
                          <a:endParaRPr lang="zh-TW" altLang="en-US" sz="1800" dirty="0"/>
                        </a:p>
                      </a:txBody>
                      <a:tcPr anchor="ctr"/>
                    </a:tc>
                    <a:tc rowSpan="6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3913" t="-33241" r="-151242" b="-4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24217.6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35200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A-rev</a:t>
                          </a:r>
                          <a:endParaRPr lang="zh-TW" altLang="en-US" sz="18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12.0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35200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38832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B</a:t>
                          </a:r>
                          <a:endParaRPr lang="zh-TW" altLang="en-US" sz="18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31853.4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44300</a:t>
                          </a:r>
                          <a:endParaRPr lang="zh-TW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812074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C</a:t>
                          </a:r>
                          <a:endParaRPr lang="zh-TW" altLang="en-US" sz="18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2702.6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34900</a:t>
                          </a:r>
                          <a:endParaRPr lang="zh-TW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C-rev</a:t>
                          </a:r>
                          <a:endParaRPr lang="zh-TW" altLang="en-US" sz="18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21.1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34900</a:t>
                          </a:r>
                          <a:endParaRPr lang="zh-TW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D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TW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348.6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/>
                            <a:t>42100</a:t>
                          </a:r>
                          <a:endParaRPr lang="zh-TW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698989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標題 1">
            <a:extLst>
              <a:ext uri="{FF2B5EF4-FFF2-40B4-BE49-F238E27FC236}">
                <a16:creationId xmlns:a16="http://schemas.microsoft.com/office/drawing/2014/main" id="{2629FAF0-3AF5-4920-82E8-DF73A2132842}"/>
              </a:ext>
            </a:extLst>
          </p:cNvPr>
          <p:cNvSpPr txBox="1">
            <a:spLocks/>
          </p:cNvSpPr>
          <p:nvPr/>
        </p:nvSpPr>
        <p:spPr>
          <a:xfrm>
            <a:off x="571500" y="255586"/>
            <a:ext cx="7886700" cy="865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/>
              <a:t>甘油氯化反應 </a:t>
            </a:r>
            <a:r>
              <a:rPr lang="en-US" altLang="zh-TW" sz="3600" dirty="0"/>
              <a:t>– cat. </a:t>
            </a:r>
            <a:r>
              <a:rPr lang="en-US" altLang="zh-TW" sz="3600" dirty="0">
                <a:solidFill>
                  <a:srgbClr val="FF0000"/>
                </a:solidFill>
              </a:rPr>
              <a:t>HA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7C994DF-D723-4C15-B176-C554F73CFE75}"/>
              </a:ext>
            </a:extLst>
          </p:cNvPr>
          <p:cNvGrpSpPr/>
          <p:nvPr/>
        </p:nvGrpSpPr>
        <p:grpSpPr>
          <a:xfrm>
            <a:off x="1651469" y="1702841"/>
            <a:ext cx="5663731" cy="1960288"/>
            <a:chOff x="1012586" y="1702841"/>
            <a:chExt cx="5663731" cy="1960288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B0E0E3D8-5F7D-4816-BED4-25B8625506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" r="3036"/>
            <a:stretch/>
          </p:blipFill>
          <p:spPr>
            <a:xfrm>
              <a:off x="1012586" y="1702841"/>
              <a:ext cx="5663731" cy="1960288"/>
            </a:xfrm>
            <a:prstGeom prst="rect">
              <a:avLst/>
            </a:prstGeom>
          </p:spPr>
        </p:pic>
        <p:cxnSp>
          <p:nvCxnSpPr>
            <p:cNvPr id="3" name="直線單箭頭接點 2">
              <a:extLst>
                <a:ext uri="{FF2B5EF4-FFF2-40B4-BE49-F238E27FC236}">
                  <a16:creationId xmlns:a16="http://schemas.microsoft.com/office/drawing/2014/main" id="{64AA3071-EA77-4FDD-9FFB-5012250A1C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4560" y="1994264"/>
              <a:ext cx="200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DA3EFA28-24DA-4B62-9D32-EDFB1DA826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2091" y="2991395"/>
              <a:ext cx="200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2B6130C6-E610-4699-B08A-F14FB5DBF049}"/>
              </a:ext>
            </a:extLst>
          </p:cNvPr>
          <p:cNvSpPr/>
          <p:nvPr/>
        </p:nvSpPr>
        <p:spPr>
          <a:xfrm>
            <a:off x="2833443" y="1630743"/>
            <a:ext cx="200297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21296E4-3F9A-4590-B4ED-A5DB9F54D55A}"/>
              </a:ext>
            </a:extLst>
          </p:cNvPr>
          <p:cNvSpPr txBox="1"/>
          <p:nvPr/>
        </p:nvSpPr>
        <p:spPr>
          <a:xfrm>
            <a:off x="2693098" y="1580593"/>
            <a:ext cx="48098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altLang="zh-TW" sz="11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A,HA</a:t>
            </a:r>
            <a:endParaRPr lang="zh-TW" altLang="en-US" sz="1100" dirty="0">
              <a:latin typeface="Cambria Math" panose="020405030504060302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8F66C0B-6350-4EFF-9A6D-42310CED573F}"/>
              </a:ext>
            </a:extLst>
          </p:cNvPr>
          <p:cNvSpPr/>
          <p:nvPr/>
        </p:nvSpPr>
        <p:spPr>
          <a:xfrm>
            <a:off x="2833443" y="2148263"/>
            <a:ext cx="200297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EA98D80-7539-41BE-81CA-37478CADCD92}"/>
              </a:ext>
            </a:extLst>
          </p:cNvPr>
          <p:cNvSpPr txBox="1"/>
          <p:nvPr/>
        </p:nvSpPr>
        <p:spPr>
          <a:xfrm>
            <a:off x="2693098" y="2079063"/>
            <a:ext cx="48098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altLang="zh-TW" sz="11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B,HA</a:t>
            </a:r>
            <a:endParaRPr lang="zh-TW" altLang="en-US" sz="1100" dirty="0">
              <a:latin typeface="Cambria Math" panose="020405030504060302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0429CF8-202F-4C82-94EC-3F2DF927012E}"/>
              </a:ext>
            </a:extLst>
          </p:cNvPr>
          <p:cNvSpPr/>
          <p:nvPr/>
        </p:nvSpPr>
        <p:spPr>
          <a:xfrm>
            <a:off x="3227143" y="2634033"/>
            <a:ext cx="200297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FF3EBFA-ACF1-4236-90CD-8E92936F068E}"/>
              </a:ext>
            </a:extLst>
          </p:cNvPr>
          <p:cNvSpPr txBox="1"/>
          <p:nvPr/>
        </p:nvSpPr>
        <p:spPr>
          <a:xfrm>
            <a:off x="3086798" y="2583883"/>
            <a:ext cx="48098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altLang="zh-TW" sz="11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C,HA</a:t>
            </a:r>
            <a:endParaRPr lang="zh-TW" altLang="en-US" sz="1100" dirty="0">
              <a:latin typeface="Cambria Math" panose="020405030504060302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F25698-B4AB-4A3B-BD90-805545246317}"/>
              </a:ext>
            </a:extLst>
          </p:cNvPr>
          <p:cNvSpPr/>
          <p:nvPr/>
        </p:nvSpPr>
        <p:spPr>
          <a:xfrm>
            <a:off x="3227143" y="3148581"/>
            <a:ext cx="200297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69C3262-A16F-433B-ADEE-4F8013ABC16B}"/>
              </a:ext>
            </a:extLst>
          </p:cNvPr>
          <p:cNvSpPr txBox="1"/>
          <p:nvPr/>
        </p:nvSpPr>
        <p:spPr>
          <a:xfrm>
            <a:off x="3086798" y="3098431"/>
            <a:ext cx="48098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altLang="zh-TW" sz="11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D,HA</a:t>
            </a:r>
            <a:endParaRPr lang="zh-TW" altLang="en-US" sz="11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F343443-A774-4ED6-841A-D19394798275}"/>
                  </a:ext>
                </a:extLst>
              </p:cNvPr>
              <p:cNvSpPr/>
              <p:nvPr/>
            </p:nvSpPr>
            <p:spPr>
              <a:xfrm>
                <a:off x="4893248" y="1684290"/>
                <a:ext cx="2593402" cy="349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1600" i="1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m:rPr>
                              <m:sty m:val="p"/>
                            </m:rPr>
                            <a:rPr lang="en-US" altLang="zh-TW" sz="160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𝐺𝐿𝑌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𝐻𝐶𝑙</m:t>
                          </m:r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𝐻𝐴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F343443-A774-4ED6-841A-D193947982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248" y="1684290"/>
                <a:ext cx="2593402" cy="349326"/>
              </a:xfrm>
              <a:prstGeom prst="rect">
                <a:avLst/>
              </a:prstGeom>
              <a:blipFill>
                <a:blip r:embed="rId5"/>
                <a:stretch>
                  <a:fillRect b="-68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B1EAD4A0-689D-47FA-B5A9-098BF554DBE7}"/>
                  </a:ext>
                </a:extLst>
              </p:cNvPr>
              <p:cNvSpPr/>
              <p:nvPr/>
            </p:nvSpPr>
            <p:spPr>
              <a:xfrm>
                <a:off x="4893248" y="2213770"/>
                <a:ext cx="2663998" cy="349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m:rPr>
                              <m:sty m:val="p"/>
                            </m:rPr>
                            <a:rPr lang="en-US" altLang="zh-TW" sz="160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𝐺𝐿𝑌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𝐻𝐶𝑙</m:t>
                          </m:r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𝐻𝐴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B1EAD4A0-689D-47FA-B5A9-098BF554DB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248" y="2213770"/>
                <a:ext cx="2663998" cy="349326"/>
              </a:xfrm>
              <a:prstGeom prst="rect">
                <a:avLst/>
              </a:prstGeom>
              <a:blipFill>
                <a:blip r:embed="rId6"/>
                <a:stretch>
                  <a:fillRect b="-87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772252F-DE2B-4287-A6BA-659051B873AE}"/>
                  </a:ext>
                </a:extLst>
              </p:cNvPr>
              <p:cNvSpPr/>
              <p:nvPr/>
            </p:nvSpPr>
            <p:spPr>
              <a:xfrm>
                <a:off x="4893248" y="2670830"/>
                <a:ext cx="3034292" cy="349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m:rPr>
                              <m:sty m:val="p"/>
                            </m:rPr>
                            <a:rPr lang="en-US" altLang="zh-TW" sz="160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𝑀𝐶𝐻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𝐻𝐶𝑙</m:t>
                          </m:r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𝐻𝐴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772252F-DE2B-4287-A6BA-659051B873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248" y="2670830"/>
                <a:ext cx="3034292" cy="349326"/>
              </a:xfrm>
              <a:prstGeom prst="rect">
                <a:avLst/>
              </a:prstGeom>
              <a:blipFill>
                <a:blip r:embed="rId7"/>
                <a:stretch>
                  <a:fillRect b="-87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198DB6A1-0795-4D21-905A-86D507E20395}"/>
                  </a:ext>
                </a:extLst>
              </p:cNvPr>
              <p:cNvSpPr/>
              <p:nvPr/>
            </p:nvSpPr>
            <p:spPr>
              <a:xfrm>
                <a:off x="4893248" y="3202748"/>
                <a:ext cx="3112840" cy="349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m:rPr>
                              <m:sty m:val="p"/>
                            </m:rPr>
                            <a:rPr lang="en-US" altLang="zh-TW" sz="160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𝑀𝐶𝐻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𝐻𝐶𝑙</m:t>
                          </m:r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𝐻𝐴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198DB6A1-0795-4D21-905A-86D507E203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248" y="3202748"/>
                <a:ext cx="3112840" cy="349326"/>
              </a:xfrm>
              <a:prstGeom prst="rect">
                <a:avLst/>
              </a:prstGeom>
              <a:blipFill>
                <a:blip r:embed="rId8"/>
                <a:stretch>
                  <a:fillRect b="-68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圖片 25">
            <a:extLst>
              <a:ext uri="{FF2B5EF4-FFF2-40B4-BE49-F238E27FC236}">
                <a16:creationId xmlns:a16="http://schemas.microsoft.com/office/drawing/2014/main" id="{A4E5CC24-9247-4FC5-8DAA-B94E3D35AC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40703" y="255586"/>
            <a:ext cx="3148994" cy="12906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3999A91D-7B2D-4D8D-9E7C-D08561A3434C}"/>
                  </a:ext>
                </a:extLst>
              </p:cNvPr>
              <p:cNvSpPr/>
              <p:nvPr/>
            </p:nvSpPr>
            <p:spPr>
              <a:xfrm>
                <a:off x="6428036" y="225864"/>
                <a:ext cx="43140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3999A91D-7B2D-4D8D-9E7C-D08561A34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036" y="225864"/>
                <a:ext cx="431400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61539E0-B4D5-44F4-8B8B-CCDA51EA80A4}"/>
                  </a:ext>
                </a:extLst>
              </p:cNvPr>
              <p:cNvSpPr/>
              <p:nvPr/>
            </p:nvSpPr>
            <p:spPr>
              <a:xfrm>
                <a:off x="6449668" y="986095"/>
                <a:ext cx="44416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61539E0-B4D5-44F4-8B8B-CCDA51EA8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668" y="986095"/>
                <a:ext cx="444161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B16BE431-D2BC-4A16-AED6-8AA1EE505A2E}"/>
                  </a:ext>
                </a:extLst>
              </p:cNvPr>
              <p:cNvSpPr/>
              <p:nvPr/>
            </p:nvSpPr>
            <p:spPr>
              <a:xfrm>
                <a:off x="7701319" y="132492"/>
                <a:ext cx="43838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B16BE431-D2BC-4A16-AED6-8AA1EE505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319" y="132492"/>
                <a:ext cx="43838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81875CA8-0FAF-4FD4-A00C-55ECADAA577C}"/>
                  </a:ext>
                </a:extLst>
              </p:cNvPr>
              <p:cNvSpPr/>
              <p:nvPr/>
            </p:nvSpPr>
            <p:spPr>
              <a:xfrm>
                <a:off x="7689457" y="872155"/>
                <a:ext cx="4502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81875CA8-0FAF-4FD4-A00C-55ECADAA57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457" y="872155"/>
                <a:ext cx="450251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8465E3C4-1603-4213-8C55-204D5FACCE4A}"/>
              </a:ext>
            </a:extLst>
          </p:cNvPr>
          <p:cNvSpPr/>
          <p:nvPr/>
        </p:nvSpPr>
        <p:spPr>
          <a:xfrm>
            <a:off x="1" y="6632136"/>
            <a:ext cx="85153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900" dirty="0"/>
              <a:t>Almena, A., &amp; Martín, M. (2016). Technoeconomic analysis of the production of epichlorohydrin from glycerol. </a:t>
            </a:r>
            <a:r>
              <a:rPr lang="en-US" altLang="zh-TW" sz="900" i="1" dirty="0"/>
              <a:t>Industrial &amp; Engineering Chemistry Research</a:t>
            </a:r>
            <a:r>
              <a:rPr lang="en-US" altLang="zh-TW" sz="900" dirty="0"/>
              <a:t>, </a:t>
            </a:r>
            <a:r>
              <a:rPr lang="en-US" altLang="zh-TW" sz="900" i="1" dirty="0"/>
              <a:t>55</a:t>
            </a:r>
            <a:r>
              <a:rPr lang="en-US" altLang="zh-TW" sz="900" dirty="0"/>
              <a:t>(12), 3226-3238.</a:t>
            </a:r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312741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E18E8B7A-CD4B-4CDE-BD29-56B0D69D8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TW"/>
              <a:t>/47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8FEBF4E-25E7-44DB-A9A9-59894555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9B78-9734-409D-ADE9-31E5EDF83486}" type="slidenum">
              <a:rPr lang="zh-TW" altLang="en-US" smtClean="0"/>
              <a:t>53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46A37F9-CFEB-43CD-9CDB-329F4EC96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378" y="1393932"/>
            <a:ext cx="2684393" cy="2105029"/>
          </a:xfrm>
          <a:prstGeom prst="rect">
            <a:avLst/>
          </a:prstGeom>
        </p:spPr>
      </p:pic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538C76A9-327B-4418-9689-8331D4C458C6}"/>
              </a:ext>
            </a:extLst>
          </p:cNvPr>
          <p:cNvCxnSpPr>
            <a:cxnSpLocks/>
          </p:cNvCxnSpPr>
          <p:nvPr/>
        </p:nvCxnSpPr>
        <p:spPr>
          <a:xfrm>
            <a:off x="4571999" y="870596"/>
            <a:ext cx="0" cy="5290059"/>
          </a:xfrm>
          <a:prstGeom prst="line">
            <a:avLst/>
          </a:prstGeom>
          <a:ln w="53975" cmpd="sng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202096A8-B504-466F-BB23-C7399A51917E}"/>
              </a:ext>
            </a:extLst>
          </p:cNvPr>
          <p:cNvCxnSpPr>
            <a:cxnSpLocks/>
          </p:cNvCxnSpPr>
          <p:nvPr/>
        </p:nvCxnSpPr>
        <p:spPr>
          <a:xfrm flipH="1">
            <a:off x="808287" y="1282179"/>
            <a:ext cx="7527423" cy="16486"/>
          </a:xfrm>
          <a:prstGeom prst="line">
            <a:avLst/>
          </a:prstGeom>
          <a:ln w="53975" cmpd="sng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9097953-8249-4C35-B0DD-40E20284D76B}"/>
              </a:ext>
            </a:extLst>
          </p:cNvPr>
          <p:cNvSpPr txBox="1"/>
          <p:nvPr/>
        </p:nvSpPr>
        <p:spPr>
          <a:xfrm flipH="1">
            <a:off x="1456116" y="804125"/>
            <a:ext cx="2166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Ma, 2007</a:t>
            </a:r>
            <a:r>
              <a:rPr lang="en-US" altLang="zh-TW" sz="2400" baseline="30000" dirty="0"/>
              <a:t>[1]</a:t>
            </a:r>
            <a:endParaRPr lang="zh-TW" altLang="en-US" sz="2400" baseline="300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407135C-FDE0-4A9F-968E-CF886834652F}"/>
              </a:ext>
            </a:extLst>
          </p:cNvPr>
          <p:cNvSpPr txBox="1"/>
          <p:nvPr/>
        </p:nvSpPr>
        <p:spPr>
          <a:xfrm flipH="1">
            <a:off x="5370660" y="788447"/>
            <a:ext cx="2166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Cesar, 2016</a:t>
            </a:r>
            <a:r>
              <a:rPr lang="en-US" altLang="zh-TW" sz="2400" baseline="30000" dirty="0"/>
              <a:t>[2]</a:t>
            </a:r>
            <a:endParaRPr lang="zh-TW" altLang="en-US" sz="2400" baseline="30000" dirty="0"/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36C2C760-7517-4122-B382-D1FDD9A9AAED}"/>
              </a:ext>
            </a:extLst>
          </p:cNvPr>
          <p:cNvGrpSpPr/>
          <p:nvPr/>
        </p:nvGrpSpPr>
        <p:grpSpPr>
          <a:xfrm>
            <a:off x="722963" y="3529586"/>
            <a:ext cx="3558561" cy="2788048"/>
            <a:chOff x="713014" y="3880907"/>
            <a:chExt cx="3558561" cy="2788048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0C87A3DE-4A52-44B6-ACA5-335B996E7D2A}"/>
                </a:ext>
              </a:extLst>
            </p:cNvPr>
            <p:cNvGrpSpPr/>
            <p:nvPr/>
          </p:nvGrpSpPr>
          <p:grpSpPr>
            <a:xfrm>
              <a:off x="713014" y="4144023"/>
              <a:ext cx="3558561" cy="2524932"/>
              <a:chOff x="713014" y="4144023"/>
              <a:chExt cx="3558561" cy="2524932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D485CFA4-9527-4AC9-831F-97B9122F5B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3014" y="4144023"/>
                <a:ext cx="3450471" cy="2524932"/>
              </a:xfrm>
              <a:prstGeom prst="rect">
                <a:avLst/>
              </a:prstGeom>
            </p:spPr>
          </p:pic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F7A0D446-1C0E-43C9-91F3-FA5956A47DCD}"/>
                  </a:ext>
                </a:extLst>
              </p:cNvPr>
              <p:cNvSpPr/>
              <p:nvPr/>
            </p:nvSpPr>
            <p:spPr>
              <a:xfrm>
                <a:off x="2475345" y="4308764"/>
                <a:ext cx="1796230" cy="4299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F984289C-D508-436B-8AD4-180133684481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3266869" y="5540850"/>
              <a:ext cx="127400" cy="291160"/>
            </a:xfrm>
            <a:prstGeom prst="line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7C6CFF97-5BB2-46A8-AF24-E93635DAA2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0464" y="4308764"/>
              <a:ext cx="493075" cy="454468"/>
            </a:xfrm>
            <a:prstGeom prst="line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71BE8AB-DF68-4D0C-BC0B-567D4D047B94}"/>
                </a:ext>
              </a:extLst>
            </p:cNvPr>
            <p:cNvSpPr txBox="1"/>
            <p:nvPr/>
          </p:nvSpPr>
          <p:spPr>
            <a:xfrm>
              <a:off x="2451425" y="3880907"/>
              <a:ext cx="12153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40~60 </a:t>
              </a:r>
              <a:r>
                <a:rPr lang="en-US" altLang="zh-TW" dirty="0">
                  <a:solidFill>
                    <a:srgbClr val="FF0000"/>
                  </a:solidFill>
                  <a:ea typeface="新細明體" panose="02020500000000000000" pitchFamily="18" charset="-120"/>
                </a:rPr>
                <a:t>°C</a:t>
              </a:r>
            </a:p>
            <a:p>
              <a:r>
                <a:rPr lang="en-US" altLang="zh-TW" dirty="0">
                  <a:solidFill>
                    <a:srgbClr val="FF0000"/>
                  </a:solidFill>
                  <a:ea typeface="新細明體" panose="02020500000000000000" pitchFamily="18" charset="-120"/>
                </a:rPr>
                <a:t>123 kJ/mol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E2C9264-F3AE-4837-B638-7E5DD857CBCB}"/>
                </a:ext>
              </a:extLst>
            </p:cNvPr>
            <p:cNvSpPr txBox="1"/>
            <p:nvPr/>
          </p:nvSpPr>
          <p:spPr>
            <a:xfrm>
              <a:off x="2845080" y="4894519"/>
              <a:ext cx="1098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20~40 </a:t>
              </a:r>
              <a:r>
                <a:rPr lang="en-US" altLang="zh-TW" dirty="0">
                  <a:solidFill>
                    <a:srgbClr val="FF0000"/>
                  </a:solidFill>
                  <a:ea typeface="新細明體" panose="02020500000000000000" pitchFamily="18" charset="-120"/>
                </a:rPr>
                <a:t>°C</a:t>
              </a:r>
            </a:p>
            <a:p>
              <a:r>
                <a:rPr lang="en-US" altLang="zh-TW" dirty="0">
                  <a:solidFill>
                    <a:srgbClr val="FF0000"/>
                  </a:solidFill>
                  <a:ea typeface="新細明體" panose="02020500000000000000" pitchFamily="18" charset="-120"/>
                </a:rPr>
                <a:t>41 kJ/mol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A5840D28-63AF-423D-8058-FA90FE4889D5}"/>
              </a:ext>
            </a:extLst>
          </p:cNvPr>
          <p:cNvGrpSpPr/>
          <p:nvPr/>
        </p:nvGrpSpPr>
        <p:grpSpPr>
          <a:xfrm>
            <a:off x="4848635" y="3891468"/>
            <a:ext cx="3899529" cy="1906135"/>
            <a:chOff x="4904587" y="4116626"/>
            <a:chExt cx="3899529" cy="19061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C1846040-F16C-4F23-B689-9B9214B32A04}"/>
                    </a:ext>
                  </a:extLst>
                </p:cNvPr>
                <p:cNvSpPr txBox="1"/>
                <p:nvPr/>
              </p:nvSpPr>
              <p:spPr>
                <a:xfrm>
                  <a:off x="4904587" y="5321607"/>
                  <a:ext cx="3392246" cy="70115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altLang="zh-TW" b="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2.12</a:t>
                  </a:r>
                  <a14:m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zh-TW" b="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10</a:t>
                  </a:r>
                  <a:r>
                    <a:rPr lang="en-US" altLang="zh-TW" baseline="30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-2</a:t>
                  </a:r>
                  <a:r>
                    <a:rPr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m</a:t>
                  </a:r>
                  <a:r>
                    <a:rPr lang="en-US" altLang="zh-TW" baseline="30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3</a:t>
                  </a:r>
                  <a:r>
                    <a:rPr lang="en-US" altLang="zh-TW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/mol-s</a:t>
                  </a:r>
                </a:p>
                <a:p>
                  <a:r>
                    <a:rPr lang="en-US" altLang="zh-TW" b="0" dirty="0" err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Ea</a:t>
                  </a:r>
                  <a:r>
                    <a:rPr lang="en-US" altLang="zh-TW" b="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= 82.6 kJ/mol</a:t>
                  </a:r>
                </a:p>
              </p:txBody>
            </p:sp>
          </mc:Choice>
          <mc:Fallback xmlns="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C1846040-F16C-4F23-B689-9B9214B32A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587" y="5321607"/>
                  <a:ext cx="3392246" cy="701154"/>
                </a:xfrm>
                <a:prstGeom prst="rect">
                  <a:avLst/>
                </a:prstGeom>
                <a:blipFill>
                  <a:blip r:embed="rId5"/>
                  <a:stretch>
                    <a:fillRect l="-1436" t="-5217" b="-12174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5F646477-387E-42E3-B0E1-C872141224CB}"/>
                    </a:ext>
                  </a:extLst>
                </p:cNvPr>
                <p:cNvSpPr txBox="1"/>
                <p:nvPr/>
              </p:nvSpPr>
              <p:spPr>
                <a:xfrm>
                  <a:off x="4904587" y="4450628"/>
                  <a:ext cx="3899529" cy="6981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𝑟𝑒𝑓</m:t>
                                </m:r>
                              </m:sub>
                            </m:sSub>
                          </m:sub>
                        </m:sSub>
                        <m:func>
                          <m:func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20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𝐸𝑎</m:t>
                                    </m:r>
                                  </m:num>
                                  <m:den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TW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𝑟𝑒𝑓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</m:func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5F646477-387E-42E3-B0E1-C872141224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587" y="4450628"/>
                  <a:ext cx="3899529" cy="69814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4BE670A4-C20E-474C-89FA-BEFC883A0704}"/>
                    </a:ext>
                  </a:extLst>
                </p:cNvPr>
                <p:cNvSpPr txBox="1"/>
                <p:nvPr/>
              </p:nvSpPr>
              <p:spPr>
                <a:xfrm>
                  <a:off x="4904587" y="4116626"/>
                  <a:ext cx="1580048" cy="3340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200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000">
                                <a:latin typeface="Cambria Math" panose="02040503050406030204" pitchFamily="18" charset="0"/>
                              </a:rPr>
                              <m:t>kC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000">
                                <a:latin typeface="Cambria Math" panose="02040503050406030204" pitchFamily="18" charset="0"/>
                              </a:rPr>
                              <m:t>αγ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0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sSup>
                              <m:sSupPr>
                                <m:ctrlPr>
                                  <a:rPr lang="zh-TW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𝑂𝐻</m:t>
                                </m:r>
                              </m:e>
                              <m:sup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4BE670A4-C20E-474C-89FA-BEFC883A0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587" y="4116626"/>
                  <a:ext cx="1580048" cy="334002"/>
                </a:xfrm>
                <a:prstGeom prst="rect">
                  <a:avLst/>
                </a:prstGeom>
                <a:blipFill>
                  <a:blip r:embed="rId7"/>
                  <a:stretch>
                    <a:fillRect l="-1538" b="-2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AB21BABE-C81D-43D9-8C28-853F7ED955A7}"/>
                </a:ext>
              </a:extLst>
            </p:cNvPr>
            <p:cNvCxnSpPr/>
            <p:nvPr/>
          </p:nvCxnSpPr>
          <p:spPr>
            <a:xfrm>
              <a:off x="4918427" y="5228246"/>
              <a:ext cx="3885689" cy="0"/>
            </a:xfrm>
            <a:prstGeom prst="line">
              <a:avLst/>
            </a:prstGeom>
            <a:ln w="50800" cmpd="dbl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圖片 47">
            <a:extLst>
              <a:ext uri="{FF2B5EF4-FFF2-40B4-BE49-F238E27FC236}">
                <a16:creationId xmlns:a16="http://schemas.microsoft.com/office/drawing/2014/main" id="{C60330CC-2111-4405-BC4F-E37E649FAB7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5998" t="5612" b="7314"/>
          <a:stretch/>
        </p:blipFill>
        <p:spPr>
          <a:xfrm>
            <a:off x="5571745" y="1393932"/>
            <a:ext cx="2294880" cy="2147784"/>
          </a:xfrm>
          <a:prstGeom prst="rect">
            <a:avLst/>
          </a:prstGeom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6F6D9285-997C-4B42-A126-E56CD7070298}"/>
              </a:ext>
            </a:extLst>
          </p:cNvPr>
          <p:cNvSpPr/>
          <p:nvPr/>
        </p:nvSpPr>
        <p:spPr>
          <a:xfrm>
            <a:off x="0" y="6231003"/>
            <a:ext cx="80491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900" dirty="0"/>
              <a:t>[1] Ma, L., Zhu, J. W., Yuan, X. Q., &amp; Yue, Q. (2007). Synthesis of epichlorohydrin from </a:t>
            </a:r>
            <a:r>
              <a:rPr lang="en-US" altLang="zh-TW" sz="900" dirty="0" err="1"/>
              <a:t>dichloropropanols</a:t>
            </a:r>
            <a:r>
              <a:rPr lang="en-US" altLang="zh-TW" sz="900" dirty="0"/>
              <a:t>: Kinetic aspects of the process. Chemical Engineering Research and Design, 85(12), 1580-1585.</a:t>
            </a:r>
          </a:p>
          <a:p>
            <a:r>
              <a:rPr lang="en-US" altLang="zh-TW" sz="900" dirty="0"/>
              <a:t>[2] de Araujo Filho, C. A.;  Heredia, S.;  </a:t>
            </a:r>
            <a:r>
              <a:rPr lang="en-US" altLang="zh-TW" sz="900" dirty="0" err="1"/>
              <a:t>Eränen</a:t>
            </a:r>
            <a:r>
              <a:rPr lang="en-US" altLang="zh-TW" sz="900" dirty="0"/>
              <a:t>, K.; </a:t>
            </a:r>
            <a:r>
              <a:rPr lang="en-US" altLang="zh-TW" sz="900" dirty="0" err="1"/>
              <a:t>Salmi</a:t>
            </a:r>
            <a:r>
              <a:rPr lang="en-US" altLang="zh-TW" sz="900" dirty="0"/>
              <a:t>, T., Advanced </a:t>
            </a:r>
            <a:r>
              <a:rPr lang="en-US" altLang="zh-TW" sz="900" dirty="0" err="1"/>
              <a:t>millireactor</a:t>
            </a:r>
            <a:r>
              <a:rPr lang="en-US" altLang="zh-TW" sz="900" dirty="0"/>
              <a:t> technology for the kinetic investigation of very rapid reactions: </a:t>
            </a:r>
            <a:r>
              <a:rPr lang="en-US" altLang="zh-TW" sz="900" dirty="0" err="1"/>
              <a:t>Dehydrochlorination</a:t>
            </a:r>
            <a:r>
              <a:rPr lang="en-US" altLang="zh-TW" sz="900" dirty="0"/>
              <a:t> of 1, 3-dichloro-2-propanol to </a:t>
            </a:r>
            <a:r>
              <a:rPr lang="en-US" altLang="zh-TW" sz="900" dirty="0" err="1"/>
              <a:t>epichlorohydrin</a:t>
            </a:r>
            <a:r>
              <a:rPr lang="en-US" altLang="zh-TW" sz="900" dirty="0"/>
              <a:t>. </a:t>
            </a:r>
            <a:r>
              <a:rPr lang="en-US" altLang="zh-TW" sz="900" i="1" dirty="0"/>
              <a:t>Chemical Engineering Science </a:t>
            </a:r>
            <a:r>
              <a:rPr lang="en-US" altLang="zh-TW" sz="900" b="1" dirty="0"/>
              <a:t>2016,</a:t>
            </a:r>
            <a:r>
              <a:rPr lang="en-US" altLang="zh-TW" sz="900" dirty="0"/>
              <a:t> </a:t>
            </a:r>
            <a:r>
              <a:rPr lang="en-US" altLang="zh-TW" sz="900" i="1" dirty="0"/>
              <a:t>149</a:t>
            </a:r>
            <a:r>
              <a:rPr lang="en-US" altLang="zh-TW" sz="900" dirty="0"/>
              <a:t>, 35-41.</a:t>
            </a:r>
            <a:endParaRPr lang="zh-TW" altLang="zh-TW" sz="9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93F553A-3824-4046-96C8-5E7497835919}"/>
              </a:ext>
            </a:extLst>
          </p:cNvPr>
          <p:cNvSpPr/>
          <p:nvPr/>
        </p:nvSpPr>
        <p:spPr>
          <a:xfrm>
            <a:off x="4839399" y="5792965"/>
            <a:ext cx="3985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/>
              <a:t>只有</a:t>
            </a:r>
            <a:r>
              <a:rPr lang="el-GR" altLang="zh-TW" sz="2000" dirty="0">
                <a:solidFill>
                  <a:srgbClr val="FF0000"/>
                </a:solidFill>
              </a:rPr>
              <a:t>α</a:t>
            </a:r>
            <a:r>
              <a:rPr lang="en-US" altLang="zh-TW" sz="2000" dirty="0">
                <a:solidFill>
                  <a:srgbClr val="FF0000"/>
                </a:solidFill>
              </a:rPr>
              <a:t>,γ-DCH</a:t>
            </a:r>
            <a:r>
              <a:rPr lang="en-US" altLang="zh-TW" sz="2000" dirty="0"/>
              <a:t> → ECH</a:t>
            </a:r>
            <a:r>
              <a:rPr lang="zh-TW" altLang="en-US" sz="2000" dirty="0"/>
              <a:t>的</a:t>
            </a:r>
            <a:r>
              <a:rPr lang="en-US" altLang="zh-TW" sz="2000" dirty="0"/>
              <a:t>rate equation</a:t>
            </a:r>
            <a:endParaRPr lang="zh-TW" altLang="en-US" sz="2000" dirty="0"/>
          </a:p>
        </p:txBody>
      </p:sp>
      <p:sp>
        <p:nvSpPr>
          <p:cNvPr id="54" name="標題 1">
            <a:extLst>
              <a:ext uri="{FF2B5EF4-FFF2-40B4-BE49-F238E27FC236}">
                <a16:creationId xmlns:a16="http://schemas.microsoft.com/office/drawing/2014/main" id="{646918A0-3CD7-4FBD-A532-E823CDC05CD9}"/>
              </a:ext>
            </a:extLst>
          </p:cNvPr>
          <p:cNvSpPr txBox="1">
            <a:spLocks/>
          </p:cNvSpPr>
          <p:nvPr/>
        </p:nvSpPr>
        <p:spPr>
          <a:xfrm>
            <a:off x="372857" y="303564"/>
            <a:ext cx="6426049" cy="65638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latin typeface="+mn-lt"/>
                <a:ea typeface="+mn-ea"/>
                <a:cs typeface="Times New Roman" panose="02020603050405020304" pitchFamily="18" charset="0"/>
              </a:rPr>
              <a:t>Epichlorohydrin(ECH)</a:t>
            </a:r>
            <a:r>
              <a:rPr lang="zh-TW" altLang="en-US" sz="3600" dirty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latin typeface="+mn-lt"/>
                <a:ea typeface="+mn-ea"/>
                <a:cs typeface="Times New Roman" panose="02020603050405020304" pitchFamily="18" charset="0"/>
              </a:rPr>
              <a:t>Kinetics</a:t>
            </a:r>
            <a:endParaRPr lang="zh-TW" altLang="en-US" sz="3600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7484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>
          <a:xfrm>
            <a:off x="7003069" y="6400311"/>
            <a:ext cx="3086100" cy="365125"/>
          </a:xfrm>
        </p:spPr>
        <p:txBody>
          <a:bodyPr/>
          <a:lstStyle/>
          <a:p>
            <a:r>
              <a:rPr lang="en-US" altLang="zh-TW"/>
              <a:t>/47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9B78-9734-409D-ADE9-31E5EDF83486}" type="slidenum">
              <a:rPr lang="zh-TW" altLang="en-US" smtClean="0"/>
              <a:t>54</a:t>
            </a:fld>
            <a:endParaRPr lang="zh-TW" altLang="en-US"/>
          </a:p>
        </p:txBody>
      </p:sp>
      <p:sp>
        <p:nvSpPr>
          <p:cNvPr id="26" name="標題 1">
            <a:extLst>
              <a:ext uri="{FF2B5EF4-FFF2-40B4-BE49-F238E27FC236}">
                <a16:creationId xmlns:a16="http://schemas.microsoft.com/office/drawing/2014/main" id="{17F851D7-44DD-4EB1-824B-30FDD68EF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55586"/>
            <a:ext cx="7886700" cy="865847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製成流程圖</a:t>
            </a:r>
            <a:r>
              <a:rPr lang="en-US" altLang="zh-TW" sz="3600" dirty="0"/>
              <a:t>– cat. </a:t>
            </a:r>
            <a:r>
              <a:rPr lang="en-US" altLang="zh-TW" sz="3600" dirty="0">
                <a:solidFill>
                  <a:srgbClr val="00B050"/>
                </a:solidFill>
              </a:rPr>
              <a:t>AA</a:t>
            </a:r>
            <a:endParaRPr lang="zh-TW" altLang="en-US" sz="3600" dirty="0">
              <a:solidFill>
                <a:srgbClr val="00B05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ACD493A-8E68-4784-BF3E-7F77578392E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57150" y="1766996"/>
            <a:ext cx="9144000" cy="332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936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4F0B2D-B42B-4431-94C9-118039E5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經濟評估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DB0FFEF-E6EC-6B48-B308-6AC5C3F730B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4657" y="1863453"/>
          <a:ext cx="4563285" cy="22787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5036">
                  <a:extLst>
                    <a:ext uri="{9D8B030D-6E8A-4147-A177-3AD203B41FA5}">
                      <a16:colId xmlns:a16="http://schemas.microsoft.com/office/drawing/2014/main" val="734705596"/>
                    </a:ext>
                  </a:extLst>
                </a:gridCol>
                <a:gridCol w="839523">
                  <a:extLst>
                    <a:ext uri="{9D8B030D-6E8A-4147-A177-3AD203B41FA5}">
                      <a16:colId xmlns:a16="http://schemas.microsoft.com/office/drawing/2014/main" val="928945532"/>
                    </a:ext>
                  </a:extLst>
                </a:gridCol>
                <a:gridCol w="1164260">
                  <a:extLst>
                    <a:ext uri="{9D8B030D-6E8A-4147-A177-3AD203B41FA5}">
                      <a16:colId xmlns:a16="http://schemas.microsoft.com/office/drawing/2014/main" val="1216378773"/>
                    </a:ext>
                  </a:extLst>
                </a:gridCol>
                <a:gridCol w="1111118">
                  <a:extLst>
                    <a:ext uri="{9D8B030D-6E8A-4147-A177-3AD203B41FA5}">
                      <a16:colId xmlns:a16="http://schemas.microsoft.com/office/drawing/2014/main" val="1049476861"/>
                    </a:ext>
                  </a:extLst>
                </a:gridCol>
                <a:gridCol w="1233348">
                  <a:extLst>
                    <a:ext uri="{9D8B030D-6E8A-4147-A177-3AD203B41FA5}">
                      <a16:colId xmlns:a16="http://schemas.microsoft.com/office/drawing/2014/main" val="3933009591"/>
                    </a:ext>
                  </a:extLst>
                </a:gridCol>
              </a:tblGrid>
              <a:tr h="284843">
                <a:tc>
                  <a:txBody>
                    <a:bodyPr/>
                    <a:lstStyle/>
                    <a:p>
                      <a:pPr algn="ctr"/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原料名稱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單價（</a:t>
                      </a:r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USD/kg</a:t>
                      </a:r>
                      <a:r>
                        <a:rPr lang="zh-TW" altLang="en-US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使用量（</a:t>
                      </a:r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kg/</a:t>
                      </a:r>
                      <a:r>
                        <a:rPr lang="en-US" altLang="zh-TW" sz="11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yr</a:t>
                      </a:r>
                      <a:r>
                        <a:rPr lang="zh-TW" altLang="en-US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總</a:t>
                      </a:r>
                      <a:r>
                        <a:rPr lang="zh-TW" altLang="en-US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成本（</a:t>
                      </a:r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USD/</a:t>
                      </a:r>
                      <a:r>
                        <a:rPr lang="en-US" altLang="zh-TW" sz="11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yr</a:t>
                      </a:r>
                      <a:r>
                        <a:rPr lang="zh-TW" altLang="en-US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3718136"/>
                  </a:ext>
                </a:extLst>
              </a:tr>
              <a:tr h="2848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粗甘油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10.8×10⁶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8906354"/>
                  </a:ext>
                </a:extLst>
              </a:tr>
              <a:tr h="2848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氫氯酸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0.047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5.46×10⁶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2.57×10⁵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709170"/>
                  </a:ext>
                </a:extLst>
              </a:tr>
              <a:tr h="2848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乙酸（</a:t>
                      </a:r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AA</a:t>
                      </a:r>
                      <a:r>
                        <a:rPr lang="zh-TW" altLang="en-US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0.35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241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84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4009793"/>
                  </a:ext>
                </a:extLst>
              </a:tr>
              <a:tr h="2848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4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氫氧化鈉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0.27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3.05×10⁶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8.2×10⁵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9637401"/>
                  </a:ext>
                </a:extLst>
              </a:tr>
              <a:tr h="2848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5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電力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0.052 USD/</a:t>
                      </a:r>
                      <a:r>
                        <a:rPr lang="zh-CN" altLang="en-US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度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38.7×10⁶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2.01×10⁶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5949442"/>
                  </a:ext>
                </a:extLst>
              </a:tr>
              <a:tr h="2848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水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2.2×10⁻³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11×10⁶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2.4×10⁴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496891"/>
                  </a:ext>
                </a:extLst>
              </a:tr>
              <a:tr h="2848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7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Total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3.12×10⁶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016688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E4AA507-6EC4-9E48-B9F9-0E4A3689E7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4657" y="4311468"/>
          <a:ext cx="4563284" cy="1813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6032">
                  <a:extLst>
                    <a:ext uri="{9D8B030D-6E8A-4147-A177-3AD203B41FA5}">
                      <a16:colId xmlns:a16="http://schemas.microsoft.com/office/drawing/2014/main" val="1561108734"/>
                    </a:ext>
                  </a:extLst>
                </a:gridCol>
                <a:gridCol w="780891">
                  <a:extLst>
                    <a:ext uri="{9D8B030D-6E8A-4147-A177-3AD203B41FA5}">
                      <a16:colId xmlns:a16="http://schemas.microsoft.com/office/drawing/2014/main" val="3073823909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163019749"/>
                    </a:ext>
                  </a:extLst>
                </a:gridCol>
                <a:gridCol w="1039556">
                  <a:extLst>
                    <a:ext uri="{9D8B030D-6E8A-4147-A177-3AD203B41FA5}">
                      <a16:colId xmlns:a16="http://schemas.microsoft.com/office/drawing/2014/main" val="913210894"/>
                    </a:ext>
                  </a:extLst>
                </a:gridCol>
                <a:gridCol w="1089485">
                  <a:extLst>
                    <a:ext uri="{9D8B030D-6E8A-4147-A177-3AD203B41FA5}">
                      <a16:colId xmlns:a16="http://schemas.microsoft.com/office/drawing/2014/main" val="2628992884"/>
                    </a:ext>
                  </a:extLst>
                </a:gridCol>
              </a:tblGrid>
              <a:tr h="253093">
                <a:tc>
                  <a:txBody>
                    <a:bodyPr/>
                    <a:lstStyle/>
                    <a:p>
                      <a:pPr algn="ctr"/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設備名稱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單價（</a:t>
                      </a:r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USD</a:t>
                      </a:r>
                      <a:r>
                        <a:rPr lang="zh-TW" altLang="en-US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個數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總價（</a:t>
                      </a:r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USD</a:t>
                      </a:r>
                      <a:r>
                        <a:rPr lang="zh-TW" altLang="en-US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6406210"/>
                  </a:ext>
                </a:extLst>
              </a:tr>
              <a:tr h="2530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蒸餾塔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700000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2100000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3742885"/>
                  </a:ext>
                </a:extLst>
              </a:tr>
              <a:tr h="2530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CSTR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50000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100000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8507899"/>
                  </a:ext>
                </a:extLst>
              </a:tr>
              <a:tr h="2530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Heater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7000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5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35000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6296049"/>
                  </a:ext>
                </a:extLst>
              </a:tr>
              <a:tr h="2530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4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Pump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600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18000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86483"/>
                  </a:ext>
                </a:extLst>
              </a:tr>
              <a:tr h="2530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5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土地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750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750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13850"/>
                  </a:ext>
                </a:extLst>
              </a:tr>
              <a:tr h="2530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Total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2237550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85410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64BAC3E-F3CB-A242-BB40-4A6A321C2D1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78234" y="1863453"/>
          <a:ext cx="3971109" cy="1813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61108734"/>
                    </a:ext>
                  </a:extLst>
                </a:gridCol>
                <a:gridCol w="856343">
                  <a:extLst>
                    <a:ext uri="{9D8B030D-6E8A-4147-A177-3AD203B41FA5}">
                      <a16:colId xmlns:a16="http://schemas.microsoft.com/office/drawing/2014/main" val="3073823909"/>
                    </a:ext>
                  </a:extLst>
                </a:gridCol>
                <a:gridCol w="1637996">
                  <a:extLst>
                    <a:ext uri="{9D8B030D-6E8A-4147-A177-3AD203B41FA5}">
                      <a16:colId xmlns:a16="http://schemas.microsoft.com/office/drawing/2014/main" val="2163019749"/>
                    </a:ext>
                  </a:extLst>
                </a:gridCol>
                <a:gridCol w="1268490">
                  <a:extLst>
                    <a:ext uri="{9D8B030D-6E8A-4147-A177-3AD203B41FA5}">
                      <a16:colId xmlns:a16="http://schemas.microsoft.com/office/drawing/2014/main" val="2628992884"/>
                    </a:ext>
                  </a:extLst>
                </a:gridCol>
              </a:tblGrid>
              <a:tr h="253093">
                <a:tc>
                  <a:txBody>
                    <a:bodyPr/>
                    <a:lstStyle/>
                    <a:p>
                      <a:pPr algn="ctr"/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支出名稱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計算方式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總成本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6406210"/>
                  </a:ext>
                </a:extLst>
              </a:tr>
              <a:tr h="2530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人事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32000 USD * 9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288000 USD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3742885"/>
                  </a:ext>
                </a:extLst>
              </a:tr>
              <a:tr h="2530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修繕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固定成本</a:t>
                      </a:r>
                      <a:r>
                        <a:rPr lang="en-US" altLang="zh-CN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*3%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355127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8507899"/>
                  </a:ext>
                </a:extLst>
              </a:tr>
              <a:tr h="2530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折舊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固定成本</a:t>
                      </a:r>
                      <a:r>
                        <a:rPr lang="en-US" altLang="zh-CN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/10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223755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1855212"/>
                  </a:ext>
                </a:extLst>
              </a:tr>
              <a:tr h="2530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4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保險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固定成本</a:t>
                      </a:r>
                      <a:r>
                        <a:rPr lang="en-US" altLang="zh-CN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*0.6%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13425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1428209"/>
                  </a:ext>
                </a:extLst>
              </a:tr>
              <a:tr h="2530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5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雜支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固定成本</a:t>
                      </a:r>
                      <a:r>
                        <a:rPr lang="en-US" altLang="zh-CN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*3%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67127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6296049"/>
                  </a:ext>
                </a:extLst>
              </a:tr>
              <a:tr h="2530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Total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659447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541874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E997B8E-A255-7D4D-9936-17A0D46C888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78233" y="4316366"/>
          <a:ext cx="3971109" cy="1036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61108734"/>
                    </a:ext>
                  </a:extLst>
                </a:gridCol>
                <a:gridCol w="517057">
                  <a:extLst>
                    <a:ext uri="{9D8B030D-6E8A-4147-A177-3AD203B41FA5}">
                      <a16:colId xmlns:a16="http://schemas.microsoft.com/office/drawing/2014/main" val="3073823909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163019749"/>
                    </a:ext>
                  </a:extLst>
                </a:gridCol>
                <a:gridCol w="1165860">
                  <a:extLst>
                    <a:ext uri="{9D8B030D-6E8A-4147-A177-3AD203B41FA5}">
                      <a16:colId xmlns:a16="http://schemas.microsoft.com/office/drawing/2014/main" val="2628992884"/>
                    </a:ext>
                  </a:extLst>
                </a:gridCol>
                <a:gridCol w="925482">
                  <a:extLst>
                    <a:ext uri="{9D8B030D-6E8A-4147-A177-3AD203B41FA5}">
                      <a16:colId xmlns:a16="http://schemas.microsoft.com/office/drawing/2014/main" val="1497186103"/>
                    </a:ext>
                  </a:extLst>
                </a:gridCol>
              </a:tblGrid>
              <a:tr h="253093">
                <a:tc>
                  <a:txBody>
                    <a:bodyPr/>
                    <a:lstStyle/>
                    <a:p>
                      <a:pPr algn="ctr"/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產品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售價（</a:t>
                      </a:r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USD/kg</a:t>
                      </a:r>
                      <a:r>
                        <a:rPr lang="zh-TW" altLang="en-US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生產</a:t>
                      </a:r>
                      <a:r>
                        <a:rPr lang="zh-TW" altLang="en-US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量（</a:t>
                      </a:r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kg/</a:t>
                      </a:r>
                      <a:r>
                        <a:rPr lang="en-US" altLang="zh-TW" sz="11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yr</a:t>
                      </a:r>
                      <a:r>
                        <a:rPr lang="zh-TW" altLang="en-US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收入（</a:t>
                      </a:r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USD</a:t>
                      </a:r>
                      <a:r>
                        <a:rPr lang="zh-TW" altLang="en-US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6406210"/>
                  </a:ext>
                </a:extLst>
              </a:tr>
              <a:tr h="2530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ECH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1.43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3.36×10⁶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4.8×10⁶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3742885"/>
                  </a:ext>
                </a:extLst>
              </a:tr>
              <a:tr h="2530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甲醇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0.48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3.90×10⁶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1.9×10⁶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8507899"/>
                  </a:ext>
                </a:extLst>
              </a:tr>
              <a:tr h="2530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Total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6.7×10⁶</a:t>
                      </a:r>
                      <a:endParaRPr lang="zh-TW" altLang="en-US" sz="11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1183426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146F8D95-D58B-ED42-B743-4F83C9D9F437}"/>
              </a:ext>
            </a:extLst>
          </p:cNvPr>
          <p:cNvSpPr txBox="1"/>
          <p:nvPr/>
        </p:nvSpPr>
        <p:spPr>
          <a:xfrm>
            <a:off x="628650" y="1167435"/>
            <a:ext cx="267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總表</a:t>
            </a:r>
            <a:endParaRPr kumimoji="1" lang="zh-TW" altLang="en-US" dirty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733E2BFF-8FBB-42F9-9347-CD33D0A82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03069" y="6400311"/>
            <a:ext cx="3086100" cy="365125"/>
          </a:xfrm>
        </p:spPr>
        <p:txBody>
          <a:bodyPr/>
          <a:lstStyle/>
          <a:p>
            <a:r>
              <a:rPr lang="en-US" altLang="zh-TW"/>
              <a:t>/47</a:t>
            </a:r>
            <a:endParaRPr lang="zh-TW" alt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678ACF06-9771-46A6-BBA0-A846CC426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9C24-7C66-4323-88B7-218B97194733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8704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81839F7-AAA2-4E3D-9EAC-FF3DB115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D045BAB-7DFD-423C-BF4C-65D40024A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03069" y="6400311"/>
            <a:ext cx="3086100" cy="365125"/>
          </a:xfrm>
        </p:spPr>
        <p:txBody>
          <a:bodyPr/>
          <a:lstStyle/>
          <a:p>
            <a:r>
              <a:rPr lang="en-US" altLang="zh-TW"/>
              <a:t>/47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6D4590-DCAD-4671-A0E2-A5592ABF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9C24-7C66-4323-88B7-218B97194733}" type="slidenum">
              <a:rPr lang="zh-TW" altLang="en-US" smtClean="0"/>
              <a:t>6</a:t>
            </a:fld>
            <a:endParaRPr lang="zh-TW" altLang="en-US"/>
          </a:p>
        </p:txBody>
      </p: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5C6A822E-F4B0-4FE5-A37F-84001F4D1281}"/>
              </a:ext>
            </a:extLst>
          </p:cNvPr>
          <p:cNvCxnSpPr>
            <a:cxnSpLocks/>
          </p:cNvCxnSpPr>
          <p:nvPr/>
        </p:nvCxnSpPr>
        <p:spPr>
          <a:xfrm flipV="1">
            <a:off x="815001" y="3692479"/>
            <a:ext cx="7513999" cy="2444"/>
          </a:xfrm>
          <a:prstGeom prst="line">
            <a:avLst/>
          </a:prstGeom>
          <a:ln w="762000" cap="rnd">
            <a:solidFill>
              <a:srgbClr val="CAE3DC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3DCE0CDF-78DB-4B57-8A70-5BE44FAF148C}"/>
              </a:ext>
            </a:extLst>
          </p:cNvPr>
          <p:cNvCxnSpPr>
            <a:cxnSpLocks/>
          </p:cNvCxnSpPr>
          <p:nvPr/>
        </p:nvCxnSpPr>
        <p:spPr>
          <a:xfrm flipV="1">
            <a:off x="777046" y="3692479"/>
            <a:ext cx="7513999" cy="2444"/>
          </a:xfrm>
          <a:prstGeom prst="line">
            <a:avLst/>
          </a:prstGeom>
          <a:ln w="635000" cap="rnd">
            <a:solidFill>
              <a:srgbClr val="166D88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橢圓 72">
            <a:extLst>
              <a:ext uri="{FF2B5EF4-FFF2-40B4-BE49-F238E27FC236}">
                <a16:creationId xmlns:a16="http://schemas.microsoft.com/office/drawing/2014/main" id="{304C72F9-1E05-492E-940D-2EFFE9E41CCA}"/>
              </a:ext>
            </a:extLst>
          </p:cNvPr>
          <p:cNvSpPr>
            <a:spLocks noChangeAspect="1"/>
          </p:cNvSpPr>
          <p:nvPr/>
        </p:nvSpPr>
        <p:spPr>
          <a:xfrm>
            <a:off x="577770" y="3422479"/>
            <a:ext cx="540000" cy="540000"/>
          </a:xfrm>
          <a:prstGeom prst="ellipse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4" name="橢圓 73">
            <a:extLst>
              <a:ext uri="{FF2B5EF4-FFF2-40B4-BE49-F238E27FC236}">
                <a16:creationId xmlns:a16="http://schemas.microsoft.com/office/drawing/2014/main" id="{EF0412E2-BD7F-4514-AB1A-0CBC55C8159B}"/>
              </a:ext>
            </a:extLst>
          </p:cNvPr>
          <p:cNvSpPr/>
          <p:nvPr/>
        </p:nvSpPr>
        <p:spPr>
          <a:xfrm>
            <a:off x="2465371" y="3429000"/>
            <a:ext cx="540000" cy="54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E5840AA6-CA51-4F83-8B6F-7605CC9575CF}"/>
              </a:ext>
            </a:extLst>
          </p:cNvPr>
          <p:cNvSpPr/>
          <p:nvPr/>
        </p:nvSpPr>
        <p:spPr>
          <a:xfrm>
            <a:off x="4352973" y="3422479"/>
            <a:ext cx="540000" cy="540000"/>
          </a:xfrm>
          <a:prstGeom prst="ellipse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DC414F2A-CF49-45F2-8070-F258B31578BB}"/>
              </a:ext>
            </a:extLst>
          </p:cNvPr>
          <p:cNvSpPr/>
          <p:nvPr/>
        </p:nvSpPr>
        <p:spPr>
          <a:xfrm>
            <a:off x="6189602" y="3429000"/>
            <a:ext cx="540000" cy="540000"/>
          </a:xfrm>
          <a:prstGeom prst="ellipse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橢圓 86">
            <a:extLst>
              <a:ext uri="{FF2B5EF4-FFF2-40B4-BE49-F238E27FC236}">
                <a16:creationId xmlns:a16="http://schemas.microsoft.com/office/drawing/2014/main" id="{8BC33E0A-D644-4DBD-BB15-61A5A948B8AF}"/>
              </a:ext>
            </a:extLst>
          </p:cNvPr>
          <p:cNvSpPr/>
          <p:nvPr/>
        </p:nvSpPr>
        <p:spPr>
          <a:xfrm>
            <a:off x="8026231" y="3422479"/>
            <a:ext cx="540000" cy="540000"/>
          </a:xfrm>
          <a:prstGeom prst="ellipse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8" name="그룹 273">
            <a:extLst>
              <a:ext uri="{FF2B5EF4-FFF2-40B4-BE49-F238E27FC236}">
                <a16:creationId xmlns:a16="http://schemas.microsoft.com/office/drawing/2014/main" id="{15D8CCD3-5215-4690-852A-98F36AB0CDCA}"/>
              </a:ext>
            </a:extLst>
          </p:cNvPr>
          <p:cNvGrpSpPr/>
          <p:nvPr/>
        </p:nvGrpSpPr>
        <p:grpSpPr>
          <a:xfrm>
            <a:off x="2553450" y="3506513"/>
            <a:ext cx="346424" cy="390525"/>
            <a:chOff x="773707" y="897064"/>
            <a:chExt cx="346424" cy="390525"/>
          </a:xfrm>
          <a:solidFill>
            <a:srgbClr val="002060"/>
          </a:solidFill>
        </p:grpSpPr>
        <p:sp>
          <p:nvSpPr>
            <p:cNvPr id="126" name="자유형: 도형 274">
              <a:extLst>
                <a:ext uri="{FF2B5EF4-FFF2-40B4-BE49-F238E27FC236}">
                  <a16:creationId xmlns:a16="http://schemas.microsoft.com/office/drawing/2014/main" id="{F10C447A-946E-445D-B465-8D001119E42F}"/>
                </a:ext>
              </a:extLst>
            </p:cNvPr>
            <p:cNvSpPr/>
            <p:nvPr/>
          </p:nvSpPr>
          <p:spPr>
            <a:xfrm>
              <a:off x="929917" y="964692"/>
              <a:ext cx="76200" cy="76200"/>
            </a:xfrm>
            <a:custGeom>
              <a:avLst/>
              <a:gdLst>
                <a:gd name="connsiteX0" fmla="*/ 40577 w 76200"/>
                <a:gd name="connsiteY0" fmla="*/ 74009 h 76200"/>
                <a:gd name="connsiteX1" fmla="*/ 74009 w 76200"/>
                <a:gd name="connsiteY1" fmla="*/ 40576 h 76200"/>
                <a:gd name="connsiteX2" fmla="*/ 40577 w 76200"/>
                <a:gd name="connsiteY2" fmla="*/ 7144 h 76200"/>
                <a:gd name="connsiteX3" fmla="*/ 7144 w 76200"/>
                <a:gd name="connsiteY3" fmla="*/ 40576 h 76200"/>
                <a:gd name="connsiteX4" fmla="*/ 40577 w 76200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0577" y="74009"/>
                  </a:moveTo>
                  <a:cubicBezTo>
                    <a:pt x="59055" y="74009"/>
                    <a:pt x="74009" y="59055"/>
                    <a:pt x="74009" y="40576"/>
                  </a:cubicBezTo>
                  <a:cubicBezTo>
                    <a:pt x="74009" y="22098"/>
                    <a:pt x="59055" y="7144"/>
                    <a:pt x="40577" y="7144"/>
                  </a:cubicBezTo>
                  <a:cubicBezTo>
                    <a:pt x="22098" y="7144"/>
                    <a:pt x="7144" y="22098"/>
                    <a:pt x="7144" y="40576"/>
                  </a:cubicBezTo>
                  <a:cubicBezTo>
                    <a:pt x="7144" y="59055"/>
                    <a:pt x="22098" y="74009"/>
                    <a:pt x="40577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275">
              <a:extLst>
                <a:ext uri="{FF2B5EF4-FFF2-40B4-BE49-F238E27FC236}">
                  <a16:creationId xmlns:a16="http://schemas.microsoft.com/office/drawing/2014/main" id="{37F041F5-1889-462E-AF32-E676894AA3C2}"/>
                </a:ext>
              </a:extLst>
            </p:cNvPr>
            <p:cNvSpPr/>
            <p:nvPr/>
          </p:nvSpPr>
          <p:spPr>
            <a:xfrm>
              <a:off x="834381" y="897064"/>
              <a:ext cx="285750" cy="390525"/>
            </a:xfrm>
            <a:custGeom>
              <a:avLst/>
              <a:gdLst>
                <a:gd name="connsiteX0" fmla="*/ 269653 w 285750"/>
                <a:gd name="connsiteY0" fmla="*/ 7144 h 390525"/>
                <a:gd name="connsiteX1" fmla="*/ 24479 w 285750"/>
                <a:gd name="connsiteY1" fmla="*/ 7144 h 390525"/>
                <a:gd name="connsiteX2" fmla="*/ 13335 w 285750"/>
                <a:gd name="connsiteY2" fmla="*/ 18288 h 390525"/>
                <a:gd name="connsiteX3" fmla="*/ 13335 w 285750"/>
                <a:gd name="connsiteY3" fmla="*/ 365284 h 390525"/>
                <a:gd name="connsiteX4" fmla="*/ 7144 w 285750"/>
                <a:gd name="connsiteY4" fmla="*/ 387572 h 390525"/>
                <a:gd name="connsiteX5" fmla="*/ 225076 w 285750"/>
                <a:gd name="connsiteY5" fmla="*/ 387572 h 390525"/>
                <a:gd name="connsiteX6" fmla="*/ 280797 w 285750"/>
                <a:gd name="connsiteY6" fmla="*/ 331851 h 390525"/>
                <a:gd name="connsiteX7" fmla="*/ 280797 w 285750"/>
                <a:gd name="connsiteY7" fmla="*/ 18288 h 390525"/>
                <a:gd name="connsiteX8" fmla="*/ 269653 w 285750"/>
                <a:gd name="connsiteY8" fmla="*/ 7144 h 390525"/>
                <a:gd name="connsiteX9" fmla="*/ 136112 w 285750"/>
                <a:gd name="connsiteY9" fmla="*/ 52483 h 390525"/>
                <a:gd name="connsiteX10" fmla="*/ 191834 w 285750"/>
                <a:gd name="connsiteY10" fmla="*/ 108204 h 390525"/>
                <a:gd name="connsiteX11" fmla="*/ 177641 w 285750"/>
                <a:gd name="connsiteY11" fmla="*/ 144971 h 390525"/>
                <a:gd name="connsiteX12" fmla="*/ 211931 w 285750"/>
                <a:gd name="connsiteY12" fmla="*/ 190691 h 390525"/>
                <a:gd name="connsiteX13" fmla="*/ 209741 w 285750"/>
                <a:gd name="connsiteY13" fmla="*/ 206312 h 390525"/>
                <a:gd name="connsiteX14" fmla="*/ 194120 w 285750"/>
                <a:gd name="connsiteY14" fmla="*/ 204121 h 390525"/>
                <a:gd name="connsiteX15" fmla="*/ 159925 w 285750"/>
                <a:gd name="connsiteY15" fmla="*/ 158496 h 390525"/>
                <a:gd name="connsiteX16" fmla="*/ 136208 w 285750"/>
                <a:gd name="connsiteY16" fmla="*/ 164021 h 390525"/>
                <a:gd name="connsiteX17" fmla="*/ 80486 w 285750"/>
                <a:gd name="connsiteY17" fmla="*/ 108299 h 390525"/>
                <a:gd name="connsiteX18" fmla="*/ 136112 w 285750"/>
                <a:gd name="connsiteY18" fmla="*/ 52483 h 390525"/>
                <a:gd name="connsiteX19" fmla="*/ 225266 w 285750"/>
                <a:gd name="connsiteY19" fmla="*/ 342995 h 390525"/>
                <a:gd name="connsiteX20" fmla="*/ 69247 w 285750"/>
                <a:gd name="connsiteY20" fmla="*/ 342995 h 390525"/>
                <a:gd name="connsiteX21" fmla="*/ 58103 w 285750"/>
                <a:gd name="connsiteY21" fmla="*/ 331851 h 390525"/>
                <a:gd name="connsiteX22" fmla="*/ 69247 w 285750"/>
                <a:gd name="connsiteY22" fmla="*/ 320707 h 390525"/>
                <a:gd name="connsiteX23" fmla="*/ 225266 w 285750"/>
                <a:gd name="connsiteY23" fmla="*/ 320707 h 390525"/>
                <a:gd name="connsiteX24" fmla="*/ 236411 w 285750"/>
                <a:gd name="connsiteY24" fmla="*/ 331851 h 390525"/>
                <a:gd name="connsiteX25" fmla="*/ 225266 w 285750"/>
                <a:gd name="connsiteY25" fmla="*/ 342995 h 390525"/>
                <a:gd name="connsiteX26" fmla="*/ 225266 w 285750"/>
                <a:gd name="connsiteY26" fmla="*/ 298418 h 390525"/>
                <a:gd name="connsiteX27" fmla="*/ 69247 w 285750"/>
                <a:gd name="connsiteY27" fmla="*/ 298418 h 390525"/>
                <a:gd name="connsiteX28" fmla="*/ 58103 w 285750"/>
                <a:gd name="connsiteY28" fmla="*/ 287274 h 390525"/>
                <a:gd name="connsiteX29" fmla="*/ 69247 w 285750"/>
                <a:gd name="connsiteY29" fmla="*/ 276130 h 390525"/>
                <a:gd name="connsiteX30" fmla="*/ 225266 w 285750"/>
                <a:gd name="connsiteY30" fmla="*/ 276130 h 390525"/>
                <a:gd name="connsiteX31" fmla="*/ 236411 w 285750"/>
                <a:gd name="connsiteY31" fmla="*/ 287274 h 390525"/>
                <a:gd name="connsiteX32" fmla="*/ 225266 w 285750"/>
                <a:gd name="connsiteY32" fmla="*/ 298418 h 390525"/>
                <a:gd name="connsiteX33" fmla="*/ 225266 w 285750"/>
                <a:gd name="connsiteY33" fmla="*/ 253841 h 390525"/>
                <a:gd name="connsiteX34" fmla="*/ 69247 w 285750"/>
                <a:gd name="connsiteY34" fmla="*/ 253841 h 390525"/>
                <a:gd name="connsiteX35" fmla="*/ 58103 w 285750"/>
                <a:gd name="connsiteY35" fmla="*/ 242697 h 390525"/>
                <a:gd name="connsiteX36" fmla="*/ 69247 w 285750"/>
                <a:gd name="connsiteY36" fmla="*/ 231553 h 390525"/>
                <a:gd name="connsiteX37" fmla="*/ 225266 w 285750"/>
                <a:gd name="connsiteY37" fmla="*/ 231553 h 390525"/>
                <a:gd name="connsiteX38" fmla="*/ 236411 w 285750"/>
                <a:gd name="connsiteY38" fmla="*/ 242697 h 390525"/>
                <a:gd name="connsiteX39" fmla="*/ 225266 w 285750"/>
                <a:gd name="connsiteY39" fmla="*/ 253841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85750" h="390525">
                  <a:moveTo>
                    <a:pt x="269653" y="7144"/>
                  </a:moveTo>
                  <a:lnTo>
                    <a:pt x="24479" y="7144"/>
                  </a:lnTo>
                  <a:cubicBezTo>
                    <a:pt x="18288" y="7144"/>
                    <a:pt x="13335" y="12097"/>
                    <a:pt x="13335" y="18288"/>
                  </a:cubicBezTo>
                  <a:lnTo>
                    <a:pt x="13335" y="365284"/>
                  </a:lnTo>
                  <a:cubicBezTo>
                    <a:pt x="13335" y="373475"/>
                    <a:pt x="10954" y="381000"/>
                    <a:pt x="7144" y="387572"/>
                  </a:cubicBezTo>
                  <a:lnTo>
                    <a:pt x="225076" y="387572"/>
                  </a:lnTo>
                  <a:cubicBezTo>
                    <a:pt x="255842" y="387572"/>
                    <a:pt x="280797" y="362617"/>
                    <a:pt x="280797" y="331851"/>
                  </a:cubicBezTo>
                  <a:lnTo>
                    <a:pt x="280797" y="18288"/>
                  </a:lnTo>
                  <a:cubicBezTo>
                    <a:pt x="280797" y="12097"/>
                    <a:pt x="275749" y="7144"/>
                    <a:pt x="269653" y="7144"/>
                  </a:cubicBezTo>
                  <a:close/>
                  <a:moveTo>
                    <a:pt x="136112" y="52483"/>
                  </a:moveTo>
                  <a:cubicBezTo>
                    <a:pt x="166878" y="52483"/>
                    <a:pt x="191834" y="77438"/>
                    <a:pt x="191834" y="108204"/>
                  </a:cubicBezTo>
                  <a:cubicBezTo>
                    <a:pt x="191834" y="122396"/>
                    <a:pt x="186404" y="135160"/>
                    <a:pt x="177641" y="144971"/>
                  </a:cubicBezTo>
                  <a:lnTo>
                    <a:pt x="211931" y="190691"/>
                  </a:lnTo>
                  <a:cubicBezTo>
                    <a:pt x="215646" y="195644"/>
                    <a:pt x="214598" y="202597"/>
                    <a:pt x="209741" y="206312"/>
                  </a:cubicBezTo>
                  <a:cubicBezTo>
                    <a:pt x="204788" y="210026"/>
                    <a:pt x="197834" y="208979"/>
                    <a:pt x="194120" y="204121"/>
                  </a:cubicBezTo>
                  <a:lnTo>
                    <a:pt x="159925" y="158496"/>
                  </a:lnTo>
                  <a:cubicBezTo>
                    <a:pt x="152686" y="161925"/>
                    <a:pt x="144685" y="164021"/>
                    <a:pt x="136208" y="164021"/>
                  </a:cubicBezTo>
                  <a:cubicBezTo>
                    <a:pt x="105442" y="164021"/>
                    <a:pt x="80486" y="139065"/>
                    <a:pt x="80486" y="108299"/>
                  </a:cubicBezTo>
                  <a:cubicBezTo>
                    <a:pt x="80486" y="77534"/>
                    <a:pt x="105347" y="52483"/>
                    <a:pt x="136112" y="52483"/>
                  </a:cubicBezTo>
                  <a:close/>
                  <a:moveTo>
                    <a:pt x="225266" y="342995"/>
                  </a:moveTo>
                  <a:lnTo>
                    <a:pt x="69247" y="342995"/>
                  </a:lnTo>
                  <a:cubicBezTo>
                    <a:pt x="63056" y="342995"/>
                    <a:pt x="58103" y="338042"/>
                    <a:pt x="58103" y="331851"/>
                  </a:cubicBezTo>
                  <a:cubicBezTo>
                    <a:pt x="58103" y="325660"/>
                    <a:pt x="63056" y="320707"/>
                    <a:pt x="69247" y="320707"/>
                  </a:cubicBezTo>
                  <a:lnTo>
                    <a:pt x="225266" y="320707"/>
                  </a:lnTo>
                  <a:cubicBezTo>
                    <a:pt x="231458" y="320707"/>
                    <a:pt x="236411" y="325660"/>
                    <a:pt x="236411" y="331851"/>
                  </a:cubicBezTo>
                  <a:cubicBezTo>
                    <a:pt x="236411" y="338042"/>
                    <a:pt x="231362" y="342995"/>
                    <a:pt x="225266" y="342995"/>
                  </a:cubicBezTo>
                  <a:close/>
                  <a:moveTo>
                    <a:pt x="225266" y="298418"/>
                  </a:moveTo>
                  <a:lnTo>
                    <a:pt x="69247" y="298418"/>
                  </a:lnTo>
                  <a:cubicBezTo>
                    <a:pt x="63056" y="298418"/>
                    <a:pt x="58103" y="293465"/>
                    <a:pt x="58103" y="287274"/>
                  </a:cubicBezTo>
                  <a:cubicBezTo>
                    <a:pt x="58103" y="281083"/>
                    <a:pt x="63056" y="276130"/>
                    <a:pt x="69247" y="276130"/>
                  </a:cubicBezTo>
                  <a:lnTo>
                    <a:pt x="225266" y="276130"/>
                  </a:lnTo>
                  <a:cubicBezTo>
                    <a:pt x="231458" y="276130"/>
                    <a:pt x="236411" y="281083"/>
                    <a:pt x="236411" y="287274"/>
                  </a:cubicBezTo>
                  <a:cubicBezTo>
                    <a:pt x="236411" y="293370"/>
                    <a:pt x="231362" y="298418"/>
                    <a:pt x="225266" y="298418"/>
                  </a:cubicBezTo>
                  <a:close/>
                  <a:moveTo>
                    <a:pt x="225266" y="253841"/>
                  </a:moveTo>
                  <a:lnTo>
                    <a:pt x="69247" y="253841"/>
                  </a:lnTo>
                  <a:cubicBezTo>
                    <a:pt x="63056" y="253841"/>
                    <a:pt x="58103" y="248888"/>
                    <a:pt x="58103" y="242697"/>
                  </a:cubicBezTo>
                  <a:cubicBezTo>
                    <a:pt x="58103" y="236506"/>
                    <a:pt x="63056" y="231553"/>
                    <a:pt x="69247" y="231553"/>
                  </a:cubicBezTo>
                  <a:lnTo>
                    <a:pt x="225266" y="231553"/>
                  </a:lnTo>
                  <a:cubicBezTo>
                    <a:pt x="231458" y="231553"/>
                    <a:pt x="236411" y="236506"/>
                    <a:pt x="236411" y="242697"/>
                  </a:cubicBezTo>
                  <a:cubicBezTo>
                    <a:pt x="236411" y="248793"/>
                    <a:pt x="231362" y="253841"/>
                    <a:pt x="225266" y="2538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276">
              <a:extLst>
                <a:ext uri="{FF2B5EF4-FFF2-40B4-BE49-F238E27FC236}">
                  <a16:creationId xmlns:a16="http://schemas.microsoft.com/office/drawing/2014/main" id="{1075DC9E-2B9C-4846-A538-83A0873D8A70}"/>
                </a:ext>
              </a:extLst>
            </p:cNvPr>
            <p:cNvSpPr/>
            <p:nvPr/>
          </p:nvSpPr>
          <p:spPr>
            <a:xfrm>
              <a:off x="773707" y="1076134"/>
              <a:ext cx="57150" cy="209550"/>
            </a:xfrm>
            <a:custGeom>
              <a:avLst/>
              <a:gdLst>
                <a:gd name="connsiteX0" fmla="*/ 7144 w 57150"/>
                <a:gd name="connsiteY0" fmla="*/ 18288 h 209550"/>
                <a:gd name="connsiteX1" fmla="*/ 7144 w 57150"/>
                <a:gd name="connsiteY1" fmla="*/ 185738 h 209550"/>
                <a:gd name="connsiteX2" fmla="*/ 27813 w 57150"/>
                <a:gd name="connsiteY2" fmla="*/ 208407 h 209550"/>
                <a:gd name="connsiteX3" fmla="*/ 51721 w 57150"/>
                <a:gd name="connsiteY3" fmla="*/ 186214 h 209550"/>
                <a:gd name="connsiteX4" fmla="*/ 51721 w 57150"/>
                <a:gd name="connsiteY4" fmla="*/ 7144 h 209550"/>
                <a:gd name="connsiteX5" fmla="*/ 18288 w 57150"/>
                <a:gd name="connsiteY5" fmla="*/ 7144 h 209550"/>
                <a:gd name="connsiteX6" fmla="*/ 7144 w 57150"/>
                <a:gd name="connsiteY6" fmla="*/ 1828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09550">
                  <a:moveTo>
                    <a:pt x="7144" y="18288"/>
                  </a:moveTo>
                  <a:lnTo>
                    <a:pt x="7144" y="185738"/>
                  </a:lnTo>
                  <a:cubicBezTo>
                    <a:pt x="7144" y="197453"/>
                    <a:pt x="16097" y="207550"/>
                    <a:pt x="27813" y="208407"/>
                  </a:cubicBezTo>
                  <a:cubicBezTo>
                    <a:pt x="40862" y="209360"/>
                    <a:pt x="51721" y="199073"/>
                    <a:pt x="51721" y="186214"/>
                  </a:cubicBezTo>
                  <a:lnTo>
                    <a:pt x="51721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9" name="그룹 205">
            <a:extLst>
              <a:ext uri="{FF2B5EF4-FFF2-40B4-BE49-F238E27FC236}">
                <a16:creationId xmlns:a16="http://schemas.microsoft.com/office/drawing/2014/main" id="{D285B51E-5D61-4A68-AE95-2C5D0B9FE1EC}"/>
              </a:ext>
            </a:extLst>
          </p:cNvPr>
          <p:cNvGrpSpPr/>
          <p:nvPr/>
        </p:nvGrpSpPr>
        <p:grpSpPr>
          <a:xfrm>
            <a:off x="4430949" y="3543365"/>
            <a:ext cx="384048" cy="298228"/>
            <a:chOff x="4112600" y="931068"/>
            <a:chExt cx="384048" cy="298228"/>
          </a:xfrm>
          <a:solidFill>
            <a:srgbClr val="002060"/>
          </a:solidFill>
        </p:grpSpPr>
        <p:sp>
          <p:nvSpPr>
            <p:cNvPr id="120" name="자유형: 도형 206">
              <a:extLst>
                <a:ext uri="{FF2B5EF4-FFF2-40B4-BE49-F238E27FC236}">
                  <a16:creationId xmlns:a16="http://schemas.microsoft.com/office/drawing/2014/main" id="{C543AD80-AA14-4187-A10A-9A388FDB75A9}"/>
                </a:ext>
              </a:extLst>
            </p:cNvPr>
            <p:cNvSpPr/>
            <p:nvPr/>
          </p:nvSpPr>
          <p:spPr>
            <a:xfrm>
              <a:off x="4201373" y="931068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207">
              <a:extLst>
                <a:ext uri="{FF2B5EF4-FFF2-40B4-BE49-F238E27FC236}">
                  <a16:creationId xmlns:a16="http://schemas.microsoft.com/office/drawing/2014/main" id="{5A786FFF-2793-4AFA-B913-382B32C7F163}"/>
                </a:ext>
              </a:extLst>
            </p:cNvPr>
            <p:cNvSpPr/>
            <p:nvPr/>
          </p:nvSpPr>
          <p:spPr>
            <a:xfrm>
              <a:off x="4201373" y="1042130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208">
              <a:extLst>
                <a:ext uri="{FF2B5EF4-FFF2-40B4-BE49-F238E27FC236}">
                  <a16:creationId xmlns:a16="http://schemas.microsoft.com/office/drawing/2014/main" id="{373E1405-E060-4DBB-A033-020567ED29BE}"/>
                </a:ext>
              </a:extLst>
            </p:cNvPr>
            <p:cNvSpPr/>
            <p:nvPr/>
          </p:nvSpPr>
          <p:spPr>
            <a:xfrm>
              <a:off x="4201373" y="1153096"/>
              <a:ext cx="295275" cy="76200"/>
            </a:xfrm>
            <a:custGeom>
              <a:avLst/>
              <a:gdLst>
                <a:gd name="connsiteX0" fmla="*/ 264033 w 295275"/>
                <a:gd name="connsiteY0" fmla="*/ 7144 h 76200"/>
                <a:gd name="connsiteX1" fmla="*/ 40481 w 295275"/>
                <a:gd name="connsiteY1" fmla="*/ 7144 h 76200"/>
                <a:gd name="connsiteX2" fmla="*/ 7144 w 295275"/>
                <a:gd name="connsiteY2" fmla="*/ 40481 h 76200"/>
                <a:gd name="connsiteX3" fmla="*/ 40481 w 295275"/>
                <a:gd name="connsiteY3" fmla="*/ 73819 h 76200"/>
                <a:gd name="connsiteX4" fmla="*/ 264033 w 295275"/>
                <a:gd name="connsiteY4" fmla="*/ 73819 h 76200"/>
                <a:gd name="connsiteX5" fmla="*/ 297371 w 295275"/>
                <a:gd name="connsiteY5" fmla="*/ 40481 h 76200"/>
                <a:gd name="connsiteX6" fmla="*/ 264033 w 295275"/>
                <a:gd name="connsiteY6" fmla="*/ 7144 h 76200"/>
                <a:gd name="connsiteX7" fmla="*/ 264033 w 295275"/>
                <a:gd name="connsiteY7" fmla="*/ 51530 h 76200"/>
                <a:gd name="connsiteX8" fmla="*/ 40481 w 295275"/>
                <a:gd name="connsiteY8" fmla="*/ 51530 h 76200"/>
                <a:gd name="connsiteX9" fmla="*/ 29337 w 295275"/>
                <a:gd name="connsiteY9" fmla="*/ 40386 h 76200"/>
                <a:gd name="connsiteX10" fmla="*/ 40481 w 295275"/>
                <a:gd name="connsiteY10" fmla="*/ 29242 h 76200"/>
                <a:gd name="connsiteX11" fmla="*/ 264033 w 295275"/>
                <a:gd name="connsiteY11" fmla="*/ 29242 h 76200"/>
                <a:gd name="connsiteX12" fmla="*/ 275177 w 295275"/>
                <a:gd name="connsiteY12" fmla="*/ 40386 h 76200"/>
                <a:gd name="connsiteX13" fmla="*/ 264033 w 295275"/>
                <a:gd name="connsiteY13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95275" h="76200">
                  <a:moveTo>
                    <a:pt x="264033" y="7144"/>
                  </a:move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lnTo>
                    <a:pt x="264033" y="73819"/>
                  </a:lnTo>
                  <a:cubicBezTo>
                    <a:pt x="282416" y="73819"/>
                    <a:pt x="297371" y="58865"/>
                    <a:pt x="297371" y="40481"/>
                  </a:cubicBezTo>
                  <a:cubicBezTo>
                    <a:pt x="297371" y="22098"/>
                    <a:pt x="282416" y="7144"/>
                    <a:pt x="264033" y="7144"/>
                  </a:cubicBezTo>
                  <a:close/>
                  <a:moveTo>
                    <a:pt x="264033" y="51530"/>
                  </a:moveTo>
                  <a:lnTo>
                    <a:pt x="40481" y="51530"/>
                  </a:ln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lnTo>
                    <a:pt x="264033" y="29242"/>
                  </a:lnTo>
                  <a:cubicBezTo>
                    <a:pt x="270129" y="29242"/>
                    <a:pt x="275177" y="34195"/>
                    <a:pt x="275177" y="40386"/>
                  </a:cubicBezTo>
                  <a:cubicBezTo>
                    <a:pt x="275177" y="46577"/>
                    <a:pt x="270224" y="51530"/>
                    <a:pt x="264033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209">
              <a:extLst>
                <a:ext uri="{FF2B5EF4-FFF2-40B4-BE49-F238E27FC236}">
                  <a16:creationId xmlns:a16="http://schemas.microsoft.com/office/drawing/2014/main" id="{07B2C527-7153-45DE-B142-60661EDBF195}"/>
                </a:ext>
              </a:extLst>
            </p:cNvPr>
            <p:cNvSpPr/>
            <p:nvPr/>
          </p:nvSpPr>
          <p:spPr>
            <a:xfrm>
              <a:off x="4112600" y="931068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210">
              <a:extLst>
                <a:ext uri="{FF2B5EF4-FFF2-40B4-BE49-F238E27FC236}">
                  <a16:creationId xmlns:a16="http://schemas.microsoft.com/office/drawing/2014/main" id="{770BED4F-9A85-4EE7-81C1-EA995CBC69EB}"/>
                </a:ext>
              </a:extLst>
            </p:cNvPr>
            <p:cNvSpPr/>
            <p:nvPr/>
          </p:nvSpPr>
          <p:spPr>
            <a:xfrm>
              <a:off x="4112600" y="1042130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195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211">
              <a:extLst>
                <a:ext uri="{FF2B5EF4-FFF2-40B4-BE49-F238E27FC236}">
                  <a16:creationId xmlns:a16="http://schemas.microsoft.com/office/drawing/2014/main" id="{7E7C6FD4-F287-4CE0-A11C-891BDF70BFD9}"/>
                </a:ext>
              </a:extLst>
            </p:cNvPr>
            <p:cNvSpPr/>
            <p:nvPr/>
          </p:nvSpPr>
          <p:spPr>
            <a:xfrm>
              <a:off x="4112600" y="1153096"/>
              <a:ext cx="76200" cy="76200"/>
            </a:xfrm>
            <a:custGeom>
              <a:avLst/>
              <a:gdLst>
                <a:gd name="connsiteX0" fmla="*/ 40481 w 76200"/>
                <a:gd name="connsiteY0" fmla="*/ 7144 h 76200"/>
                <a:gd name="connsiteX1" fmla="*/ 7144 w 76200"/>
                <a:gd name="connsiteY1" fmla="*/ 40481 h 76200"/>
                <a:gd name="connsiteX2" fmla="*/ 40481 w 76200"/>
                <a:gd name="connsiteY2" fmla="*/ 73819 h 76200"/>
                <a:gd name="connsiteX3" fmla="*/ 73819 w 76200"/>
                <a:gd name="connsiteY3" fmla="*/ 40481 h 76200"/>
                <a:gd name="connsiteX4" fmla="*/ 40481 w 76200"/>
                <a:gd name="connsiteY4" fmla="*/ 7144 h 76200"/>
                <a:gd name="connsiteX5" fmla="*/ 40481 w 76200"/>
                <a:gd name="connsiteY5" fmla="*/ 51530 h 76200"/>
                <a:gd name="connsiteX6" fmla="*/ 29337 w 76200"/>
                <a:gd name="connsiteY6" fmla="*/ 40386 h 76200"/>
                <a:gd name="connsiteX7" fmla="*/ 40481 w 76200"/>
                <a:gd name="connsiteY7" fmla="*/ 29242 h 76200"/>
                <a:gd name="connsiteX8" fmla="*/ 51626 w 76200"/>
                <a:gd name="connsiteY8" fmla="*/ 40386 h 76200"/>
                <a:gd name="connsiteX9" fmla="*/ 40481 w 76200"/>
                <a:gd name="connsiteY9" fmla="*/ 515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40481" y="7144"/>
                  </a:moveTo>
                  <a:cubicBezTo>
                    <a:pt x="22098" y="7144"/>
                    <a:pt x="7144" y="22098"/>
                    <a:pt x="7144" y="40481"/>
                  </a:cubicBezTo>
                  <a:cubicBezTo>
                    <a:pt x="7144" y="58865"/>
                    <a:pt x="22098" y="73819"/>
                    <a:pt x="40481" y="73819"/>
                  </a:cubicBezTo>
                  <a:cubicBezTo>
                    <a:pt x="58864" y="73819"/>
                    <a:pt x="73819" y="58865"/>
                    <a:pt x="73819" y="40481"/>
                  </a:cubicBezTo>
                  <a:cubicBezTo>
                    <a:pt x="73819" y="22098"/>
                    <a:pt x="58864" y="7144"/>
                    <a:pt x="40481" y="7144"/>
                  </a:cubicBezTo>
                  <a:close/>
                  <a:moveTo>
                    <a:pt x="40481" y="51530"/>
                  </a:moveTo>
                  <a:cubicBezTo>
                    <a:pt x="34385" y="51530"/>
                    <a:pt x="29337" y="46577"/>
                    <a:pt x="29337" y="40386"/>
                  </a:cubicBezTo>
                  <a:cubicBezTo>
                    <a:pt x="29337" y="34290"/>
                    <a:pt x="34290" y="29242"/>
                    <a:pt x="40481" y="29242"/>
                  </a:cubicBezTo>
                  <a:cubicBezTo>
                    <a:pt x="46577" y="29242"/>
                    <a:pt x="51626" y="34195"/>
                    <a:pt x="51626" y="40386"/>
                  </a:cubicBezTo>
                  <a:cubicBezTo>
                    <a:pt x="51626" y="46577"/>
                    <a:pt x="46672" y="51530"/>
                    <a:pt x="40481" y="51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90" name="그룹 394">
            <a:extLst>
              <a:ext uri="{FF2B5EF4-FFF2-40B4-BE49-F238E27FC236}">
                <a16:creationId xmlns:a16="http://schemas.microsoft.com/office/drawing/2014/main" id="{81E0A5F2-C843-4A4C-80F1-4799EC40263B}"/>
              </a:ext>
            </a:extLst>
          </p:cNvPr>
          <p:cNvGrpSpPr/>
          <p:nvPr/>
        </p:nvGrpSpPr>
        <p:grpSpPr>
          <a:xfrm>
            <a:off x="6265565" y="3495794"/>
            <a:ext cx="391001" cy="392620"/>
            <a:chOff x="4821927" y="2905696"/>
            <a:chExt cx="391001" cy="392620"/>
          </a:xfrm>
          <a:solidFill>
            <a:srgbClr val="002060"/>
          </a:solidFill>
        </p:grpSpPr>
        <p:sp>
          <p:nvSpPr>
            <p:cNvPr id="116" name="자유형: 도형 395">
              <a:extLst>
                <a:ext uri="{FF2B5EF4-FFF2-40B4-BE49-F238E27FC236}">
                  <a16:creationId xmlns:a16="http://schemas.microsoft.com/office/drawing/2014/main" id="{34327186-6F2D-4D46-951C-4563D6276A16}"/>
                </a:ext>
              </a:extLst>
            </p:cNvPr>
            <p:cNvSpPr/>
            <p:nvPr/>
          </p:nvSpPr>
          <p:spPr>
            <a:xfrm>
              <a:off x="5022523" y="2905696"/>
              <a:ext cx="161925" cy="180975"/>
            </a:xfrm>
            <a:custGeom>
              <a:avLst/>
              <a:gdLst>
                <a:gd name="connsiteX0" fmla="*/ 162306 w 161925"/>
                <a:gd name="connsiteY0" fmla="*/ 102203 h 180975"/>
                <a:gd name="connsiteX1" fmla="*/ 152305 w 161925"/>
                <a:gd name="connsiteY1" fmla="*/ 95917 h 180975"/>
                <a:gd name="connsiteX2" fmla="*/ 140589 w 161925"/>
                <a:gd name="connsiteY2" fmla="*/ 95917 h 180975"/>
                <a:gd name="connsiteX3" fmla="*/ 41243 w 161925"/>
                <a:gd name="connsiteY3" fmla="*/ 7144 h 180975"/>
                <a:gd name="connsiteX4" fmla="*/ 18288 w 161925"/>
                <a:gd name="connsiteY4" fmla="*/ 7144 h 180975"/>
                <a:gd name="connsiteX5" fmla="*/ 7144 w 161925"/>
                <a:gd name="connsiteY5" fmla="*/ 18288 h 180975"/>
                <a:gd name="connsiteX6" fmla="*/ 18288 w 161925"/>
                <a:gd name="connsiteY6" fmla="*/ 29432 h 180975"/>
                <a:gd name="connsiteX7" fmla="*/ 74200 w 161925"/>
                <a:gd name="connsiteY7" fmla="*/ 96012 h 180975"/>
                <a:gd name="connsiteX8" fmla="*/ 63437 w 161925"/>
                <a:gd name="connsiteY8" fmla="*/ 96012 h 180975"/>
                <a:gd name="connsiteX9" fmla="*/ 53435 w 161925"/>
                <a:gd name="connsiteY9" fmla="*/ 102299 h 180975"/>
                <a:gd name="connsiteX10" fmla="*/ 54674 w 161925"/>
                <a:gd name="connsiteY10" fmla="*/ 114014 h 180975"/>
                <a:gd name="connsiteX11" fmla="*/ 99060 w 161925"/>
                <a:gd name="connsiteY11" fmla="*/ 170307 h 180975"/>
                <a:gd name="connsiteX12" fmla="*/ 107728 w 161925"/>
                <a:gd name="connsiteY12" fmla="*/ 174498 h 180975"/>
                <a:gd name="connsiteX13" fmla="*/ 116396 w 161925"/>
                <a:gd name="connsiteY13" fmla="*/ 170307 h 180975"/>
                <a:gd name="connsiteX14" fmla="*/ 160782 w 161925"/>
                <a:gd name="connsiteY14" fmla="*/ 114014 h 180975"/>
                <a:gd name="connsiteX15" fmla="*/ 162306 w 161925"/>
                <a:gd name="connsiteY15" fmla="*/ 102203 h 180975"/>
                <a:gd name="connsiteX16" fmla="*/ 107823 w 161925"/>
                <a:gd name="connsiteY16" fmla="*/ 145352 h 180975"/>
                <a:gd name="connsiteX17" fmla="*/ 86296 w 161925"/>
                <a:gd name="connsiteY17" fmla="*/ 118110 h 180975"/>
                <a:gd name="connsiteX18" fmla="*/ 96679 w 161925"/>
                <a:gd name="connsiteY18" fmla="*/ 107061 h 180975"/>
                <a:gd name="connsiteX19" fmla="*/ 80963 w 161925"/>
                <a:gd name="connsiteY19" fmla="*/ 40291 h 180975"/>
                <a:gd name="connsiteX20" fmla="*/ 118872 w 161925"/>
                <a:gd name="connsiteY20" fmla="*/ 107061 h 180975"/>
                <a:gd name="connsiteX21" fmla="*/ 129254 w 161925"/>
                <a:gd name="connsiteY21" fmla="*/ 118110 h 180975"/>
                <a:gd name="connsiteX22" fmla="*/ 107823 w 161925"/>
                <a:gd name="connsiteY22" fmla="*/ 145352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1925" h="180975">
                  <a:moveTo>
                    <a:pt x="162306" y="102203"/>
                  </a:moveTo>
                  <a:cubicBezTo>
                    <a:pt x="160496" y="98393"/>
                    <a:pt x="156591" y="95917"/>
                    <a:pt x="152305" y="95917"/>
                  </a:cubicBezTo>
                  <a:lnTo>
                    <a:pt x="140589" y="95917"/>
                  </a:lnTo>
                  <a:cubicBezTo>
                    <a:pt x="135064" y="46006"/>
                    <a:pt x="92583" y="7144"/>
                    <a:pt x="41243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cubicBezTo>
                    <a:pt x="60008" y="29432"/>
                    <a:pt x="72104" y="63437"/>
                    <a:pt x="74200" y="96012"/>
                  </a:cubicBezTo>
                  <a:lnTo>
                    <a:pt x="63437" y="96012"/>
                  </a:lnTo>
                  <a:cubicBezTo>
                    <a:pt x="59150" y="96012"/>
                    <a:pt x="55340" y="98488"/>
                    <a:pt x="53435" y="102299"/>
                  </a:cubicBezTo>
                  <a:cubicBezTo>
                    <a:pt x="51626" y="106108"/>
                    <a:pt x="52102" y="110680"/>
                    <a:pt x="54674" y="114014"/>
                  </a:cubicBezTo>
                  <a:lnTo>
                    <a:pt x="99060" y="170307"/>
                  </a:lnTo>
                  <a:cubicBezTo>
                    <a:pt x="101155" y="172974"/>
                    <a:pt x="104394" y="174498"/>
                    <a:pt x="107728" y="174498"/>
                  </a:cubicBezTo>
                  <a:cubicBezTo>
                    <a:pt x="111062" y="174498"/>
                    <a:pt x="114300" y="172974"/>
                    <a:pt x="116396" y="170307"/>
                  </a:cubicBezTo>
                  <a:lnTo>
                    <a:pt x="160782" y="114014"/>
                  </a:lnTo>
                  <a:cubicBezTo>
                    <a:pt x="163639" y="110585"/>
                    <a:pt x="164116" y="106013"/>
                    <a:pt x="162306" y="102203"/>
                  </a:cubicBezTo>
                  <a:close/>
                  <a:moveTo>
                    <a:pt x="107823" y="145352"/>
                  </a:moveTo>
                  <a:lnTo>
                    <a:pt x="86296" y="118110"/>
                  </a:lnTo>
                  <a:cubicBezTo>
                    <a:pt x="92107" y="117729"/>
                    <a:pt x="96679" y="112967"/>
                    <a:pt x="96679" y="107061"/>
                  </a:cubicBezTo>
                  <a:cubicBezTo>
                    <a:pt x="96679" y="79629"/>
                    <a:pt x="91440" y="57150"/>
                    <a:pt x="80963" y="40291"/>
                  </a:cubicBezTo>
                  <a:cubicBezTo>
                    <a:pt x="103632" y="53912"/>
                    <a:pt x="118872" y="78677"/>
                    <a:pt x="118872" y="107061"/>
                  </a:cubicBezTo>
                  <a:cubicBezTo>
                    <a:pt x="118872" y="112967"/>
                    <a:pt x="123444" y="117824"/>
                    <a:pt x="129254" y="118110"/>
                  </a:cubicBezTo>
                  <a:lnTo>
                    <a:pt x="107823" y="145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396">
              <a:extLst>
                <a:ext uri="{FF2B5EF4-FFF2-40B4-BE49-F238E27FC236}">
                  <a16:creationId xmlns:a16="http://schemas.microsoft.com/office/drawing/2014/main" id="{9B282837-DCF0-4BAD-9B4C-2355DE544AD4}"/>
                </a:ext>
              </a:extLst>
            </p:cNvPr>
            <p:cNvSpPr/>
            <p:nvPr/>
          </p:nvSpPr>
          <p:spPr>
            <a:xfrm>
              <a:off x="4844278" y="3117341"/>
              <a:ext cx="161925" cy="180975"/>
            </a:xfrm>
            <a:custGeom>
              <a:avLst/>
              <a:gdLst>
                <a:gd name="connsiteX0" fmla="*/ 152147 w 161925"/>
                <a:gd name="connsiteY0" fmla="*/ 152209 h 180975"/>
                <a:gd name="connsiteX1" fmla="*/ 96235 w 161925"/>
                <a:gd name="connsiteY1" fmla="*/ 84868 h 180975"/>
                <a:gd name="connsiteX2" fmla="*/ 106999 w 161925"/>
                <a:gd name="connsiteY2" fmla="*/ 84868 h 180975"/>
                <a:gd name="connsiteX3" fmla="*/ 117000 w 161925"/>
                <a:gd name="connsiteY3" fmla="*/ 78581 h 180975"/>
                <a:gd name="connsiteX4" fmla="*/ 115666 w 161925"/>
                <a:gd name="connsiteY4" fmla="*/ 66866 h 180975"/>
                <a:gd name="connsiteX5" fmla="*/ 71280 w 161925"/>
                <a:gd name="connsiteY5" fmla="*/ 11335 h 180975"/>
                <a:gd name="connsiteX6" fmla="*/ 62612 w 161925"/>
                <a:gd name="connsiteY6" fmla="*/ 7144 h 180975"/>
                <a:gd name="connsiteX7" fmla="*/ 53944 w 161925"/>
                <a:gd name="connsiteY7" fmla="*/ 11335 h 180975"/>
                <a:gd name="connsiteX8" fmla="*/ 9558 w 161925"/>
                <a:gd name="connsiteY8" fmla="*/ 66866 h 180975"/>
                <a:gd name="connsiteX9" fmla="*/ 8224 w 161925"/>
                <a:gd name="connsiteY9" fmla="*/ 78581 h 180975"/>
                <a:gd name="connsiteX10" fmla="*/ 18226 w 161925"/>
                <a:gd name="connsiteY10" fmla="*/ 84868 h 180975"/>
                <a:gd name="connsiteX11" fmla="*/ 29941 w 161925"/>
                <a:gd name="connsiteY11" fmla="*/ 84868 h 180975"/>
                <a:gd name="connsiteX12" fmla="*/ 129954 w 161925"/>
                <a:gd name="connsiteY12" fmla="*/ 174403 h 180975"/>
                <a:gd name="connsiteX13" fmla="*/ 152147 w 161925"/>
                <a:gd name="connsiteY13" fmla="*/ 174403 h 180975"/>
                <a:gd name="connsiteX14" fmla="*/ 163291 w 161925"/>
                <a:gd name="connsiteY14" fmla="*/ 163259 h 180975"/>
                <a:gd name="connsiteX15" fmla="*/ 152147 w 161925"/>
                <a:gd name="connsiteY15" fmla="*/ 152209 h 180975"/>
                <a:gd name="connsiteX16" fmla="*/ 51468 w 161925"/>
                <a:gd name="connsiteY16" fmla="*/ 73819 h 180975"/>
                <a:gd name="connsiteX17" fmla="*/ 41276 w 161925"/>
                <a:gd name="connsiteY17" fmla="*/ 62770 h 180975"/>
                <a:gd name="connsiteX18" fmla="*/ 62612 w 161925"/>
                <a:gd name="connsiteY18" fmla="*/ 36100 h 180975"/>
                <a:gd name="connsiteX19" fmla="*/ 83948 w 161925"/>
                <a:gd name="connsiteY19" fmla="*/ 62770 h 180975"/>
                <a:gd name="connsiteX20" fmla="*/ 73756 w 161925"/>
                <a:gd name="connsiteY20" fmla="*/ 73819 h 180975"/>
                <a:gd name="connsiteX21" fmla="*/ 89568 w 161925"/>
                <a:gd name="connsiteY21" fmla="*/ 140970 h 180975"/>
                <a:gd name="connsiteX22" fmla="*/ 51468 w 161925"/>
                <a:gd name="connsiteY22" fmla="*/ 7381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1925" h="180975">
                  <a:moveTo>
                    <a:pt x="152147" y="152209"/>
                  </a:moveTo>
                  <a:cubicBezTo>
                    <a:pt x="113857" y="152209"/>
                    <a:pt x="98712" y="123063"/>
                    <a:pt x="96235" y="84868"/>
                  </a:cubicBezTo>
                  <a:lnTo>
                    <a:pt x="106999" y="84868"/>
                  </a:lnTo>
                  <a:cubicBezTo>
                    <a:pt x="111285" y="84868"/>
                    <a:pt x="115190" y="82391"/>
                    <a:pt x="117000" y="78581"/>
                  </a:cubicBezTo>
                  <a:cubicBezTo>
                    <a:pt x="118810" y="74771"/>
                    <a:pt x="118333" y="70199"/>
                    <a:pt x="115666" y="66866"/>
                  </a:cubicBezTo>
                  <a:lnTo>
                    <a:pt x="71280" y="11335"/>
                  </a:lnTo>
                  <a:cubicBezTo>
                    <a:pt x="69184" y="8668"/>
                    <a:pt x="65946" y="7144"/>
                    <a:pt x="62612" y="7144"/>
                  </a:cubicBezTo>
                  <a:cubicBezTo>
                    <a:pt x="59278" y="7144"/>
                    <a:pt x="56040" y="8668"/>
                    <a:pt x="53944" y="11335"/>
                  </a:cubicBezTo>
                  <a:lnTo>
                    <a:pt x="9558" y="66866"/>
                  </a:lnTo>
                  <a:cubicBezTo>
                    <a:pt x="6891" y="70199"/>
                    <a:pt x="6415" y="74771"/>
                    <a:pt x="8224" y="78581"/>
                  </a:cubicBezTo>
                  <a:cubicBezTo>
                    <a:pt x="10034" y="82391"/>
                    <a:pt x="13939" y="84868"/>
                    <a:pt x="18226" y="84868"/>
                  </a:cubicBezTo>
                  <a:lnTo>
                    <a:pt x="29941" y="84868"/>
                  </a:lnTo>
                  <a:cubicBezTo>
                    <a:pt x="35466" y="134493"/>
                    <a:pt x="78138" y="174403"/>
                    <a:pt x="129954" y="174403"/>
                  </a:cubicBezTo>
                  <a:lnTo>
                    <a:pt x="152147" y="174403"/>
                  </a:lnTo>
                  <a:cubicBezTo>
                    <a:pt x="158243" y="174403"/>
                    <a:pt x="163291" y="169450"/>
                    <a:pt x="163291" y="163259"/>
                  </a:cubicBezTo>
                  <a:cubicBezTo>
                    <a:pt x="163291" y="157067"/>
                    <a:pt x="158243" y="152209"/>
                    <a:pt x="152147" y="152209"/>
                  </a:cubicBezTo>
                  <a:close/>
                  <a:moveTo>
                    <a:pt x="51468" y="73819"/>
                  </a:moveTo>
                  <a:cubicBezTo>
                    <a:pt x="51468" y="68008"/>
                    <a:pt x="46991" y="63151"/>
                    <a:pt x="41276" y="62770"/>
                  </a:cubicBezTo>
                  <a:lnTo>
                    <a:pt x="62612" y="36100"/>
                  </a:lnTo>
                  <a:lnTo>
                    <a:pt x="83948" y="62770"/>
                  </a:lnTo>
                  <a:cubicBezTo>
                    <a:pt x="78233" y="63246"/>
                    <a:pt x="73756" y="68008"/>
                    <a:pt x="73756" y="73819"/>
                  </a:cubicBezTo>
                  <a:cubicBezTo>
                    <a:pt x="73756" y="101441"/>
                    <a:pt x="79090" y="124016"/>
                    <a:pt x="89568" y="140970"/>
                  </a:cubicBezTo>
                  <a:cubicBezTo>
                    <a:pt x="66708" y="127254"/>
                    <a:pt x="51468" y="102203"/>
                    <a:pt x="51468" y="73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397">
              <a:extLst>
                <a:ext uri="{FF2B5EF4-FFF2-40B4-BE49-F238E27FC236}">
                  <a16:creationId xmlns:a16="http://schemas.microsoft.com/office/drawing/2014/main" id="{0D5D9012-CC2B-4B34-94EA-CFD56A766C7F}"/>
                </a:ext>
              </a:extLst>
            </p:cNvPr>
            <p:cNvSpPr/>
            <p:nvPr/>
          </p:nvSpPr>
          <p:spPr>
            <a:xfrm>
              <a:off x="5022428" y="3084004"/>
              <a:ext cx="190500" cy="209550"/>
            </a:xfrm>
            <a:custGeom>
              <a:avLst/>
              <a:gdLst>
                <a:gd name="connsiteX0" fmla="*/ 182308 w 190500"/>
                <a:gd name="connsiteY0" fmla="*/ 77057 h 209550"/>
                <a:gd name="connsiteX1" fmla="*/ 182308 w 190500"/>
                <a:gd name="connsiteY1" fmla="*/ 77057 h 209550"/>
                <a:gd name="connsiteX2" fmla="*/ 115729 w 190500"/>
                <a:gd name="connsiteY2" fmla="*/ 10478 h 209550"/>
                <a:gd name="connsiteX3" fmla="*/ 115633 w 190500"/>
                <a:gd name="connsiteY3" fmla="*/ 10382 h 209550"/>
                <a:gd name="connsiteX4" fmla="*/ 107823 w 190500"/>
                <a:gd name="connsiteY4" fmla="*/ 7144 h 209550"/>
                <a:gd name="connsiteX5" fmla="*/ 18288 w 190500"/>
                <a:gd name="connsiteY5" fmla="*/ 7144 h 209550"/>
                <a:gd name="connsiteX6" fmla="*/ 7144 w 190500"/>
                <a:gd name="connsiteY6" fmla="*/ 18288 h 209550"/>
                <a:gd name="connsiteX7" fmla="*/ 7144 w 190500"/>
                <a:gd name="connsiteY7" fmla="*/ 196691 h 209550"/>
                <a:gd name="connsiteX8" fmla="*/ 18288 w 190500"/>
                <a:gd name="connsiteY8" fmla="*/ 207836 h 209550"/>
                <a:gd name="connsiteX9" fmla="*/ 174403 w 190500"/>
                <a:gd name="connsiteY9" fmla="*/ 207836 h 209550"/>
                <a:gd name="connsiteX10" fmla="*/ 185547 w 190500"/>
                <a:gd name="connsiteY10" fmla="*/ 196691 h 209550"/>
                <a:gd name="connsiteX11" fmla="*/ 185547 w 190500"/>
                <a:gd name="connsiteY11" fmla="*/ 84963 h 209550"/>
                <a:gd name="connsiteX12" fmla="*/ 182308 w 190500"/>
                <a:gd name="connsiteY12" fmla="*/ 77057 h 209550"/>
                <a:gd name="connsiteX13" fmla="*/ 118967 w 190500"/>
                <a:gd name="connsiteY13" fmla="*/ 45053 h 209550"/>
                <a:gd name="connsiteX14" fmla="*/ 147638 w 190500"/>
                <a:gd name="connsiteY14" fmla="*/ 73724 h 209550"/>
                <a:gd name="connsiteX15" fmla="*/ 118967 w 190500"/>
                <a:gd name="connsiteY15" fmla="*/ 73724 h 209550"/>
                <a:gd name="connsiteX16" fmla="*/ 118967 w 190500"/>
                <a:gd name="connsiteY16" fmla="*/ 45053 h 209550"/>
                <a:gd name="connsiteX17" fmla="*/ 163354 w 190500"/>
                <a:gd name="connsiteY17" fmla="*/ 185547 h 209550"/>
                <a:gd name="connsiteX18" fmla="*/ 29432 w 190500"/>
                <a:gd name="connsiteY18" fmla="*/ 185547 h 209550"/>
                <a:gd name="connsiteX19" fmla="*/ 29432 w 190500"/>
                <a:gd name="connsiteY19" fmla="*/ 29432 h 209550"/>
                <a:gd name="connsiteX20" fmla="*/ 96774 w 190500"/>
                <a:gd name="connsiteY20" fmla="*/ 29432 h 209550"/>
                <a:gd name="connsiteX21" fmla="*/ 96774 w 190500"/>
                <a:gd name="connsiteY21" fmla="*/ 84963 h 209550"/>
                <a:gd name="connsiteX22" fmla="*/ 107918 w 190500"/>
                <a:gd name="connsiteY22" fmla="*/ 96107 h 209550"/>
                <a:gd name="connsiteX23" fmla="*/ 163449 w 190500"/>
                <a:gd name="connsiteY23" fmla="*/ 96107 h 209550"/>
                <a:gd name="connsiteX24" fmla="*/ 163449 w 190500"/>
                <a:gd name="connsiteY24" fmla="*/ 18554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500" h="209550">
                  <a:moveTo>
                    <a:pt x="182308" y="77057"/>
                  </a:moveTo>
                  <a:cubicBezTo>
                    <a:pt x="182308" y="77057"/>
                    <a:pt x="182308" y="77057"/>
                    <a:pt x="182308" y="77057"/>
                  </a:cubicBezTo>
                  <a:lnTo>
                    <a:pt x="115729" y="10478"/>
                  </a:lnTo>
                  <a:cubicBezTo>
                    <a:pt x="115729" y="10478"/>
                    <a:pt x="115729" y="10478"/>
                    <a:pt x="115633" y="10382"/>
                  </a:cubicBezTo>
                  <a:cubicBezTo>
                    <a:pt x="113538" y="8287"/>
                    <a:pt x="110680" y="7144"/>
                    <a:pt x="107823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96691"/>
                  </a:lnTo>
                  <a:cubicBezTo>
                    <a:pt x="7144" y="202787"/>
                    <a:pt x="12097" y="207836"/>
                    <a:pt x="18288" y="207836"/>
                  </a:cubicBezTo>
                  <a:lnTo>
                    <a:pt x="174403" y="207836"/>
                  </a:lnTo>
                  <a:cubicBezTo>
                    <a:pt x="180499" y="207836"/>
                    <a:pt x="185547" y="202883"/>
                    <a:pt x="185547" y="196691"/>
                  </a:cubicBezTo>
                  <a:lnTo>
                    <a:pt x="185547" y="84963"/>
                  </a:lnTo>
                  <a:cubicBezTo>
                    <a:pt x="185547" y="82010"/>
                    <a:pt x="184499" y="79153"/>
                    <a:pt x="182308" y="77057"/>
                  </a:cubicBezTo>
                  <a:close/>
                  <a:moveTo>
                    <a:pt x="118967" y="45053"/>
                  </a:moveTo>
                  <a:lnTo>
                    <a:pt x="147638" y="73724"/>
                  </a:lnTo>
                  <a:lnTo>
                    <a:pt x="118967" y="73724"/>
                  </a:lnTo>
                  <a:lnTo>
                    <a:pt x="118967" y="45053"/>
                  </a:lnTo>
                  <a:close/>
                  <a:moveTo>
                    <a:pt x="163354" y="185547"/>
                  </a:moveTo>
                  <a:lnTo>
                    <a:pt x="29432" y="185547"/>
                  </a:lnTo>
                  <a:lnTo>
                    <a:pt x="29432" y="29432"/>
                  </a:lnTo>
                  <a:lnTo>
                    <a:pt x="96774" y="29432"/>
                  </a:lnTo>
                  <a:lnTo>
                    <a:pt x="96774" y="84963"/>
                  </a:lnTo>
                  <a:cubicBezTo>
                    <a:pt x="96774" y="91059"/>
                    <a:pt x="101727" y="96107"/>
                    <a:pt x="107918" y="96107"/>
                  </a:cubicBezTo>
                  <a:lnTo>
                    <a:pt x="163449" y="96107"/>
                  </a:lnTo>
                  <a:lnTo>
                    <a:pt x="163449" y="1855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19" name="자유형: 도형 398">
              <a:extLst>
                <a:ext uri="{FF2B5EF4-FFF2-40B4-BE49-F238E27FC236}">
                  <a16:creationId xmlns:a16="http://schemas.microsoft.com/office/drawing/2014/main" id="{726A5CF0-2C60-44CE-B738-3C91FA36D93B}"/>
                </a:ext>
              </a:extLst>
            </p:cNvPr>
            <p:cNvSpPr/>
            <p:nvPr/>
          </p:nvSpPr>
          <p:spPr>
            <a:xfrm>
              <a:off x="4821927" y="2905696"/>
              <a:ext cx="190500" cy="209550"/>
            </a:xfrm>
            <a:custGeom>
              <a:avLst/>
              <a:gdLst>
                <a:gd name="connsiteX0" fmla="*/ 182213 w 190500"/>
                <a:gd name="connsiteY0" fmla="*/ 76962 h 209550"/>
                <a:gd name="connsiteX1" fmla="*/ 114871 w 190500"/>
                <a:gd name="connsiteY1" fmla="*/ 10382 h 209550"/>
                <a:gd name="connsiteX2" fmla="*/ 114871 w 190500"/>
                <a:gd name="connsiteY2" fmla="*/ 10382 h 209550"/>
                <a:gd name="connsiteX3" fmla="*/ 114871 w 190500"/>
                <a:gd name="connsiteY3" fmla="*/ 10382 h 209550"/>
                <a:gd name="connsiteX4" fmla="*/ 107061 w 190500"/>
                <a:gd name="connsiteY4" fmla="*/ 7144 h 209550"/>
                <a:gd name="connsiteX5" fmla="*/ 18288 w 190500"/>
                <a:gd name="connsiteY5" fmla="*/ 7144 h 209550"/>
                <a:gd name="connsiteX6" fmla="*/ 7144 w 190500"/>
                <a:gd name="connsiteY6" fmla="*/ 18288 h 209550"/>
                <a:gd name="connsiteX7" fmla="*/ 7144 w 190500"/>
                <a:gd name="connsiteY7" fmla="*/ 196691 h 209550"/>
                <a:gd name="connsiteX8" fmla="*/ 18288 w 190500"/>
                <a:gd name="connsiteY8" fmla="*/ 207836 h 209550"/>
                <a:gd name="connsiteX9" fmla="*/ 174403 w 190500"/>
                <a:gd name="connsiteY9" fmla="*/ 207836 h 209550"/>
                <a:gd name="connsiteX10" fmla="*/ 185547 w 190500"/>
                <a:gd name="connsiteY10" fmla="*/ 196691 h 209550"/>
                <a:gd name="connsiteX11" fmla="*/ 185547 w 190500"/>
                <a:gd name="connsiteY11" fmla="*/ 84963 h 209550"/>
                <a:gd name="connsiteX12" fmla="*/ 182213 w 190500"/>
                <a:gd name="connsiteY12" fmla="*/ 76962 h 209550"/>
                <a:gd name="connsiteX13" fmla="*/ 118205 w 190500"/>
                <a:gd name="connsiteY13" fmla="*/ 44863 h 209550"/>
                <a:gd name="connsiteX14" fmla="*/ 147447 w 190500"/>
                <a:gd name="connsiteY14" fmla="*/ 73819 h 209550"/>
                <a:gd name="connsiteX15" fmla="*/ 118205 w 190500"/>
                <a:gd name="connsiteY15" fmla="*/ 73819 h 209550"/>
                <a:gd name="connsiteX16" fmla="*/ 118205 w 190500"/>
                <a:gd name="connsiteY16" fmla="*/ 44863 h 209550"/>
                <a:gd name="connsiteX17" fmla="*/ 163354 w 190500"/>
                <a:gd name="connsiteY17" fmla="*/ 185547 h 209550"/>
                <a:gd name="connsiteX18" fmla="*/ 29337 w 190500"/>
                <a:gd name="connsiteY18" fmla="*/ 185547 h 209550"/>
                <a:gd name="connsiteX19" fmla="*/ 29337 w 190500"/>
                <a:gd name="connsiteY19" fmla="*/ 29432 h 209550"/>
                <a:gd name="connsiteX20" fmla="*/ 95917 w 190500"/>
                <a:gd name="connsiteY20" fmla="*/ 29432 h 209550"/>
                <a:gd name="connsiteX21" fmla="*/ 95917 w 190500"/>
                <a:gd name="connsiteY21" fmla="*/ 84963 h 209550"/>
                <a:gd name="connsiteX22" fmla="*/ 107061 w 190500"/>
                <a:gd name="connsiteY22" fmla="*/ 96107 h 209550"/>
                <a:gd name="connsiteX23" fmla="*/ 163354 w 190500"/>
                <a:gd name="connsiteY23" fmla="*/ 96107 h 209550"/>
                <a:gd name="connsiteX24" fmla="*/ 163354 w 190500"/>
                <a:gd name="connsiteY24" fmla="*/ 185547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500" h="209550">
                  <a:moveTo>
                    <a:pt x="182213" y="76962"/>
                  </a:moveTo>
                  <a:lnTo>
                    <a:pt x="114871" y="10382"/>
                  </a:lnTo>
                  <a:cubicBezTo>
                    <a:pt x="114871" y="10382"/>
                    <a:pt x="114871" y="10382"/>
                    <a:pt x="114871" y="10382"/>
                  </a:cubicBezTo>
                  <a:lnTo>
                    <a:pt x="114871" y="10382"/>
                  </a:lnTo>
                  <a:cubicBezTo>
                    <a:pt x="112776" y="8287"/>
                    <a:pt x="109919" y="7144"/>
                    <a:pt x="107061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96691"/>
                  </a:lnTo>
                  <a:cubicBezTo>
                    <a:pt x="7144" y="202787"/>
                    <a:pt x="12097" y="207836"/>
                    <a:pt x="18288" y="207836"/>
                  </a:cubicBezTo>
                  <a:lnTo>
                    <a:pt x="174403" y="207836"/>
                  </a:lnTo>
                  <a:cubicBezTo>
                    <a:pt x="180499" y="207836"/>
                    <a:pt x="185547" y="202883"/>
                    <a:pt x="185547" y="196691"/>
                  </a:cubicBezTo>
                  <a:lnTo>
                    <a:pt x="185547" y="84963"/>
                  </a:lnTo>
                  <a:cubicBezTo>
                    <a:pt x="185547" y="82010"/>
                    <a:pt x="184404" y="79058"/>
                    <a:pt x="182213" y="76962"/>
                  </a:cubicBezTo>
                  <a:close/>
                  <a:moveTo>
                    <a:pt x="118205" y="44863"/>
                  </a:moveTo>
                  <a:lnTo>
                    <a:pt x="147447" y="73819"/>
                  </a:lnTo>
                  <a:lnTo>
                    <a:pt x="118205" y="73819"/>
                  </a:lnTo>
                  <a:lnTo>
                    <a:pt x="118205" y="44863"/>
                  </a:lnTo>
                  <a:close/>
                  <a:moveTo>
                    <a:pt x="163354" y="185547"/>
                  </a:moveTo>
                  <a:lnTo>
                    <a:pt x="29337" y="185547"/>
                  </a:lnTo>
                  <a:lnTo>
                    <a:pt x="29337" y="29432"/>
                  </a:lnTo>
                  <a:lnTo>
                    <a:pt x="95917" y="29432"/>
                  </a:lnTo>
                  <a:lnTo>
                    <a:pt x="95917" y="84963"/>
                  </a:lnTo>
                  <a:cubicBezTo>
                    <a:pt x="95917" y="91059"/>
                    <a:pt x="100870" y="96107"/>
                    <a:pt x="107061" y="96107"/>
                  </a:cubicBezTo>
                  <a:lnTo>
                    <a:pt x="163354" y="96107"/>
                  </a:lnTo>
                  <a:lnTo>
                    <a:pt x="163354" y="1855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91" name="그룹 328">
            <a:extLst>
              <a:ext uri="{FF2B5EF4-FFF2-40B4-BE49-F238E27FC236}">
                <a16:creationId xmlns:a16="http://schemas.microsoft.com/office/drawing/2014/main" id="{FE77B126-4C0E-4F67-BD55-67053646A8C0}"/>
              </a:ext>
            </a:extLst>
          </p:cNvPr>
          <p:cNvGrpSpPr>
            <a:grpSpLocks noChangeAspect="1"/>
          </p:cNvGrpSpPr>
          <p:nvPr/>
        </p:nvGrpSpPr>
        <p:grpSpPr>
          <a:xfrm>
            <a:off x="687012" y="3433287"/>
            <a:ext cx="315683" cy="493531"/>
            <a:chOff x="2176739" y="5552206"/>
            <a:chExt cx="257175" cy="402061"/>
          </a:xfrm>
          <a:solidFill>
            <a:srgbClr val="002060"/>
          </a:solidFill>
        </p:grpSpPr>
        <p:sp>
          <p:nvSpPr>
            <p:cNvPr id="98" name="자유형: 도형 329">
              <a:extLst>
                <a:ext uri="{FF2B5EF4-FFF2-40B4-BE49-F238E27FC236}">
                  <a16:creationId xmlns:a16="http://schemas.microsoft.com/office/drawing/2014/main" id="{067C1339-6958-4A6D-8953-7D2B4979B417}"/>
                </a:ext>
              </a:extLst>
            </p:cNvPr>
            <p:cNvSpPr/>
            <p:nvPr/>
          </p:nvSpPr>
          <p:spPr>
            <a:xfrm>
              <a:off x="2176739" y="5620892"/>
              <a:ext cx="257175" cy="333375"/>
            </a:xfrm>
            <a:custGeom>
              <a:avLst/>
              <a:gdLst>
                <a:gd name="connsiteX0" fmla="*/ 250603 w 257175"/>
                <a:gd name="connsiteY0" fmla="*/ 128873 h 333375"/>
                <a:gd name="connsiteX1" fmla="*/ 128873 w 257175"/>
                <a:gd name="connsiteY1" fmla="*/ 7144 h 333375"/>
                <a:gd name="connsiteX2" fmla="*/ 7144 w 257175"/>
                <a:gd name="connsiteY2" fmla="*/ 128873 h 333375"/>
                <a:gd name="connsiteX3" fmla="*/ 62389 w 257175"/>
                <a:gd name="connsiteY3" fmla="*/ 230886 h 333375"/>
                <a:gd name="connsiteX4" fmla="*/ 62389 w 257175"/>
                <a:gd name="connsiteY4" fmla="*/ 268319 h 333375"/>
                <a:gd name="connsiteX5" fmla="*/ 130016 w 257175"/>
                <a:gd name="connsiteY5" fmla="*/ 335661 h 333375"/>
                <a:gd name="connsiteX6" fmla="*/ 195263 w 257175"/>
                <a:gd name="connsiteY6" fmla="*/ 269272 h 333375"/>
                <a:gd name="connsiteX7" fmla="*/ 195263 w 257175"/>
                <a:gd name="connsiteY7" fmla="*/ 247745 h 333375"/>
                <a:gd name="connsiteX8" fmla="*/ 195263 w 257175"/>
                <a:gd name="connsiteY8" fmla="*/ 230981 h 333375"/>
                <a:gd name="connsiteX9" fmla="*/ 250603 w 257175"/>
                <a:gd name="connsiteY9" fmla="*/ 128873 h 333375"/>
                <a:gd name="connsiteX10" fmla="*/ 171926 w 257175"/>
                <a:gd name="connsiteY10" fmla="*/ 269748 h 333375"/>
                <a:gd name="connsiteX11" fmla="*/ 125254 w 257175"/>
                <a:gd name="connsiteY11" fmla="*/ 312706 h 333375"/>
                <a:gd name="connsiteX12" fmla="*/ 85630 w 257175"/>
                <a:gd name="connsiteY12" fmla="*/ 269177 h 333375"/>
                <a:gd name="connsiteX13" fmla="*/ 85630 w 257175"/>
                <a:gd name="connsiteY13" fmla="*/ 259937 h 333375"/>
                <a:gd name="connsiteX14" fmla="*/ 171926 w 257175"/>
                <a:gd name="connsiteY14" fmla="*/ 259937 h 333375"/>
                <a:gd name="connsiteX15" fmla="*/ 171926 w 257175"/>
                <a:gd name="connsiteY15" fmla="*/ 269748 h 333375"/>
                <a:gd name="connsiteX16" fmla="*/ 177927 w 257175"/>
                <a:gd name="connsiteY16" fmla="*/ 213932 h 333375"/>
                <a:gd name="connsiteX17" fmla="*/ 171926 w 257175"/>
                <a:gd name="connsiteY17" fmla="*/ 224124 h 333375"/>
                <a:gd name="connsiteX18" fmla="*/ 171926 w 257175"/>
                <a:gd name="connsiteY18" fmla="*/ 235839 h 333375"/>
                <a:gd name="connsiteX19" fmla="*/ 140017 w 257175"/>
                <a:gd name="connsiteY19" fmla="*/ 235839 h 333375"/>
                <a:gd name="connsiteX20" fmla="*/ 140017 w 257175"/>
                <a:gd name="connsiteY20" fmla="*/ 174974 h 333375"/>
                <a:gd name="connsiteX21" fmla="*/ 166116 w 257175"/>
                <a:gd name="connsiteY21" fmla="*/ 139065 h 333375"/>
                <a:gd name="connsiteX22" fmla="*/ 155448 w 257175"/>
                <a:gd name="connsiteY22" fmla="*/ 126968 h 333375"/>
                <a:gd name="connsiteX23" fmla="*/ 142780 w 257175"/>
                <a:gd name="connsiteY23" fmla="*/ 138684 h 333375"/>
                <a:gd name="connsiteX24" fmla="*/ 128302 w 257175"/>
                <a:gd name="connsiteY24" fmla="*/ 153257 h 333375"/>
                <a:gd name="connsiteX25" fmla="*/ 113824 w 257175"/>
                <a:gd name="connsiteY25" fmla="*/ 138684 h 333375"/>
                <a:gd name="connsiteX26" fmla="*/ 106489 w 257175"/>
                <a:gd name="connsiteY26" fmla="*/ 127730 h 333375"/>
                <a:gd name="connsiteX27" fmla="*/ 90583 w 257175"/>
                <a:gd name="connsiteY27" fmla="*/ 138684 h 333375"/>
                <a:gd name="connsiteX28" fmla="*/ 116681 w 257175"/>
                <a:gd name="connsiteY28" fmla="*/ 174974 h 333375"/>
                <a:gd name="connsiteX29" fmla="*/ 116681 w 257175"/>
                <a:gd name="connsiteY29" fmla="*/ 235839 h 333375"/>
                <a:gd name="connsiteX30" fmla="*/ 85630 w 257175"/>
                <a:gd name="connsiteY30" fmla="*/ 235839 h 333375"/>
                <a:gd name="connsiteX31" fmla="*/ 85630 w 257175"/>
                <a:gd name="connsiteY31" fmla="*/ 224124 h 333375"/>
                <a:gd name="connsiteX32" fmla="*/ 79629 w 257175"/>
                <a:gd name="connsiteY32" fmla="*/ 213932 h 333375"/>
                <a:gd name="connsiteX33" fmla="*/ 30099 w 257175"/>
                <a:gd name="connsiteY33" fmla="*/ 128492 h 333375"/>
                <a:gd name="connsiteX34" fmla="*/ 128683 w 257175"/>
                <a:gd name="connsiteY34" fmla="*/ 30004 h 333375"/>
                <a:gd name="connsiteX35" fmla="*/ 227267 w 257175"/>
                <a:gd name="connsiteY35" fmla="*/ 128492 h 333375"/>
                <a:gd name="connsiteX36" fmla="*/ 177927 w 257175"/>
                <a:gd name="connsiteY36" fmla="*/ 213932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57175" h="333375">
                  <a:moveTo>
                    <a:pt x="250603" y="128873"/>
                  </a:moveTo>
                  <a:cubicBezTo>
                    <a:pt x="250603" y="61722"/>
                    <a:pt x="196025" y="7144"/>
                    <a:pt x="128873" y="7144"/>
                  </a:cubicBezTo>
                  <a:cubicBezTo>
                    <a:pt x="61722" y="7144"/>
                    <a:pt x="7144" y="61722"/>
                    <a:pt x="7144" y="128873"/>
                  </a:cubicBezTo>
                  <a:cubicBezTo>
                    <a:pt x="7144" y="170021"/>
                    <a:pt x="28194" y="208502"/>
                    <a:pt x="62389" y="230886"/>
                  </a:cubicBezTo>
                  <a:lnTo>
                    <a:pt x="62389" y="268319"/>
                  </a:lnTo>
                  <a:cubicBezTo>
                    <a:pt x="62389" y="305658"/>
                    <a:pt x="92678" y="336328"/>
                    <a:pt x="130016" y="335661"/>
                  </a:cubicBezTo>
                  <a:cubicBezTo>
                    <a:pt x="166116" y="334994"/>
                    <a:pt x="195263" y="305467"/>
                    <a:pt x="195263" y="269272"/>
                  </a:cubicBezTo>
                  <a:lnTo>
                    <a:pt x="195263" y="247745"/>
                  </a:lnTo>
                  <a:cubicBezTo>
                    <a:pt x="195263" y="247745"/>
                    <a:pt x="195263" y="230981"/>
                    <a:pt x="195263" y="230981"/>
                  </a:cubicBezTo>
                  <a:cubicBezTo>
                    <a:pt x="229552" y="208502"/>
                    <a:pt x="250603" y="170021"/>
                    <a:pt x="250603" y="128873"/>
                  </a:cubicBezTo>
                  <a:close/>
                  <a:moveTo>
                    <a:pt x="171926" y="269748"/>
                  </a:moveTo>
                  <a:cubicBezTo>
                    <a:pt x="171926" y="294704"/>
                    <a:pt x="150685" y="314706"/>
                    <a:pt x="125254" y="312706"/>
                  </a:cubicBezTo>
                  <a:cubicBezTo>
                    <a:pt x="102775" y="310896"/>
                    <a:pt x="85630" y="291751"/>
                    <a:pt x="85630" y="269177"/>
                  </a:cubicBezTo>
                  <a:lnTo>
                    <a:pt x="85630" y="259937"/>
                  </a:lnTo>
                  <a:lnTo>
                    <a:pt x="171926" y="259937"/>
                  </a:lnTo>
                  <a:lnTo>
                    <a:pt x="171926" y="269748"/>
                  </a:lnTo>
                  <a:close/>
                  <a:moveTo>
                    <a:pt x="177927" y="213932"/>
                  </a:moveTo>
                  <a:cubicBezTo>
                    <a:pt x="174308" y="216027"/>
                    <a:pt x="171926" y="219933"/>
                    <a:pt x="171926" y="224124"/>
                  </a:cubicBezTo>
                  <a:lnTo>
                    <a:pt x="171926" y="235839"/>
                  </a:lnTo>
                  <a:lnTo>
                    <a:pt x="140017" y="235839"/>
                  </a:lnTo>
                  <a:lnTo>
                    <a:pt x="140017" y="174974"/>
                  </a:lnTo>
                  <a:cubicBezTo>
                    <a:pt x="155067" y="170021"/>
                    <a:pt x="166021" y="155829"/>
                    <a:pt x="166116" y="139065"/>
                  </a:cubicBezTo>
                  <a:cubicBezTo>
                    <a:pt x="166211" y="132874"/>
                    <a:pt x="161544" y="127540"/>
                    <a:pt x="155448" y="126968"/>
                  </a:cubicBezTo>
                  <a:cubicBezTo>
                    <a:pt x="148590" y="126397"/>
                    <a:pt x="142780" y="131826"/>
                    <a:pt x="142780" y="138684"/>
                  </a:cubicBezTo>
                  <a:cubicBezTo>
                    <a:pt x="142780" y="146685"/>
                    <a:pt x="136303" y="153257"/>
                    <a:pt x="128302" y="153257"/>
                  </a:cubicBezTo>
                  <a:cubicBezTo>
                    <a:pt x="120301" y="153257"/>
                    <a:pt x="113824" y="146685"/>
                    <a:pt x="113824" y="138684"/>
                  </a:cubicBezTo>
                  <a:cubicBezTo>
                    <a:pt x="113824" y="133826"/>
                    <a:pt x="110966" y="129350"/>
                    <a:pt x="106489" y="127730"/>
                  </a:cubicBezTo>
                  <a:cubicBezTo>
                    <a:pt x="98298" y="124778"/>
                    <a:pt x="90583" y="130778"/>
                    <a:pt x="90583" y="138684"/>
                  </a:cubicBezTo>
                  <a:cubicBezTo>
                    <a:pt x="90583" y="155638"/>
                    <a:pt x="101537" y="169926"/>
                    <a:pt x="116681" y="174974"/>
                  </a:cubicBezTo>
                  <a:lnTo>
                    <a:pt x="116681" y="235839"/>
                  </a:lnTo>
                  <a:lnTo>
                    <a:pt x="85630" y="235839"/>
                  </a:lnTo>
                  <a:lnTo>
                    <a:pt x="85630" y="224124"/>
                  </a:lnTo>
                  <a:cubicBezTo>
                    <a:pt x="85630" y="219933"/>
                    <a:pt x="83344" y="216027"/>
                    <a:pt x="79629" y="213932"/>
                  </a:cubicBezTo>
                  <a:cubicBezTo>
                    <a:pt x="49054" y="196405"/>
                    <a:pt x="30099" y="163639"/>
                    <a:pt x="30099" y="128492"/>
                  </a:cubicBezTo>
                  <a:cubicBezTo>
                    <a:pt x="30099" y="74200"/>
                    <a:pt x="74295" y="30004"/>
                    <a:pt x="128683" y="30004"/>
                  </a:cubicBezTo>
                  <a:cubicBezTo>
                    <a:pt x="183071" y="30004"/>
                    <a:pt x="227267" y="74200"/>
                    <a:pt x="227267" y="128492"/>
                  </a:cubicBezTo>
                  <a:cubicBezTo>
                    <a:pt x="227457" y="163639"/>
                    <a:pt x="208502" y="196405"/>
                    <a:pt x="177927" y="2139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330">
              <a:extLst>
                <a:ext uri="{FF2B5EF4-FFF2-40B4-BE49-F238E27FC236}">
                  <a16:creationId xmlns:a16="http://schemas.microsoft.com/office/drawing/2014/main" id="{46DCCD5A-4A8C-4623-8CFF-7691FB840E71}"/>
                </a:ext>
              </a:extLst>
            </p:cNvPr>
            <p:cNvSpPr/>
            <p:nvPr/>
          </p:nvSpPr>
          <p:spPr>
            <a:xfrm>
              <a:off x="2286372" y="5552206"/>
              <a:ext cx="28575" cy="57150"/>
            </a:xfrm>
            <a:custGeom>
              <a:avLst/>
              <a:gdLst>
                <a:gd name="connsiteX0" fmla="*/ 7144 w 28575"/>
                <a:gd name="connsiteY0" fmla="*/ 19156 h 57150"/>
                <a:gd name="connsiteX1" fmla="*/ 7144 w 28575"/>
                <a:gd name="connsiteY1" fmla="*/ 38873 h 57150"/>
                <a:gd name="connsiteX2" fmla="*/ 18288 w 28575"/>
                <a:gd name="connsiteY2" fmla="*/ 50874 h 57150"/>
                <a:gd name="connsiteX3" fmla="*/ 30480 w 28575"/>
                <a:gd name="connsiteY3" fmla="*/ 39254 h 57150"/>
                <a:gd name="connsiteX4" fmla="*/ 30480 w 28575"/>
                <a:gd name="connsiteY4" fmla="*/ 18775 h 57150"/>
                <a:gd name="connsiteX5" fmla="*/ 18288 w 28575"/>
                <a:gd name="connsiteY5" fmla="*/ 7155 h 57150"/>
                <a:gd name="connsiteX6" fmla="*/ 7144 w 28575"/>
                <a:gd name="connsiteY6" fmla="*/ 1915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9156"/>
                  </a:moveTo>
                  <a:lnTo>
                    <a:pt x="7144" y="38873"/>
                  </a:lnTo>
                  <a:cubicBezTo>
                    <a:pt x="7144" y="45159"/>
                    <a:pt x="12001" y="50589"/>
                    <a:pt x="18288" y="50874"/>
                  </a:cubicBezTo>
                  <a:cubicBezTo>
                    <a:pt x="24955" y="51160"/>
                    <a:pt x="30480" y="45826"/>
                    <a:pt x="30480" y="39254"/>
                  </a:cubicBezTo>
                  <a:lnTo>
                    <a:pt x="30480" y="18775"/>
                  </a:lnTo>
                  <a:cubicBezTo>
                    <a:pt x="30480" y="12203"/>
                    <a:pt x="24955" y="6869"/>
                    <a:pt x="18288" y="7155"/>
                  </a:cubicBezTo>
                  <a:cubicBezTo>
                    <a:pt x="12001" y="7345"/>
                    <a:pt x="7144" y="12870"/>
                    <a:pt x="7144" y="19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331">
              <a:extLst>
                <a:ext uri="{FF2B5EF4-FFF2-40B4-BE49-F238E27FC236}">
                  <a16:creationId xmlns:a16="http://schemas.microsoft.com/office/drawing/2014/main" id="{AC604E81-BD09-4F41-B482-2D176D98F381}"/>
                </a:ext>
              </a:extLst>
            </p:cNvPr>
            <p:cNvSpPr/>
            <p:nvPr/>
          </p:nvSpPr>
          <p:spPr>
            <a:xfrm>
              <a:off x="2234940" y="5560412"/>
              <a:ext cx="38100" cy="47625"/>
            </a:xfrm>
            <a:custGeom>
              <a:avLst/>
              <a:gdLst>
                <a:gd name="connsiteX0" fmla="*/ 37240 w 38100"/>
                <a:gd name="connsiteY0" fmla="*/ 34097 h 47625"/>
                <a:gd name="connsiteX1" fmla="*/ 29906 w 38100"/>
                <a:gd name="connsiteY1" fmla="*/ 14761 h 47625"/>
                <a:gd name="connsiteX2" fmla="*/ 14761 w 38100"/>
                <a:gd name="connsiteY2" fmla="*/ 7903 h 47625"/>
                <a:gd name="connsiteX3" fmla="*/ 7903 w 38100"/>
                <a:gd name="connsiteY3" fmla="*/ 23048 h 47625"/>
                <a:gd name="connsiteX4" fmla="*/ 15237 w 38100"/>
                <a:gd name="connsiteY4" fmla="*/ 42383 h 47625"/>
                <a:gd name="connsiteX5" fmla="*/ 26286 w 38100"/>
                <a:gd name="connsiteY5" fmla="*/ 50003 h 47625"/>
                <a:gd name="connsiteX6" fmla="*/ 30477 w 38100"/>
                <a:gd name="connsiteY6" fmla="*/ 49241 h 47625"/>
                <a:gd name="connsiteX7" fmla="*/ 37240 w 38100"/>
                <a:gd name="connsiteY7" fmla="*/ 3409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7240" y="34097"/>
                  </a:moveTo>
                  <a:lnTo>
                    <a:pt x="29906" y="14761"/>
                  </a:lnTo>
                  <a:cubicBezTo>
                    <a:pt x="27619" y="8665"/>
                    <a:pt x="20857" y="5617"/>
                    <a:pt x="14761" y="7903"/>
                  </a:cubicBezTo>
                  <a:cubicBezTo>
                    <a:pt x="8665" y="10189"/>
                    <a:pt x="5617" y="16951"/>
                    <a:pt x="7903" y="23048"/>
                  </a:cubicBezTo>
                  <a:lnTo>
                    <a:pt x="15237" y="42383"/>
                  </a:lnTo>
                  <a:cubicBezTo>
                    <a:pt x="17047" y="47050"/>
                    <a:pt x="21523" y="50003"/>
                    <a:pt x="26286" y="50003"/>
                  </a:cubicBezTo>
                  <a:cubicBezTo>
                    <a:pt x="27715" y="50003"/>
                    <a:pt x="29048" y="49717"/>
                    <a:pt x="30477" y="49241"/>
                  </a:cubicBezTo>
                  <a:cubicBezTo>
                    <a:pt x="36478" y="46955"/>
                    <a:pt x="39526" y="40192"/>
                    <a:pt x="37240" y="34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332">
              <a:extLst>
                <a:ext uri="{FF2B5EF4-FFF2-40B4-BE49-F238E27FC236}">
                  <a16:creationId xmlns:a16="http://schemas.microsoft.com/office/drawing/2014/main" id="{8EB68C62-B2AD-4AB6-A27F-D12BC3CF9BAE}"/>
                </a:ext>
              </a:extLst>
            </p:cNvPr>
            <p:cNvSpPr/>
            <p:nvPr/>
          </p:nvSpPr>
          <p:spPr>
            <a:xfrm>
              <a:off x="2330381" y="5560507"/>
              <a:ext cx="38100" cy="47625"/>
            </a:xfrm>
            <a:custGeom>
              <a:avLst/>
              <a:gdLst>
                <a:gd name="connsiteX0" fmla="*/ 30382 w 38100"/>
                <a:gd name="connsiteY0" fmla="*/ 7903 h 47625"/>
                <a:gd name="connsiteX1" fmla="*/ 15237 w 38100"/>
                <a:gd name="connsiteY1" fmla="*/ 14761 h 47625"/>
                <a:gd name="connsiteX2" fmla="*/ 7903 w 38100"/>
                <a:gd name="connsiteY2" fmla="*/ 34096 h 47625"/>
                <a:gd name="connsiteX3" fmla="*/ 14761 w 38100"/>
                <a:gd name="connsiteY3" fmla="*/ 49241 h 47625"/>
                <a:gd name="connsiteX4" fmla="*/ 18952 w 38100"/>
                <a:gd name="connsiteY4" fmla="*/ 50003 h 47625"/>
                <a:gd name="connsiteX5" fmla="*/ 30001 w 38100"/>
                <a:gd name="connsiteY5" fmla="*/ 42383 h 47625"/>
                <a:gd name="connsiteX6" fmla="*/ 37335 w 38100"/>
                <a:gd name="connsiteY6" fmla="*/ 23048 h 47625"/>
                <a:gd name="connsiteX7" fmla="*/ 30382 w 38100"/>
                <a:gd name="connsiteY7" fmla="*/ 790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0382" y="7903"/>
                  </a:moveTo>
                  <a:cubicBezTo>
                    <a:pt x="24286" y="5617"/>
                    <a:pt x="17523" y="8665"/>
                    <a:pt x="15237" y="14761"/>
                  </a:cubicBezTo>
                  <a:lnTo>
                    <a:pt x="7903" y="34096"/>
                  </a:lnTo>
                  <a:cubicBezTo>
                    <a:pt x="5617" y="40193"/>
                    <a:pt x="8665" y="46955"/>
                    <a:pt x="14761" y="49241"/>
                  </a:cubicBezTo>
                  <a:cubicBezTo>
                    <a:pt x="16094" y="49718"/>
                    <a:pt x="17523" y="50003"/>
                    <a:pt x="18952" y="50003"/>
                  </a:cubicBezTo>
                  <a:cubicBezTo>
                    <a:pt x="23714" y="50003"/>
                    <a:pt x="28191" y="47146"/>
                    <a:pt x="30001" y="42383"/>
                  </a:cubicBezTo>
                  <a:lnTo>
                    <a:pt x="37335" y="23048"/>
                  </a:lnTo>
                  <a:cubicBezTo>
                    <a:pt x="39526" y="16952"/>
                    <a:pt x="36478" y="10189"/>
                    <a:pt x="30382" y="79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29" name="矩形 128">
            <a:extLst>
              <a:ext uri="{FF2B5EF4-FFF2-40B4-BE49-F238E27FC236}">
                <a16:creationId xmlns:a16="http://schemas.microsoft.com/office/drawing/2014/main" id="{E1099892-EF25-4D50-868F-6AD898EA8F3F}"/>
              </a:ext>
            </a:extLst>
          </p:cNvPr>
          <p:cNvSpPr/>
          <p:nvPr/>
        </p:nvSpPr>
        <p:spPr>
          <a:xfrm>
            <a:off x="135165" y="2825813"/>
            <a:ext cx="1597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/>
              <a:t>製程動機</a:t>
            </a: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FDAFF1CC-DB6B-4276-BF18-D4A735746E20}"/>
              </a:ext>
            </a:extLst>
          </p:cNvPr>
          <p:cNvSpPr/>
          <p:nvPr/>
        </p:nvSpPr>
        <p:spPr>
          <a:xfrm>
            <a:off x="3404673" y="2836804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dirty="0"/>
              <a:t>反應流程與結果</a:t>
            </a:r>
            <a:endParaRPr lang="en-US" altLang="zh-TW" sz="2400" b="1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54969459-5BE9-44B6-8EFC-0BD096F15832}"/>
              </a:ext>
            </a:extLst>
          </p:cNvPr>
          <p:cNvSpPr/>
          <p:nvPr/>
        </p:nvSpPr>
        <p:spPr>
          <a:xfrm>
            <a:off x="5707207" y="4143880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b="1" dirty="0"/>
              <a:t>跟原文獻</a:t>
            </a:r>
            <a:endParaRPr lang="en-US" altLang="zh-TW" sz="2400" b="1" dirty="0"/>
          </a:p>
          <a:p>
            <a:pPr algn="ctr"/>
            <a:r>
              <a:rPr lang="zh-TW" altLang="en-US" sz="2400" b="1" dirty="0"/>
              <a:t>的比較</a:t>
            </a:r>
            <a:endParaRPr lang="en-US" altLang="zh-TW" sz="2400" b="1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E1801B1-9D76-4A56-9CEF-0FD0AFF186C0}"/>
              </a:ext>
            </a:extLst>
          </p:cNvPr>
          <p:cNvSpPr/>
          <p:nvPr/>
        </p:nvSpPr>
        <p:spPr>
          <a:xfrm>
            <a:off x="7561092" y="2823012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TW" altLang="en-US" sz="2400" b="1" dirty="0"/>
              <a:t>經濟評估</a:t>
            </a:r>
            <a:endParaRPr lang="en-US" altLang="zh-TW" sz="2400" b="1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F1940171-C5E9-4634-9A5C-3549C5D56FC1}"/>
              </a:ext>
            </a:extLst>
          </p:cNvPr>
          <p:cNvSpPr/>
          <p:nvPr/>
        </p:nvSpPr>
        <p:spPr>
          <a:xfrm>
            <a:off x="1988901" y="4143880"/>
            <a:ext cx="1415772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zh-TW" altLang="en-US" sz="2400" b="1" dirty="0"/>
              <a:t>參考文獻</a:t>
            </a:r>
            <a:endParaRPr lang="en-US" altLang="zh-TW" sz="2400" b="1" dirty="0"/>
          </a:p>
          <a:p>
            <a:pPr algn="ctr"/>
            <a:r>
              <a:rPr lang="zh-TW" altLang="en-US" sz="2400" b="1" dirty="0"/>
              <a:t>反應概念</a:t>
            </a:r>
            <a:endParaRPr lang="en-US" altLang="zh-TW" sz="2400" b="1" dirty="0"/>
          </a:p>
        </p:txBody>
      </p:sp>
      <p:grpSp>
        <p:nvGrpSpPr>
          <p:cNvPr id="134" name="그룹 219">
            <a:extLst>
              <a:ext uri="{FF2B5EF4-FFF2-40B4-BE49-F238E27FC236}">
                <a16:creationId xmlns:a16="http://schemas.microsoft.com/office/drawing/2014/main" id="{2E177CF6-3DB3-40B2-877A-FF487EFEC9BA}"/>
              </a:ext>
            </a:extLst>
          </p:cNvPr>
          <p:cNvGrpSpPr/>
          <p:nvPr/>
        </p:nvGrpSpPr>
        <p:grpSpPr>
          <a:xfrm>
            <a:off x="8096412" y="3561564"/>
            <a:ext cx="390525" cy="266700"/>
            <a:chOff x="8143580" y="4941760"/>
            <a:chExt cx="390525" cy="266700"/>
          </a:xfrm>
          <a:solidFill>
            <a:srgbClr val="002060"/>
          </a:solidFill>
        </p:grpSpPr>
        <p:sp>
          <p:nvSpPr>
            <p:cNvPr id="135" name="자유형: 도형 220">
              <a:extLst>
                <a:ext uri="{FF2B5EF4-FFF2-40B4-BE49-F238E27FC236}">
                  <a16:creationId xmlns:a16="http://schemas.microsoft.com/office/drawing/2014/main" id="{702CC62D-C076-40C7-8840-A03C52EA8FE7}"/>
                </a:ext>
              </a:extLst>
            </p:cNvPr>
            <p:cNvSpPr/>
            <p:nvPr/>
          </p:nvSpPr>
          <p:spPr>
            <a:xfrm>
              <a:off x="8143580" y="4941760"/>
              <a:ext cx="390525" cy="266700"/>
            </a:xfrm>
            <a:custGeom>
              <a:avLst/>
              <a:gdLst>
                <a:gd name="connsiteX0" fmla="*/ 375095 w 390525"/>
                <a:gd name="connsiteY0" fmla="*/ 7144 h 266700"/>
                <a:gd name="connsiteX1" fmla="*/ 98298 w 390525"/>
                <a:gd name="connsiteY1" fmla="*/ 7144 h 266700"/>
                <a:gd name="connsiteX2" fmla="*/ 87154 w 390525"/>
                <a:gd name="connsiteY2" fmla="*/ 18288 h 266700"/>
                <a:gd name="connsiteX3" fmla="*/ 87154 w 390525"/>
                <a:gd name="connsiteY3" fmla="*/ 47149 h 266700"/>
                <a:gd name="connsiteX4" fmla="*/ 58293 w 390525"/>
                <a:gd name="connsiteY4" fmla="*/ 47149 h 266700"/>
                <a:gd name="connsiteX5" fmla="*/ 47149 w 390525"/>
                <a:gd name="connsiteY5" fmla="*/ 58293 h 266700"/>
                <a:gd name="connsiteX6" fmla="*/ 47149 w 390525"/>
                <a:gd name="connsiteY6" fmla="*/ 87916 h 266700"/>
                <a:gd name="connsiteX7" fmla="*/ 18288 w 390525"/>
                <a:gd name="connsiteY7" fmla="*/ 87916 h 266700"/>
                <a:gd name="connsiteX8" fmla="*/ 7144 w 390525"/>
                <a:gd name="connsiteY8" fmla="*/ 99060 h 266700"/>
                <a:gd name="connsiteX9" fmla="*/ 7144 w 390525"/>
                <a:gd name="connsiteY9" fmla="*/ 249269 h 266700"/>
                <a:gd name="connsiteX10" fmla="*/ 18288 w 390525"/>
                <a:gd name="connsiteY10" fmla="*/ 260413 h 266700"/>
                <a:gd name="connsiteX11" fmla="*/ 295085 w 390525"/>
                <a:gd name="connsiteY11" fmla="*/ 260413 h 266700"/>
                <a:gd name="connsiteX12" fmla="*/ 306229 w 390525"/>
                <a:gd name="connsiteY12" fmla="*/ 249269 h 266700"/>
                <a:gd name="connsiteX13" fmla="*/ 306229 w 390525"/>
                <a:gd name="connsiteY13" fmla="*/ 220408 h 266700"/>
                <a:gd name="connsiteX14" fmla="*/ 335090 w 390525"/>
                <a:gd name="connsiteY14" fmla="*/ 220408 h 266700"/>
                <a:gd name="connsiteX15" fmla="*/ 346234 w 390525"/>
                <a:gd name="connsiteY15" fmla="*/ 209264 h 266700"/>
                <a:gd name="connsiteX16" fmla="*/ 346234 w 390525"/>
                <a:gd name="connsiteY16" fmla="*/ 179641 h 266700"/>
                <a:gd name="connsiteX17" fmla="*/ 375095 w 390525"/>
                <a:gd name="connsiteY17" fmla="*/ 179641 h 266700"/>
                <a:gd name="connsiteX18" fmla="*/ 386239 w 390525"/>
                <a:gd name="connsiteY18" fmla="*/ 168497 h 266700"/>
                <a:gd name="connsiteX19" fmla="*/ 386239 w 390525"/>
                <a:gd name="connsiteY19" fmla="*/ 18288 h 266700"/>
                <a:gd name="connsiteX20" fmla="*/ 375095 w 390525"/>
                <a:gd name="connsiteY20" fmla="*/ 7144 h 266700"/>
                <a:gd name="connsiteX21" fmla="*/ 363950 w 390525"/>
                <a:gd name="connsiteY21" fmla="*/ 157353 h 266700"/>
                <a:gd name="connsiteX22" fmla="*/ 346234 w 390525"/>
                <a:gd name="connsiteY22" fmla="*/ 157353 h 266700"/>
                <a:gd name="connsiteX23" fmla="*/ 346234 w 390525"/>
                <a:gd name="connsiteY23" fmla="*/ 58198 h 266700"/>
                <a:gd name="connsiteX24" fmla="*/ 335090 w 390525"/>
                <a:gd name="connsiteY24" fmla="*/ 47054 h 266700"/>
                <a:gd name="connsiteX25" fmla="*/ 110109 w 390525"/>
                <a:gd name="connsiteY25" fmla="*/ 47054 h 266700"/>
                <a:gd name="connsiteX26" fmla="*/ 110109 w 390525"/>
                <a:gd name="connsiteY26" fmla="*/ 29337 h 266700"/>
                <a:gd name="connsiteX27" fmla="*/ 363950 w 390525"/>
                <a:gd name="connsiteY27" fmla="*/ 29337 h 266700"/>
                <a:gd name="connsiteX28" fmla="*/ 363950 w 390525"/>
                <a:gd name="connsiteY28" fmla="*/ 157353 h 266700"/>
                <a:gd name="connsiteX29" fmla="*/ 29433 w 390525"/>
                <a:gd name="connsiteY29" fmla="*/ 238030 h 266700"/>
                <a:gd name="connsiteX30" fmla="*/ 29433 w 390525"/>
                <a:gd name="connsiteY30" fmla="*/ 110014 h 266700"/>
                <a:gd name="connsiteX31" fmla="*/ 283274 w 390525"/>
                <a:gd name="connsiteY31" fmla="*/ 110014 h 266700"/>
                <a:gd name="connsiteX32" fmla="*/ 283274 w 390525"/>
                <a:gd name="connsiteY32" fmla="*/ 238030 h 266700"/>
                <a:gd name="connsiteX33" fmla="*/ 29433 w 390525"/>
                <a:gd name="connsiteY33" fmla="*/ 238030 h 266700"/>
                <a:gd name="connsiteX34" fmla="*/ 306229 w 390525"/>
                <a:gd name="connsiteY34" fmla="*/ 98203 h 266700"/>
                <a:gd name="connsiteX35" fmla="*/ 295085 w 390525"/>
                <a:gd name="connsiteY35" fmla="*/ 87058 h 266700"/>
                <a:gd name="connsiteX36" fmla="*/ 70104 w 390525"/>
                <a:gd name="connsiteY36" fmla="*/ 87058 h 266700"/>
                <a:gd name="connsiteX37" fmla="*/ 70104 w 390525"/>
                <a:gd name="connsiteY37" fmla="*/ 69342 h 266700"/>
                <a:gd name="connsiteX38" fmla="*/ 323945 w 390525"/>
                <a:gd name="connsiteY38" fmla="*/ 69342 h 266700"/>
                <a:gd name="connsiteX39" fmla="*/ 323945 w 390525"/>
                <a:gd name="connsiteY39" fmla="*/ 198120 h 266700"/>
                <a:gd name="connsiteX40" fmla="*/ 306229 w 390525"/>
                <a:gd name="connsiteY40" fmla="*/ 198120 h 266700"/>
                <a:gd name="connsiteX41" fmla="*/ 306229 w 390525"/>
                <a:gd name="connsiteY41" fmla="*/ 98203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90525" h="266700">
                  <a:moveTo>
                    <a:pt x="375095" y="7144"/>
                  </a:moveTo>
                  <a:lnTo>
                    <a:pt x="98298" y="7144"/>
                  </a:lnTo>
                  <a:cubicBezTo>
                    <a:pt x="92203" y="7144"/>
                    <a:pt x="87154" y="12097"/>
                    <a:pt x="87154" y="18288"/>
                  </a:cubicBezTo>
                  <a:lnTo>
                    <a:pt x="87154" y="47149"/>
                  </a:lnTo>
                  <a:lnTo>
                    <a:pt x="58293" y="47149"/>
                  </a:lnTo>
                  <a:cubicBezTo>
                    <a:pt x="52197" y="47149"/>
                    <a:pt x="47149" y="52102"/>
                    <a:pt x="47149" y="58293"/>
                  </a:cubicBezTo>
                  <a:lnTo>
                    <a:pt x="47149" y="87916"/>
                  </a:lnTo>
                  <a:lnTo>
                    <a:pt x="18288" y="87916"/>
                  </a:lnTo>
                  <a:cubicBezTo>
                    <a:pt x="12192" y="87916"/>
                    <a:pt x="7144" y="92869"/>
                    <a:pt x="7144" y="99060"/>
                  </a:cubicBezTo>
                  <a:lnTo>
                    <a:pt x="7144" y="249269"/>
                  </a:lnTo>
                  <a:cubicBezTo>
                    <a:pt x="7144" y="255365"/>
                    <a:pt x="12097" y="260413"/>
                    <a:pt x="18288" y="260413"/>
                  </a:cubicBezTo>
                  <a:lnTo>
                    <a:pt x="295085" y="260413"/>
                  </a:lnTo>
                  <a:cubicBezTo>
                    <a:pt x="301180" y="260413"/>
                    <a:pt x="306229" y="255461"/>
                    <a:pt x="306229" y="249269"/>
                  </a:cubicBezTo>
                  <a:lnTo>
                    <a:pt x="306229" y="220408"/>
                  </a:lnTo>
                  <a:lnTo>
                    <a:pt x="335090" y="220408"/>
                  </a:lnTo>
                  <a:cubicBezTo>
                    <a:pt x="341186" y="220408"/>
                    <a:pt x="346234" y="215455"/>
                    <a:pt x="346234" y="209264"/>
                  </a:cubicBezTo>
                  <a:lnTo>
                    <a:pt x="346234" y="179641"/>
                  </a:lnTo>
                  <a:lnTo>
                    <a:pt x="375095" y="179641"/>
                  </a:lnTo>
                  <a:cubicBezTo>
                    <a:pt x="381191" y="179641"/>
                    <a:pt x="386239" y="174688"/>
                    <a:pt x="386239" y="168497"/>
                  </a:cubicBezTo>
                  <a:lnTo>
                    <a:pt x="386239" y="18288"/>
                  </a:lnTo>
                  <a:cubicBezTo>
                    <a:pt x="386239" y="12097"/>
                    <a:pt x="381191" y="7144"/>
                    <a:pt x="375095" y="7144"/>
                  </a:cubicBezTo>
                  <a:close/>
                  <a:moveTo>
                    <a:pt x="363950" y="157353"/>
                  </a:moveTo>
                  <a:lnTo>
                    <a:pt x="346234" y="157353"/>
                  </a:lnTo>
                  <a:lnTo>
                    <a:pt x="346234" y="58198"/>
                  </a:lnTo>
                  <a:cubicBezTo>
                    <a:pt x="346234" y="52102"/>
                    <a:pt x="341281" y="47054"/>
                    <a:pt x="335090" y="47054"/>
                  </a:cubicBezTo>
                  <a:lnTo>
                    <a:pt x="110109" y="47054"/>
                  </a:lnTo>
                  <a:lnTo>
                    <a:pt x="110109" y="29337"/>
                  </a:lnTo>
                  <a:lnTo>
                    <a:pt x="363950" y="29337"/>
                  </a:lnTo>
                  <a:lnTo>
                    <a:pt x="363950" y="157353"/>
                  </a:lnTo>
                  <a:close/>
                  <a:moveTo>
                    <a:pt x="29433" y="238030"/>
                  </a:moveTo>
                  <a:lnTo>
                    <a:pt x="29433" y="110014"/>
                  </a:lnTo>
                  <a:lnTo>
                    <a:pt x="283274" y="110014"/>
                  </a:lnTo>
                  <a:lnTo>
                    <a:pt x="283274" y="238030"/>
                  </a:lnTo>
                  <a:lnTo>
                    <a:pt x="29433" y="238030"/>
                  </a:lnTo>
                  <a:close/>
                  <a:moveTo>
                    <a:pt x="306229" y="98203"/>
                  </a:moveTo>
                  <a:cubicBezTo>
                    <a:pt x="306229" y="92107"/>
                    <a:pt x="301276" y="87058"/>
                    <a:pt x="295085" y="87058"/>
                  </a:cubicBezTo>
                  <a:lnTo>
                    <a:pt x="70104" y="87058"/>
                  </a:lnTo>
                  <a:lnTo>
                    <a:pt x="70104" y="69342"/>
                  </a:lnTo>
                  <a:lnTo>
                    <a:pt x="323945" y="69342"/>
                  </a:lnTo>
                  <a:lnTo>
                    <a:pt x="323945" y="198120"/>
                  </a:lnTo>
                  <a:lnTo>
                    <a:pt x="306229" y="198120"/>
                  </a:lnTo>
                  <a:lnTo>
                    <a:pt x="306229" y="9820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221">
              <a:extLst>
                <a:ext uri="{FF2B5EF4-FFF2-40B4-BE49-F238E27FC236}">
                  <a16:creationId xmlns:a16="http://schemas.microsoft.com/office/drawing/2014/main" id="{E69EC6BE-B23F-412B-9A8E-FCE12D01FB7E}"/>
                </a:ext>
              </a:extLst>
            </p:cNvPr>
            <p:cNvSpPr/>
            <p:nvPr/>
          </p:nvSpPr>
          <p:spPr>
            <a:xfrm>
              <a:off x="8326365" y="5068061"/>
              <a:ext cx="95250" cy="95250"/>
            </a:xfrm>
            <a:custGeom>
              <a:avLst/>
              <a:gdLst>
                <a:gd name="connsiteX0" fmla="*/ 7144 w 95250"/>
                <a:gd name="connsiteY0" fmla="*/ 47625 h 95250"/>
                <a:gd name="connsiteX1" fmla="*/ 47625 w 95250"/>
                <a:gd name="connsiteY1" fmla="*/ 88106 h 95250"/>
                <a:gd name="connsiteX2" fmla="*/ 88106 w 95250"/>
                <a:gd name="connsiteY2" fmla="*/ 47625 h 95250"/>
                <a:gd name="connsiteX3" fmla="*/ 47625 w 95250"/>
                <a:gd name="connsiteY3" fmla="*/ 7144 h 95250"/>
                <a:gd name="connsiteX4" fmla="*/ 7144 w 95250"/>
                <a:gd name="connsiteY4" fmla="*/ 47625 h 95250"/>
                <a:gd name="connsiteX5" fmla="*/ 65818 w 95250"/>
                <a:gd name="connsiteY5" fmla="*/ 47625 h 95250"/>
                <a:gd name="connsiteX6" fmla="*/ 47530 w 95250"/>
                <a:gd name="connsiteY6" fmla="*/ 65913 h 95250"/>
                <a:gd name="connsiteX7" fmla="*/ 29242 w 95250"/>
                <a:gd name="connsiteY7" fmla="*/ 47625 h 95250"/>
                <a:gd name="connsiteX8" fmla="*/ 47530 w 95250"/>
                <a:gd name="connsiteY8" fmla="*/ 29337 h 95250"/>
                <a:gd name="connsiteX9" fmla="*/ 65818 w 95250"/>
                <a:gd name="connsiteY9" fmla="*/ 476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7144" y="47625"/>
                  </a:moveTo>
                  <a:cubicBezTo>
                    <a:pt x="7144" y="69914"/>
                    <a:pt x="25337" y="88106"/>
                    <a:pt x="47625" y="88106"/>
                  </a:cubicBezTo>
                  <a:cubicBezTo>
                    <a:pt x="69914" y="88106"/>
                    <a:pt x="88106" y="69914"/>
                    <a:pt x="88106" y="47625"/>
                  </a:cubicBezTo>
                  <a:cubicBezTo>
                    <a:pt x="88106" y="25337"/>
                    <a:pt x="69914" y="7144"/>
                    <a:pt x="47625" y="7144"/>
                  </a:cubicBezTo>
                  <a:cubicBezTo>
                    <a:pt x="25241" y="7144"/>
                    <a:pt x="7144" y="25241"/>
                    <a:pt x="7144" y="47625"/>
                  </a:cubicBezTo>
                  <a:close/>
                  <a:moveTo>
                    <a:pt x="65818" y="47625"/>
                  </a:moveTo>
                  <a:cubicBezTo>
                    <a:pt x="65818" y="57722"/>
                    <a:pt x="57627" y="65913"/>
                    <a:pt x="47530" y="65913"/>
                  </a:cubicBezTo>
                  <a:cubicBezTo>
                    <a:pt x="37433" y="65913"/>
                    <a:pt x="29242" y="57722"/>
                    <a:pt x="29242" y="47625"/>
                  </a:cubicBezTo>
                  <a:cubicBezTo>
                    <a:pt x="29242" y="37529"/>
                    <a:pt x="37433" y="29337"/>
                    <a:pt x="47530" y="29337"/>
                  </a:cubicBezTo>
                  <a:cubicBezTo>
                    <a:pt x="57627" y="29337"/>
                    <a:pt x="65818" y="37529"/>
                    <a:pt x="65818" y="476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222">
              <a:extLst>
                <a:ext uri="{FF2B5EF4-FFF2-40B4-BE49-F238E27FC236}">
                  <a16:creationId xmlns:a16="http://schemas.microsoft.com/office/drawing/2014/main" id="{9BE0B6A2-5986-4D55-9A6D-82B9596DC68A}"/>
                </a:ext>
              </a:extLst>
            </p:cNvPr>
            <p:cNvSpPr/>
            <p:nvPr/>
          </p:nvSpPr>
          <p:spPr>
            <a:xfrm>
              <a:off x="8181457" y="5060441"/>
              <a:ext cx="66675" cy="104775"/>
            </a:xfrm>
            <a:custGeom>
              <a:avLst/>
              <a:gdLst>
                <a:gd name="connsiteX0" fmla="*/ 47849 w 66675"/>
                <a:gd name="connsiteY0" fmla="*/ 92773 h 104775"/>
                <a:gd name="connsiteX1" fmla="*/ 47849 w 66675"/>
                <a:gd name="connsiteY1" fmla="*/ 91630 h 104775"/>
                <a:gd name="connsiteX2" fmla="*/ 66327 w 66675"/>
                <a:gd name="connsiteY2" fmla="*/ 68009 h 104775"/>
                <a:gd name="connsiteX3" fmla="*/ 42038 w 66675"/>
                <a:gd name="connsiteY3" fmla="*/ 43910 h 104775"/>
                <a:gd name="connsiteX4" fmla="*/ 31561 w 66675"/>
                <a:gd name="connsiteY4" fmla="*/ 43910 h 104775"/>
                <a:gd name="connsiteX5" fmla="*/ 29465 w 66675"/>
                <a:gd name="connsiteY5" fmla="*/ 41624 h 104775"/>
                <a:gd name="connsiteX6" fmla="*/ 31561 w 66675"/>
                <a:gd name="connsiteY6" fmla="*/ 39529 h 104775"/>
                <a:gd name="connsiteX7" fmla="*/ 54897 w 66675"/>
                <a:gd name="connsiteY7" fmla="*/ 39529 h 104775"/>
                <a:gd name="connsiteX8" fmla="*/ 66232 w 66675"/>
                <a:gd name="connsiteY8" fmla="*/ 29718 h 104775"/>
                <a:gd name="connsiteX9" fmla="*/ 55183 w 66675"/>
                <a:gd name="connsiteY9" fmla="*/ 17336 h 104775"/>
                <a:gd name="connsiteX10" fmla="*/ 47944 w 66675"/>
                <a:gd name="connsiteY10" fmla="*/ 17336 h 104775"/>
                <a:gd name="connsiteX11" fmla="*/ 36800 w 66675"/>
                <a:gd name="connsiteY11" fmla="*/ 7144 h 104775"/>
                <a:gd name="connsiteX12" fmla="*/ 25656 w 66675"/>
                <a:gd name="connsiteY12" fmla="*/ 18002 h 104775"/>
                <a:gd name="connsiteX13" fmla="*/ 7463 w 66675"/>
                <a:gd name="connsiteY13" fmla="*/ 45720 h 104775"/>
                <a:gd name="connsiteX14" fmla="*/ 31847 w 66675"/>
                <a:gd name="connsiteY14" fmla="*/ 66104 h 104775"/>
                <a:gd name="connsiteX15" fmla="*/ 41943 w 66675"/>
                <a:gd name="connsiteY15" fmla="*/ 66104 h 104775"/>
                <a:gd name="connsiteX16" fmla="*/ 43944 w 66675"/>
                <a:gd name="connsiteY16" fmla="*/ 67246 h 104775"/>
                <a:gd name="connsiteX17" fmla="*/ 41943 w 66675"/>
                <a:gd name="connsiteY17" fmla="*/ 70485 h 104775"/>
                <a:gd name="connsiteX18" fmla="*/ 18417 w 66675"/>
                <a:gd name="connsiteY18" fmla="*/ 70485 h 104775"/>
                <a:gd name="connsiteX19" fmla="*/ 10130 w 66675"/>
                <a:gd name="connsiteY19" fmla="*/ 75343 h 104775"/>
                <a:gd name="connsiteX20" fmla="*/ 19273 w 66675"/>
                <a:gd name="connsiteY20" fmla="*/ 91916 h 104775"/>
                <a:gd name="connsiteX21" fmla="*/ 26322 w 66675"/>
                <a:gd name="connsiteY21" fmla="*/ 91916 h 104775"/>
                <a:gd name="connsiteX22" fmla="*/ 42896 w 66675"/>
                <a:gd name="connsiteY22" fmla="*/ 100965 h 104775"/>
                <a:gd name="connsiteX23" fmla="*/ 47849 w 66675"/>
                <a:gd name="connsiteY23" fmla="*/ 92773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675" h="104775">
                  <a:moveTo>
                    <a:pt x="47849" y="92773"/>
                  </a:moveTo>
                  <a:lnTo>
                    <a:pt x="47849" y="91630"/>
                  </a:lnTo>
                  <a:cubicBezTo>
                    <a:pt x="47849" y="91630"/>
                    <a:pt x="66327" y="79438"/>
                    <a:pt x="66327" y="68009"/>
                  </a:cubicBezTo>
                  <a:cubicBezTo>
                    <a:pt x="66327" y="54578"/>
                    <a:pt x="55469" y="43720"/>
                    <a:pt x="42038" y="43910"/>
                  </a:cubicBezTo>
                  <a:lnTo>
                    <a:pt x="31561" y="43910"/>
                  </a:lnTo>
                  <a:cubicBezTo>
                    <a:pt x="30418" y="43720"/>
                    <a:pt x="29465" y="42767"/>
                    <a:pt x="29465" y="41624"/>
                  </a:cubicBezTo>
                  <a:cubicBezTo>
                    <a:pt x="29465" y="40481"/>
                    <a:pt x="31561" y="39529"/>
                    <a:pt x="31561" y="39529"/>
                  </a:cubicBezTo>
                  <a:lnTo>
                    <a:pt x="54897" y="39529"/>
                  </a:lnTo>
                  <a:cubicBezTo>
                    <a:pt x="60612" y="39529"/>
                    <a:pt x="65565" y="35338"/>
                    <a:pt x="66232" y="29718"/>
                  </a:cubicBezTo>
                  <a:cubicBezTo>
                    <a:pt x="66994" y="23051"/>
                    <a:pt x="61755" y="17336"/>
                    <a:pt x="55183" y="17336"/>
                  </a:cubicBezTo>
                  <a:lnTo>
                    <a:pt x="47944" y="17336"/>
                  </a:lnTo>
                  <a:cubicBezTo>
                    <a:pt x="47468" y="11621"/>
                    <a:pt x="42705" y="7144"/>
                    <a:pt x="36800" y="7144"/>
                  </a:cubicBezTo>
                  <a:cubicBezTo>
                    <a:pt x="30704" y="7144"/>
                    <a:pt x="25846" y="12002"/>
                    <a:pt x="25656" y="18002"/>
                  </a:cubicBezTo>
                  <a:cubicBezTo>
                    <a:pt x="13845" y="20955"/>
                    <a:pt x="5367" y="32576"/>
                    <a:pt x="7463" y="45720"/>
                  </a:cubicBezTo>
                  <a:cubicBezTo>
                    <a:pt x="9368" y="57531"/>
                    <a:pt x="19845" y="66104"/>
                    <a:pt x="31847" y="66104"/>
                  </a:cubicBezTo>
                  <a:lnTo>
                    <a:pt x="41943" y="66104"/>
                  </a:lnTo>
                  <a:cubicBezTo>
                    <a:pt x="42801" y="66104"/>
                    <a:pt x="43563" y="66580"/>
                    <a:pt x="43944" y="67246"/>
                  </a:cubicBezTo>
                  <a:cubicBezTo>
                    <a:pt x="44706" y="68866"/>
                    <a:pt x="43563" y="70485"/>
                    <a:pt x="41943" y="70485"/>
                  </a:cubicBezTo>
                  <a:lnTo>
                    <a:pt x="18417" y="70485"/>
                  </a:lnTo>
                  <a:cubicBezTo>
                    <a:pt x="14988" y="70485"/>
                    <a:pt x="11749" y="72295"/>
                    <a:pt x="10130" y="75343"/>
                  </a:cubicBezTo>
                  <a:cubicBezTo>
                    <a:pt x="5653" y="83629"/>
                    <a:pt x="11464" y="91916"/>
                    <a:pt x="19273" y="91916"/>
                  </a:cubicBezTo>
                  <a:lnTo>
                    <a:pt x="26322" y="91916"/>
                  </a:lnTo>
                  <a:cubicBezTo>
                    <a:pt x="26417" y="99631"/>
                    <a:pt x="34704" y="105442"/>
                    <a:pt x="42896" y="100965"/>
                  </a:cubicBezTo>
                  <a:cubicBezTo>
                    <a:pt x="46039" y="99441"/>
                    <a:pt x="47849" y="96203"/>
                    <a:pt x="47849" y="927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223">
              <a:extLst>
                <a:ext uri="{FF2B5EF4-FFF2-40B4-BE49-F238E27FC236}">
                  <a16:creationId xmlns:a16="http://schemas.microsoft.com/office/drawing/2014/main" id="{D5311EFF-DF87-4E1C-BC86-F90CDB14717D}"/>
                </a:ext>
              </a:extLst>
            </p:cNvPr>
            <p:cNvSpPr/>
            <p:nvPr/>
          </p:nvSpPr>
          <p:spPr>
            <a:xfrm>
              <a:off x="8256949" y="5087588"/>
              <a:ext cx="66675" cy="28575"/>
            </a:xfrm>
            <a:custGeom>
              <a:avLst/>
              <a:gdLst>
                <a:gd name="connsiteX0" fmla="*/ 18552 w 66675"/>
                <a:gd name="connsiteY0" fmla="*/ 29337 h 28575"/>
                <a:gd name="connsiteX1" fmla="*/ 54747 w 66675"/>
                <a:gd name="connsiteY1" fmla="*/ 29337 h 28575"/>
                <a:gd name="connsiteX2" fmla="*/ 66082 w 66675"/>
                <a:gd name="connsiteY2" fmla="*/ 19526 h 28575"/>
                <a:gd name="connsiteX3" fmla="*/ 55033 w 66675"/>
                <a:gd name="connsiteY3" fmla="*/ 7144 h 28575"/>
                <a:gd name="connsiteX4" fmla="*/ 18266 w 66675"/>
                <a:gd name="connsiteY4" fmla="*/ 7144 h 28575"/>
                <a:gd name="connsiteX5" fmla="*/ 7218 w 66675"/>
                <a:gd name="connsiteY5" fmla="*/ 19526 h 28575"/>
                <a:gd name="connsiteX6" fmla="*/ 18552 w 66675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18552" y="29337"/>
                  </a:moveTo>
                  <a:lnTo>
                    <a:pt x="54747" y="29337"/>
                  </a:lnTo>
                  <a:cubicBezTo>
                    <a:pt x="60462" y="29337"/>
                    <a:pt x="65415" y="25146"/>
                    <a:pt x="66082" y="19526"/>
                  </a:cubicBezTo>
                  <a:cubicBezTo>
                    <a:pt x="66844" y="12859"/>
                    <a:pt x="61605" y="7144"/>
                    <a:pt x="55033" y="7144"/>
                  </a:cubicBezTo>
                  <a:lnTo>
                    <a:pt x="18266" y="7144"/>
                  </a:lnTo>
                  <a:cubicBezTo>
                    <a:pt x="11694" y="7144"/>
                    <a:pt x="6455" y="12859"/>
                    <a:pt x="7218" y="19526"/>
                  </a:cubicBezTo>
                  <a:cubicBezTo>
                    <a:pt x="7789" y="25146"/>
                    <a:pt x="12837" y="29337"/>
                    <a:pt x="18552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224">
              <a:extLst>
                <a:ext uri="{FF2B5EF4-FFF2-40B4-BE49-F238E27FC236}">
                  <a16:creationId xmlns:a16="http://schemas.microsoft.com/office/drawing/2014/main" id="{D2AD6BE7-E37A-48EE-A965-6CD738E46EC6}"/>
                </a:ext>
              </a:extLst>
            </p:cNvPr>
            <p:cNvSpPr/>
            <p:nvPr/>
          </p:nvSpPr>
          <p:spPr>
            <a:xfrm>
              <a:off x="8256949" y="5118639"/>
              <a:ext cx="57150" cy="28575"/>
            </a:xfrm>
            <a:custGeom>
              <a:avLst/>
              <a:gdLst>
                <a:gd name="connsiteX0" fmla="*/ 18266 w 57150"/>
                <a:gd name="connsiteY0" fmla="*/ 29337 h 28575"/>
                <a:gd name="connsiteX1" fmla="*/ 40079 w 57150"/>
                <a:gd name="connsiteY1" fmla="*/ 29337 h 28575"/>
                <a:gd name="connsiteX2" fmla="*/ 51414 w 57150"/>
                <a:gd name="connsiteY2" fmla="*/ 19526 h 28575"/>
                <a:gd name="connsiteX3" fmla="*/ 40364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6954 h 28575"/>
                <a:gd name="connsiteX6" fmla="*/ 18266 w 57150"/>
                <a:gd name="connsiteY6" fmla="*/ 2933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6" y="29337"/>
                  </a:moveTo>
                  <a:lnTo>
                    <a:pt x="40079" y="29337"/>
                  </a:lnTo>
                  <a:cubicBezTo>
                    <a:pt x="45794" y="29337"/>
                    <a:pt x="50747" y="25146"/>
                    <a:pt x="51414" y="19526"/>
                  </a:cubicBezTo>
                  <a:cubicBezTo>
                    <a:pt x="52175" y="12859"/>
                    <a:pt x="46937" y="7144"/>
                    <a:pt x="40364" y="7144"/>
                  </a:cubicBezTo>
                  <a:lnTo>
                    <a:pt x="18552" y="7144"/>
                  </a:lnTo>
                  <a:cubicBezTo>
                    <a:pt x="12837" y="7144"/>
                    <a:pt x="7884" y="11334"/>
                    <a:pt x="7218" y="16954"/>
                  </a:cubicBezTo>
                  <a:cubicBezTo>
                    <a:pt x="6455" y="23622"/>
                    <a:pt x="11694" y="29337"/>
                    <a:pt x="18266" y="293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2438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B255BC-D52F-42BB-A085-9C6A1C44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21E8D4-44BA-456F-BF39-205EFE4F0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2016, Almena’s</a:t>
            </a:r>
          </a:p>
          <a:p>
            <a:endParaRPr lang="zh-TW" altLang="en-US" sz="2400" dirty="0"/>
          </a:p>
        </p:txBody>
      </p:sp>
      <p:pic>
        <p:nvPicPr>
          <p:cNvPr id="1026" name="Picture 2" descr="https://pubs.acs.org/na101/home/literatum/publisher/achs/journals/content/iecred/2016/iecred.2016.55.issue-12/acs.iecr.5b02555/20160804/images/medium/ie-2015-02555m_0005.gif">
            <a:extLst>
              <a:ext uri="{FF2B5EF4-FFF2-40B4-BE49-F238E27FC236}">
                <a16:creationId xmlns:a16="http://schemas.microsoft.com/office/drawing/2014/main" id="{242F952A-99BF-4DC4-9CB9-FFC3C77F5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99" y="2224779"/>
            <a:ext cx="7760171" cy="426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672C535-1AC2-40F4-92BE-4511DB1B96B1}"/>
              </a:ext>
            </a:extLst>
          </p:cNvPr>
          <p:cNvSpPr/>
          <p:nvPr/>
        </p:nvSpPr>
        <p:spPr>
          <a:xfrm>
            <a:off x="800499" y="4814597"/>
            <a:ext cx="5525656" cy="1826702"/>
          </a:xfrm>
          <a:prstGeom prst="rect">
            <a:avLst/>
          </a:prstGeom>
          <a:solidFill>
            <a:srgbClr val="D7D4FA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7BA565-1D4E-4A53-B3CE-960F0DF9A0A5}"/>
              </a:ext>
            </a:extLst>
          </p:cNvPr>
          <p:cNvSpPr txBox="1"/>
          <p:nvPr/>
        </p:nvSpPr>
        <p:spPr>
          <a:xfrm>
            <a:off x="800499" y="4827199"/>
            <a:ext cx="1800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altLang="zh-TW" sz="2000" b="1" dirty="0"/>
              <a:t>ECH</a:t>
            </a:r>
            <a:r>
              <a:rPr lang="zh-TW" altLang="en-US" sz="2000" b="1" dirty="0"/>
              <a:t>純化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746006-B89D-469F-9FE3-E84F644EE6A9}"/>
              </a:ext>
            </a:extLst>
          </p:cNvPr>
          <p:cNvSpPr/>
          <p:nvPr/>
        </p:nvSpPr>
        <p:spPr>
          <a:xfrm>
            <a:off x="583330" y="2397968"/>
            <a:ext cx="2000250" cy="167951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E84378-798D-408D-88D2-8C3DA0834541}"/>
              </a:ext>
            </a:extLst>
          </p:cNvPr>
          <p:cNvSpPr/>
          <p:nvPr/>
        </p:nvSpPr>
        <p:spPr>
          <a:xfrm>
            <a:off x="2583580" y="2146041"/>
            <a:ext cx="3294706" cy="2668556"/>
          </a:xfrm>
          <a:prstGeom prst="rect">
            <a:avLst/>
          </a:prstGeom>
          <a:solidFill>
            <a:srgbClr val="B3E3C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D0D718-E5A4-4FAE-9355-9C95F217D44A}"/>
              </a:ext>
            </a:extLst>
          </p:cNvPr>
          <p:cNvSpPr/>
          <p:nvPr/>
        </p:nvSpPr>
        <p:spPr>
          <a:xfrm>
            <a:off x="5878286" y="2767300"/>
            <a:ext cx="2854233" cy="2760192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582A15-4632-4E40-8F12-401CDB7CF00C}"/>
              </a:ext>
            </a:extLst>
          </p:cNvPr>
          <p:cNvSpPr/>
          <p:nvPr/>
        </p:nvSpPr>
        <p:spPr>
          <a:xfrm>
            <a:off x="583330" y="2397968"/>
            <a:ext cx="1556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2000" b="1" dirty="0"/>
              <a:t>甘油純化</a:t>
            </a:r>
            <a:endParaRPr lang="en-US" altLang="zh-TW" sz="20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AC4E24-2194-4B9A-8F5D-9BE06D1EE1BB}"/>
              </a:ext>
            </a:extLst>
          </p:cNvPr>
          <p:cNvSpPr/>
          <p:nvPr/>
        </p:nvSpPr>
        <p:spPr>
          <a:xfrm>
            <a:off x="4030759" y="1284019"/>
            <a:ext cx="1556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zh-TW" altLang="en-US" sz="2000" b="1" dirty="0"/>
              <a:t>甘油氯化</a:t>
            </a:r>
            <a:endParaRPr lang="en-US" altLang="zh-TW" sz="20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0AD141-AAA3-44F5-87D7-B085A1E931DF}"/>
              </a:ext>
            </a:extLst>
          </p:cNvPr>
          <p:cNvSpPr/>
          <p:nvPr/>
        </p:nvSpPr>
        <p:spPr>
          <a:xfrm>
            <a:off x="7017775" y="2317837"/>
            <a:ext cx="1766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altLang="zh-TW" sz="2000" b="1" dirty="0"/>
              <a:t>DCH</a:t>
            </a:r>
            <a:r>
              <a:rPr lang="zh-TW" altLang="en-US" sz="2000" b="1" dirty="0"/>
              <a:t>環氧化</a:t>
            </a:r>
            <a:endParaRPr lang="en-US" altLang="zh-TW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38C2C3F3-26F6-4FC7-999D-6F6B8A605635}"/>
                  </a:ext>
                </a:extLst>
              </p:cNvPr>
              <p:cNvSpPr txBox="1"/>
              <p:nvPr/>
            </p:nvSpPr>
            <p:spPr>
              <a:xfrm flipH="1">
                <a:off x="3403769" y="1681705"/>
                <a:ext cx="33800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Glycerol + </a:t>
                </a:r>
                <a:r>
                  <a:rPr lang="en-US" altLang="zh-TW" sz="2000" dirty="0">
                    <a:highlight>
                      <a:srgbClr val="B3E3CB"/>
                    </a:highlight>
                  </a:rPr>
                  <a:t>HCl</a:t>
                </a:r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/>
                  <a:t>DCH + H</a:t>
                </a:r>
                <a:r>
                  <a:rPr lang="en-US" altLang="zh-TW" sz="2000" baseline="-25000" dirty="0"/>
                  <a:t>2</a:t>
                </a:r>
                <a:r>
                  <a:rPr lang="en-US" altLang="zh-TW" sz="2000" dirty="0"/>
                  <a:t>O</a:t>
                </a:r>
                <a:r>
                  <a:rPr lang="zh-TW" altLang="en-US" sz="2000" dirty="0"/>
                  <a:t> </a:t>
                </a: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38C2C3F3-26F6-4FC7-999D-6F6B8A605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403769" y="1681705"/>
                <a:ext cx="3380027" cy="400110"/>
              </a:xfrm>
              <a:prstGeom prst="rect">
                <a:avLst/>
              </a:prstGeom>
              <a:blipFill>
                <a:blip r:embed="rId3"/>
                <a:stretch>
                  <a:fillRect l="-1802" t="-9091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B6174D61-EA33-4BD0-8A5F-97B2737926F3}"/>
                  </a:ext>
                </a:extLst>
              </p:cNvPr>
              <p:cNvSpPr txBox="1"/>
              <p:nvPr/>
            </p:nvSpPr>
            <p:spPr>
              <a:xfrm flipH="1">
                <a:off x="5655165" y="2794710"/>
                <a:ext cx="34888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DCH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+ </a:t>
                </a:r>
                <a:r>
                  <a:rPr lang="en-US" altLang="zh-TW" sz="2000" dirty="0">
                    <a:highlight>
                      <a:srgbClr val="FFFF00"/>
                    </a:highlight>
                  </a:rPr>
                  <a:t>NaOH</a:t>
                </a:r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/>
                  <a:t>ECH + +NaCl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B6174D61-EA33-4BD0-8A5F-97B273792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655165" y="2794710"/>
                <a:ext cx="3488835" cy="400110"/>
              </a:xfrm>
              <a:prstGeom prst="rect">
                <a:avLst/>
              </a:prstGeom>
              <a:blipFill>
                <a:blip r:embed="rId4"/>
                <a:stretch>
                  <a:fillRect l="-1923" t="-7576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>
            <a:extLst>
              <a:ext uri="{FF2B5EF4-FFF2-40B4-BE49-F238E27FC236}">
                <a16:creationId xmlns:a16="http://schemas.microsoft.com/office/drawing/2014/main" id="{6EB4A966-D197-4699-8752-DD9FCB6A2B9E}"/>
              </a:ext>
            </a:extLst>
          </p:cNvPr>
          <p:cNvSpPr/>
          <p:nvPr/>
        </p:nvSpPr>
        <p:spPr>
          <a:xfrm>
            <a:off x="-2835" y="6457890"/>
            <a:ext cx="82506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rgbClr val="222222"/>
                </a:solidFill>
              </a:rPr>
              <a:t>Almena, Alberto, and Mariano Martín. "</a:t>
            </a:r>
            <a:r>
              <a:rPr lang="en-US" altLang="zh-TW" sz="1000" dirty="0" err="1">
                <a:solidFill>
                  <a:srgbClr val="222222"/>
                </a:solidFill>
              </a:rPr>
              <a:t>Technoeconomic</a:t>
            </a:r>
            <a:r>
              <a:rPr lang="en-US" altLang="zh-TW" sz="1000" dirty="0">
                <a:solidFill>
                  <a:srgbClr val="222222"/>
                </a:solidFill>
              </a:rPr>
              <a:t> analysis of the production of </a:t>
            </a:r>
            <a:r>
              <a:rPr lang="en-US" altLang="zh-TW" sz="1000" dirty="0" err="1">
                <a:solidFill>
                  <a:srgbClr val="222222"/>
                </a:solidFill>
              </a:rPr>
              <a:t>epichlorohydrin</a:t>
            </a:r>
            <a:r>
              <a:rPr lang="en-US" altLang="zh-TW" sz="1000" dirty="0">
                <a:solidFill>
                  <a:srgbClr val="222222"/>
                </a:solidFill>
              </a:rPr>
              <a:t> from glycerol." </a:t>
            </a:r>
            <a:r>
              <a:rPr lang="en-US" altLang="zh-TW" sz="1000" i="1" dirty="0">
                <a:solidFill>
                  <a:srgbClr val="222222"/>
                </a:solidFill>
              </a:rPr>
              <a:t>Industrial &amp; Engineering Chemistry Research</a:t>
            </a:r>
            <a:r>
              <a:rPr lang="en-US" altLang="zh-TW" sz="1000" dirty="0">
                <a:solidFill>
                  <a:srgbClr val="222222"/>
                </a:solidFill>
              </a:rPr>
              <a:t> 55.12 (2016): 3226-3238.</a:t>
            </a:r>
            <a:endParaRPr lang="zh-TW" altLang="en-US" sz="1200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2C67102-CA90-4694-9130-A8E22C778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03069" y="6400311"/>
            <a:ext cx="3086100" cy="365125"/>
          </a:xfrm>
        </p:spPr>
        <p:txBody>
          <a:bodyPr/>
          <a:lstStyle/>
          <a:p>
            <a:r>
              <a:rPr lang="en-US" altLang="zh-TW"/>
              <a:t>/47</a:t>
            </a:r>
            <a:endParaRPr lang="zh-TW" altLang="en-US" dirty="0"/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41BF410B-A4D5-4431-A93D-072FC6E2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9C24-7C66-4323-88B7-218B9719473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362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7" grpId="0" animBg="1"/>
      <p:bldP spid="8" grpId="0" animBg="1"/>
      <p:bldP spid="9" grpId="0" animBg="1"/>
      <p:bldP spid="6" grpId="0"/>
      <p:bldP spid="11" grpId="0"/>
      <p:bldP spid="12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C31BFD-B16C-47C7-B23B-F40F23B7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反應概念</a:t>
            </a:r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14874542-1E50-4E37-9628-734E3298DA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0572373"/>
              </p:ext>
            </p:extLst>
          </p:nvPr>
        </p:nvGraphicFramePr>
        <p:xfrm>
          <a:off x="157162" y="2436805"/>
          <a:ext cx="8829675" cy="1984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9F76D87-5030-4A21-B217-4F81FE7BE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03069" y="6400311"/>
            <a:ext cx="3086100" cy="365125"/>
          </a:xfrm>
        </p:spPr>
        <p:txBody>
          <a:bodyPr/>
          <a:lstStyle/>
          <a:p>
            <a:r>
              <a:rPr lang="en-US" altLang="zh-TW"/>
              <a:t>/47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4EE16CD-A24D-46D4-BE0E-60BDBC86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9C24-7C66-4323-88B7-218B9719473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215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C31BFD-B16C-47C7-B23B-F40F23B7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反應概念</a:t>
            </a:r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14874542-1E50-4E37-9628-734E3298DA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2907526"/>
              </p:ext>
            </p:extLst>
          </p:nvPr>
        </p:nvGraphicFramePr>
        <p:xfrm>
          <a:off x="157162" y="869685"/>
          <a:ext cx="8829675" cy="1984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77E91E0-B103-484B-9B27-A5C19994C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954060"/>
              </p:ext>
            </p:extLst>
          </p:nvPr>
        </p:nvGraphicFramePr>
        <p:xfrm>
          <a:off x="492334" y="4594708"/>
          <a:ext cx="215600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7308">
                  <a:extLst>
                    <a:ext uri="{9D8B030D-6E8A-4147-A177-3AD203B41FA5}">
                      <a16:colId xmlns:a16="http://schemas.microsoft.com/office/drawing/2014/main" val="722258589"/>
                    </a:ext>
                  </a:extLst>
                </a:gridCol>
                <a:gridCol w="1388694">
                  <a:extLst>
                    <a:ext uri="{9D8B030D-6E8A-4147-A177-3AD203B41FA5}">
                      <a16:colId xmlns:a16="http://schemas.microsoft.com/office/drawing/2014/main" val="731020148"/>
                    </a:ext>
                  </a:extLst>
                </a:gridCol>
              </a:tblGrid>
              <a:tr h="238881">
                <a:tc>
                  <a:txBody>
                    <a:bodyPr/>
                    <a:lstStyle/>
                    <a:p>
                      <a:r>
                        <a:rPr lang="en-US" altLang="zh-TW" sz="1800" b="1" dirty="0">
                          <a:solidFill>
                            <a:srgbClr val="4472C4"/>
                          </a:solidFill>
                        </a:rPr>
                        <a:t>60 %</a:t>
                      </a:r>
                      <a:endParaRPr lang="zh-TW" altLang="en-US" sz="1800" b="1" dirty="0">
                        <a:solidFill>
                          <a:srgbClr val="4472C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>
                          <a:solidFill>
                            <a:srgbClr val="4472C4"/>
                          </a:solidFill>
                        </a:rPr>
                        <a:t>glycerol</a:t>
                      </a:r>
                      <a:endParaRPr lang="zh-TW" altLang="en-US" sz="1800" b="1" dirty="0">
                        <a:solidFill>
                          <a:srgbClr val="4472C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986020"/>
                  </a:ext>
                </a:extLst>
              </a:tr>
              <a:tr h="290638">
                <a:tc>
                  <a:txBody>
                    <a:bodyPr/>
                    <a:lstStyle/>
                    <a:p>
                      <a:r>
                        <a:rPr lang="en-US" altLang="zh-TW" sz="1800" b="1" dirty="0">
                          <a:solidFill>
                            <a:srgbClr val="ED7D31"/>
                          </a:solidFill>
                        </a:rPr>
                        <a:t>32</a:t>
                      </a:r>
                      <a:r>
                        <a:rPr lang="zh-TW" altLang="en-US" sz="1800" b="1" dirty="0">
                          <a:solidFill>
                            <a:srgbClr val="ED7D31"/>
                          </a:solidFill>
                        </a:rPr>
                        <a:t> </a:t>
                      </a:r>
                      <a:r>
                        <a:rPr lang="en-US" altLang="zh-TW" sz="1800" b="1" dirty="0">
                          <a:solidFill>
                            <a:srgbClr val="ED7D31"/>
                          </a:solidFill>
                        </a:rPr>
                        <a:t>%</a:t>
                      </a:r>
                      <a:endParaRPr lang="zh-TW" altLang="en-US" sz="1800" b="1" dirty="0">
                        <a:solidFill>
                          <a:srgbClr val="ED7D3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>
                          <a:solidFill>
                            <a:srgbClr val="ED7D31"/>
                          </a:solidFill>
                        </a:rPr>
                        <a:t>MeOH</a:t>
                      </a:r>
                      <a:endParaRPr lang="zh-TW" altLang="en-US" sz="1800" b="1" dirty="0">
                        <a:solidFill>
                          <a:srgbClr val="ED7D3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589761"/>
                  </a:ext>
                </a:extLst>
              </a:tr>
              <a:tr h="290638">
                <a:tc>
                  <a:txBody>
                    <a:bodyPr/>
                    <a:lstStyle/>
                    <a:p>
                      <a:r>
                        <a:rPr lang="en-US" altLang="zh-TW" sz="1800" b="1" dirty="0">
                          <a:solidFill>
                            <a:srgbClr val="A5A5A5"/>
                          </a:solidFill>
                        </a:rPr>
                        <a:t>3</a:t>
                      </a:r>
                      <a:r>
                        <a:rPr lang="zh-TW" altLang="en-US" sz="1800" b="1" dirty="0">
                          <a:solidFill>
                            <a:srgbClr val="A5A5A5"/>
                          </a:solidFill>
                        </a:rPr>
                        <a:t> </a:t>
                      </a:r>
                      <a:r>
                        <a:rPr lang="en-US" altLang="zh-TW" sz="1800" b="1" dirty="0">
                          <a:solidFill>
                            <a:srgbClr val="A5A5A5"/>
                          </a:solidFill>
                        </a:rPr>
                        <a:t>%</a:t>
                      </a:r>
                      <a:endParaRPr lang="zh-TW" altLang="en-US" sz="1800" b="1" dirty="0">
                        <a:solidFill>
                          <a:srgbClr val="A5A5A5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>
                          <a:solidFill>
                            <a:srgbClr val="A5A5A5"/>
                          </a:solidFill>
                        </a:rPr>
                        <a:t>NaOCH</a:t>
                      </a:r>
                      <a:r>
                        <a:rPr lang="en-US" altLang="zh-TW" sz="1800" b="1" baseline="-25000" dirty="0">
                          <a:solidFill>
                            <a:srgbClr val="A5A5A5"/>
                          </a:solidFill>
                        </a:rPr>
                        <a:t>3</a:t>
                      </a:r>
                      <a:endParaRPr lang="zh-TW" altLang="en-US" sz="1800" b="1" dirty="0">
                        <a:solidFill>
                          <a:srgbClr val="A5A5A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085664"/>
                  </a:ext>
                </a:extLst>
              </a:tr>
              <a:tr h="290638">
                <a:tc>
                  <a:txBody>
                    <a:bodyPr/>
                    <a:lstStyle/>
                    <a:p>
                      <a:r>
                        <a:rPr lang="en-US" altLang="zh-TW" sz="1800" b="1" dirty="0">
                          <a:solidFill>
                            <a:srgbClr val="FFC000"/>
                          </a:solidFill>
                        </a:rPr>
                        <a:t>3</a:t>
                      </a:r>
                      <a:r>
                        <a:rPr lang="zh-TW" altLang="en-US" sz="1800" b="1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altLang="zh-TW" sz="1800" b="1" dirty="0">
                          <a:solidFill>
                            <a:srgbClr val="FFC000"/>
                          </a:solidFill>
                        </a:rPr>
                        <a:t>%</a:t>
                      </a:r>
                      <a:endParaRPr lang="zh-TW" alt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>
                          <a:solidFill>
                            <a:srgbClr val="FFC000"/>
                          </a:solidFill>
                        </a:rPr>
                        <a:t>fats</a:t>
                      </a:r>
                      <a:endParaRPr lang="zh-TW" alt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30279"/>
                  </a:ext>
                </a:extLst>
              </a:tr>
              <a:tr h="290638">
                <a:tc>
                  <a:txBody>
                    <a:bodyPr/>
                    <a:lstStyle/>
                    <a:p>
                      <a:r>
                        <a:rPr lang="en-US" altLang="zh-TW" sz="1800" b="1" dirty="0">
                          <a:solidFill>
                            <a:srgbClr val="5B9BD5"/>
                          </a:solidFill>
                        </a:rPr>
                        <a:t>2</a:t>
                      </a:r>
                      <a:r>
                        <a:rPr lang="zh-TW" altLang="en-US" sz="1800" b="1" dirty="0">
                          <a:solidFill>
                            <a:srgbClr val="5B9BD5"/>
                          </a:solidFill>
                        </a:rPr>
                        <a:t> </a:t>
                      </a:r>
                      <a:r>
                        <a:rPr lang="en-US" altLang="zh-TW" sz="1800" b="1" dirty="0">
                          <a:solidFill>
                            <a:srgbClr val="5B9BD5"/>
                          </a:solidFill>
                        </a:rPr>
                        <a:t>%</a:t>
                      </a:r>
                      <a:endParaRPr lang="zh-TW" altLang="en-US" sz="1800" b="1" dirty="0">
                        <a:solidFill>
                          <a:srgbClr val="5B9BD5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>
                          <a:solidFill>
                            <a:srgbClr val="5B9BD5"/>
                          </a:solidFill>
                        </a:rPr>
                        <a:t>ash</a:t>
                      </a:r>
                      <a:endParaRPr lang="zh-TW" altLang="en-US" sz="1800" b="1" dirty="0">
                        <a:solidFill>
                          <a:srgbClr val="5B9BD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0447973"/>
                  </a:ext>
                </a:extLst>
              </a:tr>
            </a:tbl>
          </a:graphicData>
        </a:graphic>
      </p:graphicFrame>
      <p:pic>
        <p:nvPicPr>
          <p:cNvPr id="14" name="圖片 13">
            <a:extLst>
              <a:ext uri="{FF2B5EF4-FFF2-40B4-BE49-F238E27FC236}">
                <a16:creationId xmlns:a16="http://schemas.microsoft.com/office/drawing/2014/main" id="{14F0236F-E54D-45FF-A1ED-CED2CB1E66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931" y="2767924"/>
            <a:ext cx="2648890" cy="1984391"/>
          </a:xfrm>
          <a:prstGeom prst="rect">
            <a:avLst/>
          </a:prstGeom>
        </p:spPr>
      </p:pic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F12B085-04DD-45F1-8ECD-835200FDB728}"/>
              </a:ext>
            </a:extLst>
          </p:cNvPr>
          <p:cNvCxnSpPr>
            <a:cxnSpLocks/>
          </p:cNvCxnSpPr>
          <p:nvPr/>
        </p:nvCxnSpPr>
        <p:spPr>
          <a:xfrm>
            <a:off x="2495040" y="3874339"/>
            <a:ext cx="1007706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C07A96EB-DDDD-4FC8-8404-9C0153802A2B}"/>
                  </a:ext>
                </a:extLst>
              </p:cNvPr>
              <p:cNvSpPr txBox="1"/>
              <p:nvPr/>
            </p:nvSpPr>
            <p:spPr>
              <a:xfrm>
                <a:off x="2823821" y="4791522"/>
                <a:ext cx="5521063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zh-TW" altLang="en-US" sz="2000" dirty="0"/>
                  <a:t>沒有關於 </a:t>
                </a:r>
                <a:r>
                  <a:rPr lang="en-US" altLang="zh-TW" sz="2000" b="1" dirty="0">
                    <a:solidFill>
                      <a:srgbClr val="FFC000"/>
                    </a:solidFill>
                  </a:rPr>
                  <a:t>fats</a:t>
                </a:r>
                <a:r>
                  <a:rPr lang="en-US" altLang="zh-TW" sz="2000" dirty="0"/>
                  <a:t> </a:t>
                </a:r>
                <a:r>
                  <a:rPr lang="zh-TW" altLang="en-US" sz="2000" dirty="0"/>
                  <a:t>及</a:t>
                </a:r>
                <a:r>
                  <a:rPr lang="en-US" altLang="zh-TW" sz="2000" dirty="0"/>
                  <a:t> </a:t>
                </a:r>
                <a:r>
                  <a:rPr lang="en-US" altLang="zh-TW" sz="2000" b="1" dirty="0">
                    <a:solidFill>
                      <a:srgbClr val="5B9BD5"/>
                    </a:solidFill>
                  </a:rPr>
                  <a:t>ash</a:t>
                </a:r>
                <a:r>
                  <a:rPr lang="zh-TW" altLang="en-US" sz="2000" b="1" dirty="0">
                    <a:solidFill>
                      <a:srgbClr val="5B9BD5"/>
                    </a:solidFill>
                  </a:rPr>
                  <a:t> </a:t>
                </a:r>
                <a:r>
                  <a:rPr lang="zh-TW" altLang="en-US" sz="2000" dirty="0"/>
                  <a:t>的詳細資料</a:t>
                </a:r>
                <a:endParaRPr lang="en-US" altLang="zh-TW" sz="20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TW" sz="2000" dirty="0"/>
                  <a:t> </a:t>
                </a:r>
                <a:r>
                  <a:rPr lang="en-US" altLang="zh-TW" sz="2000" b="1" dirty="0">
                    <a:solidFill>
                      <a:srgbClr val="A5A5A5"/>
                    </a:solidFill>
                  </a:rPr>
                  <a:t>NaOCH</a:t>
                </a:r>
                <a:r>
                  <a:rPr lang="en-US" altLang="zh-TW" sz="2000" b="1" baseline="-25000" dirty="0">
                    <a:solidFill>
                      <a:srgbClr val="A5A5A5"/>
                    </a:solidFill>
                  </a:rPr>
                  <a:t>3</a:t>
                </a:r>
                <a:r>
                  <a:rPr lang="en-US" altLang="zh-TW" sz="2000" dirty="0"/>
                  <a:t> + HCl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2000" dirty="0"/>
                  <a:t> NaCl</a:t>
                </a:r>
                <a:r>
                  <a:rPr lang="en-US" altLang="zh-TW" sz="2000" baseline="-25000" dirty="0"/>
                  <a:t>(s)</a:t>
                </a:r>
                <a:r>
                  <a:rPr lang="en-US" altLang="zh-TW" sz="2000" dirty="0"/>
                  <a:t> + MeOH</a:t>
                </a:r>
              </a:p>
              <a:p>
                <a:endParaRPr lang="en-US" altLang="zh-TW" sz="2000" b="1" dirty="0"/>
              </a:p>
              <a:p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2000" dirty="0"/>
                  <a:t> </a:t>
                </a:r>
                <a:r>
                  <a:rPr lang="zh-TW" altLang="en-US" sz="2000" dirty="0">
                    <a:solidFill>
                      <a:srgbClr val="FF0000"/>
                    </a:solidFill>
                  </a:rPr>
                  <a:t>假設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NaOCH</a:t>
                </a:r>
                <a:r>
                  <a:rPr lang="en-US" altLang="zh-TW" sz="2000" baseline="-25000" dirty="0">
                    <a:solidFill>
                      <a:srgbClr val="FF0000"/>
                    </a:solidFill>
                  </a:rPr>
                  <a:t>3</a:t>
                </a:r>
                <a:r>
                  <a:rPr lang="zh-TW" altLang="en-US" sz="2000" dirty="0">
                    <a:solidFill>
                      <a:srgbClr val="FF0000"/>
                    </a:solidFill>
                  </a:rPr>
                  <a:t>完全反應 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&amp;</a:t>
                </a:r>
                <a:r>
                  <a:rPr lang="zh-TW" altLang="en-US" sz="2000" dirty="0">
                    <a:solidFill>
                      <a:srgbClr val="FF0000"/>
                    </a:solidFill>
                  </a:rPr>
                  <a:t> 固體由離心分離完畢</a:t>
                </a:r>
                <a:endParaRPr lang="en-US" altLang="zh-TW" sz="20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zh-TW" altLang="en-US" sz="2000" dirty="0">
                    <a:solidFill>
                      <a:srgbClr val="FF0000"/>
                    </a:solidFill>
                  </a:rPr>
                  <a:t>進料僅包含甘油及甲醇</a:t>
                </a:r>
                <a:endParaRPr lang="en-US" altLang="zh-TW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C07A96EB-DDDD-4FC8-8404-9C0153802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821" y="4791522"/>
                <a:ext cx="5521063" cy="1631216"/>
              </a:xfrm>
              <a:prstGeom prst="rect">
                <a:avLst/>
              </a:prstGeom>
              <a:blipFill>
                <a:blip r:embed="rId8"/>
                <a:stretch>
                  <a:fillRect l="-883" t="-1866" r="-993" b="-55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圖片 20">
            <a:extLst>
              <a:ext uri="{FF2B5EF4-FFF2-40B4-BE49-F238E27FC236}">
                <a16:creationId xmlns:a16="http://schemas.microsoft.com/office/drawing/2014/main" id="{1DB7FE1E-1869-4794-BB4A-26F1130C0E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55109" y="2944157"/>
            <a:ext cx="2177327" cy="1856739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F01F4C24-ADDF-4C6F-A631-F6C4BECEFA53}"/>
              </a:ext>
            </a:extLst>
          </p:cNvPr>
          <p:cNvSpPr txBox="1"/>
          <p:nvPr/>
        </p:nvSpPr>
        <p:spPr>
          <a:xfrm>
            <a:off x="260224" y="2531137"/>
            <a:ext cx="374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進料參考文獻：</a:t>
            </a:r>
            <a:r>
              <a:rPr lang="en-US" altLang="zh-TW" dirty="0"/>
              <a:t>2011, Posada’s </a:t>
            </a:r>
            <a:r>
              <a:rPr lang="en-US" altLang="zh-TW" baseline="30000" dirty="0"/>
              <a:t>[1]</a:t>
            </a: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0A84A105-AF7D-4B16-94FA-DD61D913F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543221"/>
              </p:ext>
            </p:extLst>
          </p:nvPr>
        </p:nvGraphicFramePr>
        <p:xfrm>
          <a:off x="5471711" y="3078085"/>
          <a:ext cx="176495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171">
                  <a:extLst>
                    <a:ext uri="{9D8B030D-6E8A-4147-A177-3AD203B41FA5}">
                      <a16:colId xmlns:a16="http://schemas.microsoft.com/office/drawing/2014/main" val="129730583"/>
                    </a:ext>
                  </a:extLst>
                </a:gridCol>
                <a:gridCol w="776785">
                  <a:extLst>
                    <a:ext uri="{9D8B030D-6E8A-4147-A177-3AD203B41FA5}">
                      <a16:colId xmlns:a16="http://schemas.microsoft.com/office/drawing/2014/main" val="874403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>
                          <a:solidFill>
                            <a:srgbClr val="4472C4"/>
                          </a:solidFill>
                        </a:rPr>
                        <a:t>glycerol</a:t>
                      </a:r>
                      <a:endParaRPr lang="zh-TW" altLang="en-US" b="1" dirty="0">
                        <a:solidFill>
                          <a:srgbClr val="4472C4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>
                          <a:solidFill>
                            <a:srgbClr val="4472C4"/>
                          </a:solidFill>
                        </a:rPr>
                        <a:t>1105</a:t>
                      </a:r>
                      <a:endParaRPr lang="zh-TW" altLang="en-US" b="1" dirty="0">
                        <a:solidFill>
                          <a:srgbClr val="4472C4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670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>
                          <a:solidFill>
                            <a:schemeClr val="accent2"/>
                          </a:solidFill>
                        </a:rPr>
                        <a:t>MeOH</a:t>
                      </a:r>
                      <a:endParaRPr lang="zh-TW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>
                          <a:solidFill>
                            <a:schemeClr val="accent2"/>
                          </a:solidFill>
                        </a:rPr>
                        <a:t>625</a:t>
                      </a:r>
                      <a:endParaRPr lang="zh-TW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4598561"/>
                  </a:ext>
                </a:extLst>
              </a:tr>
            </a:tbl>
          </a:graphicData>
        </a:graphic>
      </p:graphicFrame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588CA1C-8CE9-4ED9-BD70-BB165556A458}"/>
              </a:ext>
            </a:extLst>
          </p:cNvPr>
          <p:cNvCxnSpPr>
            <a:cxnSpLocks/>
          </p:cNvCxnSpPr>
          <p:nvPr/>
        </p:nvCxnSpPr>
        <p:spPr>
          <a:xfrm flipV="1">
            <a:off x="5495206" y="3858972"/>
            <a:ext cx="1594143" cy="15368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06AC390-00BD-48A4-8F37-AC9387F2D4F7}"/>
              </a:ext>
            </a:extLst>
          </p:cNvPr>
          <p:cNvSpPr txBox="1"/>
          <p:nvPr/>
        </p:nvSpPr>
        <p:spPr>
          <a:xfrm>
            <a:off x="5077524" y="2712483"/>
            <a:ext cx="1972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/>
              <a:t>wt</a:t>
            </a:r>
            <a:r>
              <a:rPr lang="en-US" altLang="zh-TW" sz="2000" dirty="0"/>
              <a:t> flow (kg/</a:t>
            </a:r>
            <a:r>
              <a:rPr lang="en-US" altLang="zh-TW" sz="2000" dirty="0" err="1"/>
              <a:t>hr</a:t>
            </a:r>
            <a:r>
              <a:rPr lang="en-US" altLang="zh-TW" sz="2000" dirty="0"/>
              <a:t>)</a:t>
            </a:r>
            <a:r>
              <a:rPr lang="zh-TW" altLang="en-US" sz="2000" dirty="0"/>
              <a:t>：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F4A2A34-E5F1-429A-B50C-D022E48F1EB4}"/>
              </a:ext>
            </a:extLst>
          </p:cNvPr>
          <p:cNvSpPr/>
          <p:nvPr/>
        </p:nvSpPr>
        <p:spPr>
          <a:xfrm>
            <a:off x="0" y="6581001"/>
            <a:ext cx="88399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000000"/>
                </a:solidFill>
              </a:rPr>
              <a:t>Posada, J., C. </a:t>
            </a:r>
            <a:r>
              <a:rPr lang="en-US" altLang="zh-TW" sz="1200" dirty="0" err="1">
                <a:solidFill>
                  <a:srgbClr val="000000"/>
                </a:solidFill>
              </a:rPr>
              <a:t>Higuita</a:t>
            </a:r>
            <a:r>
              <a:rPr lang="en-US" altLang="zh-TW" sz="1200" dirty="0">
                <a:solidFill>
                  <a:srgbClr val="000000"/>
                </a:solidFill>
              </a:rPr>
              <a:t>, J. &amp; A. Cardona, C. in </a:t>
            </a:r>
            <a:r>
              <a:rPr lang="en-US" altLang="zh-TW" sz="1200" i="1" dirty="0">
                <a:solidFill>
                  <a:srgbClr val="000000"/>
                </a:solidFill>
              </a:rPr>
              <a:t>World Renewable Energy</a:t>
            </a:r>
            <a:r>
              <a:rPr lang="zh-TW" altLang="en-US" sz="1200" i="1" dirty="0">
                <a:solidFill>
                  <a:srgbClr val="000000"/>
                </a:solidFill>
              </a:rPr>
              <a:t> </a:t>
            </a:r>
            <a:r>
              <a:rPr lang="en-US" altLang="zh-TW" sz="1200" i="1" dirty="0">
                <a:solidFill>
                  <a:srgbClr val="000000"/>
                </a:solidFill>
              </a:rPr>
              <a:t>Congress 2011- Sweden </a:t>
            </a:r>
            <a:r>
              <a:rPr lang="en-US" altLang="zh-TW" sz="1200" dirty="0">
                <a:solidFill>
                  <a:srgbClr val="000000"/>
                </a:solidFill>
              </a:rPr>
              <a:t>327-334 (Sweden, 2011).</a:t>
            </a:r>
            <a:r>
              <a:rPr lang="en-US" altLang="zh-TW" sz="1200" dirty="0"/>
              <a:t> </a:t>
            </a:r>
            <a:endParaRPr lang="zh-TW" altLang="en-US" sz="1200" dirty="0"/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DECCECE2-2E37-4235-B1AF-B0C74478B523}"/>
              </a:ext>
            </a:extLst>
          </p:cNvPr>
          <p:cNvGrpSpPr/>
          <p:nvPr/>
        </p:nvGrpSpPr>
        <p:grpSpPr>
          <a:xfrm>
            <a:off x="7264834" y="2531137"/>
            <a:ext cx="1892535" cy="2309231"/>
            <a:chOff x="2775347" y="145351"/>
            <a:chExt cx="1892535" cy="2309231"/>
          </a:xfrm>
        </p:grpSpPr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F8EBCA13-1A29-48DE-8885-1DB37E76C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775347" y="423604"/>
              <a:ext cx="1386363" cy="2030978"/>
            </a:xfrm>
            <a:prstGeom prst="rect">
              <a:avLst/>
            </a:prstGeom>
          </p:spPr>
        </p:pic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0C710EF3-48E2-4799-A29B-CCD215FD0E04}"/>
                </a:ext>
              </a:extLst>
            </p:cNvPr>
            <p:cNvSpPr txBox="1"/>
            <p:nvPr/>
          </p:nvSpPr>
          <p:spPr>
            <a:xfrm flipH="1">
              <a:off x="3363396" y="145351"/>
              <a:ext cx="973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>
                  <a:solidFill>
                    <a:srgbClr val="ED7D31"/>
                  </a:solidFill>
                </a:rPr>
                <a:t>MeOH</a:t>
              </a:r>
              <a:endParaRPr lang="zh-TW" altLang="en-US" sz="2000" b="1" dirty="0">
                <a:solidFill>
                  <a:srgbClr val="ED7D31"/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F47F9463-29F0-468E-9FEF-840564E7A9BE}"/>
                </a:ext>
              </a:extLst>
            </p:cNvPr>
            <p:cNvSpPr txBox="1"/>
            <p:nvPr/>
          </p:nvSpPr>
          <p:spPr>
            <a:xfrm>
              <a:off x="3669506" y="1885630"/>
              <a:ext cx="998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4472C4"/>
                  </a:solidFill>
                </a:rPr>
                <a:t>glycerol</a:t>
              </a:r>
              <a:endParaRPr lang="zh-TW" altLang="en-US" b="1" dirty="0">
                <a:solidFill>
                  <a:srgbClr val="4472C4"/>
                </a:solidFill>
              </a:endParaRPr>
            </a:p>
          </p:txBody>
        </p:sp>
      </p:grp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431B66A-C2ED-4584-A312-3E53E6D2D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03069" y="6400311"/>
            <a:ext cx="3086100" cy="365125"/>
          </a:xfrm>
        </p:spPr>
        <p:txBody>
          <a:bodyPr/>
          <a:lstStyle/>
          <a:p>
            <a:r>
              <a:rPr lang="en-US" altLang="zh-TW"/>
              <a:t>/47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120611-D7CA-4E71-86D9-59B4E7BD7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9C24-7C66-4323-88B7-218B9719473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26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6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4">
      <a:majorFont>
        <a:latin typeface="Tw Cen MT"/>
        <a:ea typeface="微軟正黑體"/>
        <a:cs typeface=""/>
      </a:majorFont>
      <a:minorFont>
        <a:latin typeface="Tw Cen MT"/>
        <a:ea typeface="微軟正黑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2180</TotalTime>
  <Words>4672</Words>
  <Application>Microsoft Office PowerPoint</Application>
  <PresentationFormat>如螢幕大小 (4:3)</PresentationFormat>
  <Paragraphs>1319</Paragraphs>
  <Slides>55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55</vt:i4>
      </vt:variant>
    </vt:vector>
  </HeadingPairs>
  <TitlesOfParts>
    <vt:vector size="65" baseType="lpstr">
      <vt:lpstr>Microsoft JhengHei</vt:lpstr>
      <vt:lpstr>Microsoft JhengHei</vt:lpstr>
      <vt:lpstr>新細明體</vt:lpstr>
      <vt:lpstr>Arial</vt:lpstr>
      <vt:lpstr>Calibri</vt:lpstr>
      <vt:lpstr>Cambria Math</vt:lpstr>
      <vt:lpstr>Times New Roman</vt:lpstr>
      <vt:lpstr>Tw Cen MT</vt:lpstr>
      <vt:lpstr>Wingdings</vt:lpstr>
      <vt:lpstr>Office 佈景主題</vt:lpstr>
      <vt:lpstr>The Improved Process of producing Epichlorohydrin from Glycerol </vt:lpstr>
      <vt:lpstr>目錄</vt:lpstr>
      <vt:lpstr>PowerPoint 簡報</vt:lpstr>
      <vt:lpstr>Epichlorohydrin(ECH) 環氧氯丙烷</vt:lpstr>
      <vt:lpstr>Epichlorohydrin反應物來源選擇</vt:lpstr>
      <vt:lpstr>PowerPoint 簡報</vt:lpstr>
      <vt:lpstr>參考文獻</vt:lpstr>
      <vt:lpstr>反應概念</vt:lpstr>
      <vt:lpstr>反應概念</vt:lpstr>
      <vt:lpstr>反應概念</vt:lpstr>
      <vt:lpstr>反應概念</vt:lpstr>
      <vt:lpstr>反應概念</vt:lpstr>
      <vt:lpstr>改良文獻製程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不同催化劑對甘油氯化反應的影響</vt:lpstr>
      <vt:lpstr>PowerPoint 簡報</vt:lpstr>
      <vt:lpstr>PowerPoint 簡報</vt:lpstr>
      <vt:lpstr>PowerPoint 簡報</vt:lpstr>
      <vt:lpstr>甘油氯化反應Mechanism</vt:lpstr>
      <vt:lpstr>甘油氯化反應Mechanism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改良文獻製程</vt:lpstr>
      <vt:lpstr>與原論文的比較</vt:lpstr>
      <vt:lpstr>與原論文的比較</vt:lpstr>
      <vt:lpstr>與原論文的比較</vt:lpstr>
      <vt:lpstr>PowerPoint 簡報</vt:lpstr>
      <vt:lpstr>經濟評估</vt:lpstr>
      <vt:lpstr>經濟評估</vt:lpstr>
      <vt:lpstr>經濟評估</vt:lpstr>
      <vt:lpstr>經濟評估</vt:lpstr>
      <vt:lpstr>經濟評估</vt:lpstr>
      <vt:lpstr>經濟評估</vt:lpstr>
      <vt:lpstr>經濟評估</vt:lpstr>
      <vt:lpstr>分工</vt:lpstr>
      <vt:lpstr>謝謝大家</vt:lpstr>
      <vt:lpstr>APPENDIX</vt:lpstr>
      <vt:lpstr>Dichlorohydrin Reaction</vt:lpstr>
      <vt:lpstr>PowerPoint 簡報</vt:lpstr>
      <vt:lpstr>甘油氯化反應 – cat. AA</vt:lpstr>
      <vt:lpstr>PowerPoint 簡報</vt:lpstr>
      <vt:lpstr>PowerPoint 簡報</vt:lpstr>
      <vt:lpstr>製成流程圖– cat. AA</vt:lpstr>
      <vt:lpstr>經濟評估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Improved Process of producing ECH from Glycerol</dc:title>
  <dc:creator>yu</dc:creator>
  <cp:lastModifiedBy>yu</cp:lastModifiedBy>
  <cp:revision>219</cp:revision>
  <dcterms:created xsi:type="dcterms:W3CDTF">2020-12-26T05:35:39Z</dcterms:created>
  <dcterms:modified xsi:type="dcterms:W3CDTF">2021-01-05T01:51:54Z</dcterms:modified>
</cp:coreProperties>
</file>