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7" r:id="rId4"/>
    <p:sldId id="261" r:id="rId5"/>
    <p:sldId id="258" r:id="rId6"/>
    <p:sldId id="26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ABC0D-F184-4A90-A84F-31DDFEFB0E05}">
          <p14:sldIdLst>
            <p14:sldId id="256"/>
            <p14:sldId id="259"/>
            <p14:sldId id="257"/>
            <p14:sldId id="261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10/12/2016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Glory awaits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Description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923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Multiplayer game</a:t>
            </a:r>
          </a:p>
          <a:p>
            <a:r>
              <a:rPr lang="en-US" dirty="0" smtClean="0"/>
              <a:t>Objective - </a:t>
            </a:r>
            <a:r>
              <a:rPr lang="en-US" dirty="0" smtClean="0"/>
              <a:t>kill </a:t>
            </a:r>
            <a:r>
              <a:rPr lang="en-US" dirty="0" smtClean="0"/>
              <a:t>your enemies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Several w</a:t>
            </a:r>
            <a:r>
              <a:rPr lang="en-US" dirty="0" smtClean="0"/>
              <a:t>eapons </a:t>
            </a:r>
            <a:r>
              <a:rPr lang="en-US" dirty="0" smtClean="0"/>
              <a:t>at your </a:t>
            </a:r>
            <a:r>
              <a:rPr lang="en-US" dirty="0" smtClean="0"/>
              <a:t>disposal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health</a:t>
            </a:r>
            <a:r>
              <a:rPr lang="en-US" dirty="0" smtClean="0"/>
              <a:t>, armor and damage</a:t>
            </a:r>
            <a:r>
              <a:rPr lang="en-US" dirty="0" smtClean="0"/>
              <a:t>.</a:t>
            </a:r>
            <a:endParaRPr lang="en-US" dirty="0"/>
          </a:p>
          <a:p>
            <a:pPr marL="0" indent="252000">
              <a:buNone/>
            </a:pPr>
            <a:endParaRPr lang="en-US" dirty="0" smtClean="0"/>
          </a:p>
          <a:p>
            <a:pPr marL="0" indent="252000">
              <a:buNone/>
            </a:pPr>
            <a:r>
              <a:rPr lang="en-US" b="1" dirty="0" smtClean="0"/>
              <a:t>				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08" y="3793485"/>
            <a:ext cx="1491000" cy="11415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6" y="3793485"/>
            <a:ext cx="1490472" cy="11411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96" y="3793485"/>
            <a:ext cx="1490472" cy="11411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2" b="-8472"/>
          <a:stretch/>
        </p:blipFill>
        <p:spPr>
          <a:xfrm>
            <a:off x="9190756" y="3825090"/>
            <a:ext cx="1033272" cy="110953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5661248"/>
            <a:ext cx="676656" cy="70870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5575918"/>
            <a:ext cx="879368" cy="8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r>
              <a:rPr lang="en-US" dirty="0" smtClean="0"/>
              <a:t> - 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1; </a:t>
            </a:r>
            <a:endParaRPr lang="en-US" dirty="0" smtClean="0"/>
          </a:p>
          <a:p>
            <a:r>
              <a:rPr lang="en-US" dirty="0" smtClean="0"/>
              <a:t>Fast-paced and action-packed;</a:t>
            </a:r>
          </a:p>
          <a:p>
            <a:r>
              <a:rPr lang="en-US" dirty="0" smtClean="0"/>
              <a:t>More than 10 different weapons at your </a:t>
            </a:r>
            <a:r>
              <a:rPr lang="en-US" dirty="0" smtClean="0"/>
              <a:t>disposal-</a:t>
            </a:r>
            <a:endParaRPr lang="en-US" dirty="0" smtClean="0"/>
          </a:p>
          <a:p>
            <a:r>
              <a:rPr lang="en-US" dirty="0" smtClean="0"/>
              <a:t>+ your fists;</a:t>
            </a:r>
          </a:p>
          <a:p>
            <a:r>
              <a:rPr lang="en-US" dirty="0" smtClean="0"/>
              <a:t>2D side view;</a:t>
            </a:r>
          </a:p>
          <a:p>
            <a:r>
              <a:rPr lang="en-US" dirty="0" smtClean="0"/>
              <a:t>Pixelated art;</a:t>
            </a:r>
          </a:p>
          <a:p>
            <a:r>
              <a:rPr lang="en-US" dirty="0" smtClean="0"/>
              <a:t>Controller support.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3795936"/>
            <a:ext cx="422446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– Playable Characters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52000">
              <a:buNone/>
            </a:pPr>
            <a:r>
              <a:rPr lang="pt-PT" dirty="0" smtClean="0"/>
              <a:t>In the beggining you’ll be able to play as a baby </a:t>
            </a:r>
            <a:r>
              <a:rPr lang="pt-PT" dirty="0"/>
              <a:t>.</a:t>
            </a:r>
            <a:r>
              <a:rPr lang="pt-PT" dirty="0" smtClean="0"/>
              <a:t> </a:t>
            </a:r>
            <a:r>
              <a:rPr lang="pt-PT" dirty="0" smtClean="0"/>
              <a:t>As the game evolves we will be adding more characters.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3140968"/>
            <a:ext cx="2088232" cy="2923525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44" y="3135400"/>
            <a:ext cx="2088232" cy="29235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4237122"/>
            <a:ext cx="75008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Controls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87" y="1988838"/>
            <a:ext cx="5021073" cy="4248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0436" y="2570925"/>
            <a:ext cx="489654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/>
              <a:t>Use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Pick-up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Punch;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Jump;</a:t>
            </a:r>
            <a:endParaRPr lang="pt-PT" sz="2400" dirty="0"/>
          </a:p>
          <a:p>
            <a:pPr algn="r">
              <a:lnSpc>
                <a:spcPct val="90000"/>
              </a:lnSpc>
            </a:pPr>
            <a:endParaRPr lang="pt-PT" sz="2400" dirty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Move.</a:t>
            </a:r>
            <a:endParaRPr lang="pt-PT" sz="2400" dirty="0"/>
          </a:p>
        </p:txBody>
      </p:sp>
      <p:cxnSp>
        <p:nvCxnSpPr>
          <p:cNvPr id="12" name="Curved Connector 11"/>
          <p:cNvCxnSpPr>
            <a:stCxn id="39" idx="3"/>
          </p:cNvCxnSpPr>
          <p:nvPr/>
        </p:nvCxnSpPr>
        <p:spPr>
          <a:xfrm>
            <a:off x="5829300" y="2640227"/>
            <a:ext cx="3504170" cy="144162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3" idx="6"/>
          </p:cNvCxnSpPr>
          <p:nvPr/>
        </p:nvCxnSpPr>
        <p:spPr>
          <a:xfrm>
            <a:off x="5730223" y="3086703"/>
            <a:ext cx="3106544" cy="347403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34" idx="6"/>
          </p:cNvCxnSpPr>
          <p:nvPr/>
        </p:nvCxnSpPr>
        <p:spPr>
          <a:xfrm>
            <a:off x="5391226" y="3436811"/>
            <a:ext cx="4823693" cy="673870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1" idx="6"/>
          </p:cNvCxnSpPr>
          <p:nvPr/>
        </p:nvCxnSpPr>
        <p:spPr>
          <a:xfrm>
            <a:off x="5742041" y="3784214"/>
            <a:ext cx="4571732" cy="985494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4" idx="6"/>
          </p:cNvCxnSpPr>
          <p:nvPr/>
        </p:nvCxnSpPr>
        <p:spPr>
          <a:xfrm>
            <a:off x="3679700" y="4093548"/>
            <a:ext cx="6599722" cy="1311338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78014" y="3692705"/>
            <a:ext cx="801686" cy="801686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5328343" y="3577365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5316525" y="2879854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4977528" y="3229962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ounded Rectangle 38"/>
          <p:cNvSpPr/>
          <p:nvPr/>
        </p:nvSpPr>
        <p:spPr>
          <a:xfrm>
            <a:off x="5130799" y="2553730"/>
            <a:ext cx="698501" cy="17299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4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Platforms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628" y="2245642"/>
            <a:ext cx="1691678" cy="576064"/>
          </a:xfrm>
        </p:spPr>
        <p:txBody>
          <a:bodyPr/>
          <a:lstStyle/>
          <a:p>
            <a:r>
              <a:rPr lang="pt-PT" dirty="0" smtClean="0"/>
              <a:t>Linux</a:t>
            </a:r>
            <a:endParaRPr lang="pt-PT" dirty="0"/>
          </a:p>
        </p:txBody>
      </p:sp>
      <p:pic>
        <p:nvPicPr>
          <p:cNvPr id="1026" name="Picture 2" descr="Windows_10_Logo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31"/>
          <a:stretch>
            <a:fillRect/>
          </a:stretch>
        </p:blipFill>
        <p:spPr bwMode="auto">
          <a:xfrm>
            <a:off x="2298152" y="3606697"/>
            <a:ext cx="1610711" cy="15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linux-icon-0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4" t="3709" r="18956" b="21840"/>
          <a:stretch>
            <a:fillRect/>
          </a:stretch>
        </p:blipFill>
        <p:spPr bwMode="auto">
          <a:xfrm>
            <a:off x="8038628" y="3534468"/>
            <a:ext cx="1401244" cy="166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084325" y="2245642"/>
            <a:ext cx="18245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PT" sz="2400" dirty="0" smtClean="0"/>
              <a:t>Windows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8107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329</TotalTime>
  <Words>106</Words>
  <Application>Microsoft Office PowerPoint</Application>
  <PresentationFormat>Personalizados</PresentationFormat>
  <Paragraphs>35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Consolas</vt:lpstr>
      <vt:lpstr>Corbel</vt:lpstr>
      <vt:lpstr>Wingdings</vt:lpstr>
      <vt:lpstr>Chalkboard 16x9</vt:lpstr>
      <vt:lpstr>Meon</vt:lpstr>
      <vt:lpstr>Meon - Description</vt:lpstr>
      <vt:lpstr>Meon - Features</vt:lpstr>
      <vt:lpstr>Meon – Playable Characters</vt:lpstr>
      <vt:lpstr>Meon - Controls</vt:lpstr>
      <vt:lpstr>Meon - Platforms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Meon</dc:title>
  <dc:creator>João Fonseca</dc:creator>
  <cp:lastModifiedBy>Ana Rita Lamelas</cp:lastModifiedBy>
  <cp:revision>27</cp:revision>
  <dcterms:created xsi:type="dcterms:W3CDTF">2016-10-06T00:35:26Z</dcterms:created>
  <dcterms:modified xsi:type="dcterms:W3CDTF">2016-10-12T17:56:49Z</dcterms:modified>
</cp:coreProperties>
</file>