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2" r:id="rId2"/>
    <p:sldId id="264" r:id="rId3"/>
    <p:sldId id="263" r:id="rId4"/>
    <p:sldId id="267" r:id="rId5"/>
    <p:sldId id="265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ABC0D-F184-4A90-A84F-31DDFEFB0E05}">
          <p14:sldIdLst>
            <p14:sldId id="262"/>
            <p14:sldId id="264"/>
            <p14:sldId id="263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78" d="100"/>
          <a:sy n="78" d="100"/>
        </p:scale>
        <p:origin x="600" y="-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1/18/2017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483840"/>
          </a:xfrm>
        </p:spPr>
        <p:txBody>
          <a:bodyPr>
            <a:normAutofit/>
          </a:bodyPr>
          <a:lstStyle/>
          <a:p>
            <a:r>
              <a:rPr lang="en-US" dirty="0" smtClean="0"/>
              <a:t>Glory awaits you.</a:t>
            </a:r>
          </a:p>
        </p:txBody>
      </p:sp>
      <p:pic>
        <p:nvPicPr>
          <p:cNvPr id="4" name="Picture 2" descr="Windows_10_Logo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31"/>
          <a:stretch>
            <a:fillRect/>
          </a:stretch>
        </p:blipFill>
        <p:spPr bwMode="auto">
          <a:xfrm>
            <a:off x="3430116" y="3928791"/>
            <a:ext cx="435337" cy="42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05748" y="6407983"/>
            <a:ext cx="28803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1200" dirty="0" smtClean="0"/>
              <a:t>Ana Rita Lamelas</a:t>
            </a:r>
          </a:p>
          <a:p>
            <a:pPr algn="r">
              <a:lnSpc>
                <a:spcPct val="90000"/>
              </a:lnSpc>
            </a:pPr>
            <a:r>
              <a:rPr lang="pt-PT" sz="1200" dirty="0" smtClean="0"/>
              <a:t>João Fonseca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7077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Meon</a:t>
            </a:r>
            <a:r>
              <a:rPr lang="en-US" dirty="0" smtClean="0"/>
              <a:t> - 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1 vs 1; </a:t>
            </a:r>
          </a:p>
          <a:p>
            <a:r>
              <a:rPr lang="en-US" dirty="0" smtClean="0"/>
              <a:t>2D </a:t>
            </a:r>
            <a:r>
              <a:rPr lang="en-US" dirty="0"/>
              <a:t>side view;</a:t>
            </a:r>
          </a:p>
          <a:p>
            <a:r>
              <a:rPr lang="en-US" dirty="0" smtClean="0"/>
              <a:t>Pixelated art;</a:t>
            </a:r>
          </a:p>
          <a:p>
            <a:r>
              <a:rPr lang="en-US" dirty="0" smtClean="0"/>
              <a:t>Controller support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Fast-paced and </a:t>
            </a:r>
            <a:r>
              <a:rPr lang="en-US" dirty="0" smtClean="0"/>
              <a:t>action-packed.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069" y="2382739"/>
            <a:ext cx="5872235" cy="33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780928"/>
            <a:ext cx="9144000" cy="4692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Several weapons at your disposal.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Very low ammunition on each weapon, grab all you can.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66" y="3256003"/>
            <a:ext cx="856490" cy="4572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97" y="3256002"/>
            <a:ext cx="969266" cy="4572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3256003"/>
            <a:ext cx="685801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852936"/>
            <a:ext cx="9144000" cy="4692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Power-ups such as more health, armor and increased damage.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04" y="3591042"/>
            <a:ext cx="715901" cy="599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64" y="3540570"/>
            <a:ext cx="566898" cy="6689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56" y="3569768"/>
            <a:ext cx="642466" cy="6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– Playable Characters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2348880"/>
            <a:ext cx="2448272" cy="3265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2348880"/>
            <a:ext cx="2451027" cy="32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Controls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87" y="1988838"/>
            <a:ext cx="5021073" cy="4248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0436" y="2570925"/>
            <a:ext cx="489654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/>
              <a:t>Use weapons;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/>
              <a:t>Pick-up weapons;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/>
              <a:t>Punch;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Jump;</a:t>
            </a:r>
            <a:endParaRPr lang="pt-PT" sz="2400" dirty="0"/>
          </a:p>
          <a:p>
            <a:pPr algn="r">
              <a:lnSpc>
                <a:spcPct val="90000"/>
              </a:lnSpc>
            </a:pPr>
            <a:endParaRPr lang="pt-PT" sz="2400" dirty="0"/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Move.</a:t>
            </a:r>
            <a:endParaRPr lang="pt-PT" sz="2400" dirty="0"/>
          </a:p>
        </p:txBody>
      </p:sp>
      <p:cxnSp>
        <p:nvCxnSpPr>
          <p:cNvPr id="12" name="Curved Connector 11"/>
          <p:cNvCxnSpPr>
            <a:stCxn id="39" idx="3"/>
          </p:cNvCxnSpPr>
          <p:nvPr/>
        </p:nvCxnSpPr>
        <p:spPr>
          <a:xfrm>
            <a:off x="5829300" y="2640227"/>
            <a:ext cx="3504170" cy="144162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3" idx="6"/>
          </p:cNvCxnSpPr>
          <p:nvPr/>
        </p:nvCxnSpPr>
        <p:spPr>
          <a:xfrm>
            <a:off x="5730223" y="3086703"/>
            <a:ext cx="3106544" cy="347403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34" idx="6"/>
          </p:cNvCxnSpPr>
          <p:nvPr/>
        </p:nvCxnSpPr>
        <p:spPr>
          <a:xfrm>
            <a:off x="5391226" y="3436811"/>
            <a:ext cx="4823693" cy="673870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1" idx="6"/>
          </p:cNvCxnSpPr>
          <p:nvPr/>
        </p:nvCxnSpPr>
        <p:spPr>
          <a:xfrm>
            <a:off x="5742041" y="3784214"/>
            <a:ext cx="4571732" cy="985494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4" idx="6"/>
          </p:cNvCxnSpPr>
          <p:nvPr/>
        </p:nvCxnSpPr>
        <p:spPr>
          <a:xfrm>
            <a:off x="3679700" y="4093548"/>
            <a:ext cx="6599722" cy="1311338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878014" y="3692705"/>
            <a:ext cx="801686" cy="801686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5328343" y="3577365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5316525" y="2879854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4977528" y="3229962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ounded Rectangle 38"/>
          <p:cNvSpPr/>
          <p:nvPr/>
        </p:nvSpPr>
        <p:spPr>
          <a:xfrm>
            <a:off x="5130799" y="2553730"/>
            <a:ext cx="698501" cy="17299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7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358</TotalTime>
  <Words>85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Meon</vt:lpstr>
      <vt:lpstr>Meon - Features</vt:lpstr>
      <vt:lpstr>Meon - Features</vt:lpstr>
      <vt:lpstr>Meon - Features</vt:lpstr>
      <vt:lpstr>Meon – Playable Characters</vt:lpstr>
      <vt:lpstr>Meon - Controls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Meon</dc:title>
  <dc:creator>João Fonseca</dc:creator>
  <cp:lastModifiedBy>João Fonseca</cp:lastModifiedBy>
  <cp:revision>39</cp:revision>
  <dcterms:created xsi:type="dcterms:W3CDTF">2016-10-06T00:35:26Z</dcterms:created>
  <dcterms:modified xsi:type="dcterms:W3CDTF">2017-01-18T01:12:33Z</dcterms:modified>
</cp:coreProperties>
</file>