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7" r:id="rId4"/>
    <p:sldId id="261" r:id="rId5"/>
    <p:sldId id="258" r:id="rId6"/>
    <p:sldId id="260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4ABC0D-F184-4A90-A84F-31DDFEFB0E05}">
          <p14:sldIdLst>
            <p14:sldId id="256"/>
            <p14:sldId id="259"/>
            <p14:sldId id="257"/>
            <p14:sldId id="261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10/6/2016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10/6/2016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10/6/2016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10/6/2016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10/6/2016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10/6/2016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10/6/2016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10/6/2016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10/6/2016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10/6/2016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10/6/2016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Glory awaits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Description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52000">
              <a:buNone/>
            </a:pPr>
            <a:r>
              <a:rPr lang="en-US" dirty="0" err="1" smtClean="0"/>
              <a:t>Meon</a:t>
            </a:r>
            <a:r>
              <a:rPr lang="en-US" dirty="0" smtClean="0"/>
              <a:t> is a simple multiplayer game. You and another player start in opposite sides of the game and your objective is to kill each other.</a:t>
            </a:r>
          </a:p>
          <a:p>
            <a:pPr marL="0" indent="252000">
              <a:buNone/>
            </a:pPr>
            <a:r>
              <a:rPr lang="en-US" dirty="0" smtClean="0"/>
              <a:t>You have weapons at your disposal that range from melee weapons such as knifes and baseball bats, to long-ranged ones like grenades and bazookas. Depending on their rarity, which is defined by the amount of damage they induce, they’ll spawn accordingly.</a:t>
            </a:r>
          </a:p>
          <a:p>
            <a:pPr marL="0" indent="252000">
              <a:buNone/>
            </a:pPr>
            <a:r>
              <a:rPr lang="en-US" dirty="0" smtClean="0"/>
              <a:t>You’ll also have items that will help like increased health, armor and damage.</a:t>
            </a:r>
          </a:p>
          <a:p>
            <a:pPr marL="0" indent="252000">
              <a:buNone/>
            </a:pPr>
            <a:r>
              <a:rPr lang="en-US" dirty="0" smtClean="0"/>
              <a:t>The game is very fast-paced so here is a </a:t>
            </a:r>
            <a:r>
              <a:rPr lang="en-US" dirty="0" err="1" smtClean="0"/>
              <a:t>protip</a:t>
            </a:r>
            <a:r>
              <a:rPr lang="en-US" dirty="0" smtClean="0"/>
              <a:t>: don’t blink.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Meon</a:t>
            </a:r>
            <a:r>
              <a:rPr lang="en-US" dirty="0" smtClean="0"/>
              <a:t> - 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versus a friend;</a:t>
            </a:r>
          </a:p>
          <a:p>
            <a:r>
              <a:rPr lang="en-US" dirty="0" smtClean="0"/>
              <a:t>Fast-paced and action-packed;</a:t>
            </a:r>
          </a:p>
          <a:p>
            <a:r>
              <a:rPr lang="en-US" dirty="0" smtClean="0"/>
              <a:t>More than 10 different weapons at your disposal-</a:t>
            </a:r>
          </a:p>
          <a:p>
            <a:r>
              <a:rPr lang="en-US" dirty="0" smtClean="0"/>
              <a:t>+ your fists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2D side view;</a:t>
            </a:r>
          </a:p>
          <a:p>
            <a:r>
              <a:rPr lang="en-US" dirty="0" smtClean="0"/>
              <a:t>Pixelated art;</a:t>
            </a:r>
          </a:p>
          <a:p>
            <a:r>
              <a:rPr lang="en-US" dirty="0" smtClean="0"/>
              <a:t>Controller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– Playable Characters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52000">
              <a:buNone/>
            </a:pPr>
            <a:r>
              <a:rPr lang="pt-PT" dirty="0" smtClean="0"/>
              <a:t>In the beggining you’ll be able to play as a baby and a ninja. As the game evolves we will be adding more characters.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4532" y="3140967"/>
            <a:ext cx="2226034" cy="292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3140967"/>
            <a:ext cx="2088232" cy="29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Controls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87" y="1988838"/>
            <a:ext cx="5021073" cy="42480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10436" y="2570925"/>
            <a:ext cx="489654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/>
              <a:t>Use weapons;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/>
              <a:t>Pick-up weapons;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/>
              <a:t>Punch;</a:t>
            </a:r>
          </a:p>
          <a:p>
            <a:pPr algn="r">
              <a:lnSpc>
                <a:spcPct val="90000"/>
              </a:lnSpc>
            </a:pPr>
            <a:endParaRPr lang="pt-PT" sz="2400" dirty="0" smtClean="0"/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Jump;</a:t>
            </a:r>
            <a:endParaRPr lang="pt-PT" sz="2400" dirty="0"/>
          </a:p>
          <a:p>
            <a:pPr algn="r">
              <a:lnSpc>
                <a:spcPct val="90000"/>
              </a:lnSpc>
            </a:pPr>
            <a:endParaRPr lang="pt-PT" sz="2400" dirty="0"/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Move.</a:t>
            </a:r>
            <a:endParaRPr lang="pt-PT" sz="2400" dirty="0"/>
          </a:p>
        </p:txBody>
      </p:sp>
      <p:cxnSp>
        <p:nvCxnSpPr>
          <p:cNvPr id="12" name="Curved Connector 11"/>
          <p:cNvCxnSpPr>
            <a:stCxn id="39" idx="3"/>
          </p:cNvCxnSpPr>
          <p:nvPr/>
        </p:nvCxnSpPr>
        <p:spPr>
          <a:xfrm>
            <a:off x="5829300" y="2640227"/>
            <a:ext cx="3504170" cy="144162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3" idx="6"/>
          </p:cNvCxnSpPr>
          <p:nvPr/>
        </p:nvCxnSpPr>
        <p:spPr>
          <a:xfrm>
            <a:off x="5730223" y="3086703"/>
            <a:ext cx="3106544" cy="347403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34" idx="6"/>
          </p:cNvCxnSpPr>
          <p:nvPr/>
        </p:nvCxnSpPr>
        <p:spPr>
          <a:xfrm>
            <a:off x="5391226" y="3436811"/>
            <a:ext cx="4823693" cy="673870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31" idx="6"/>
          </p:cNvCxnSpPr>
          <p:nvPr/>
        </p:nvCxnSpPr>
        <p:spPr>
          <a:xfrm>
            <a:off x="5742041" y="3784214"/>
            <a:ext cx="4571732" cy="985494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4" idx="6"/>
          </p:cNvCxnSpPr>
          <p:nvPr/>
        </p:nvCxnSpPr>
        <p:spPr>
          <a:xfrm>
            <a:off x="3679700" y="4093548"/>
            <a:ext cx="6599722" cy="1311338"/>
          </a:xfrm>
          <a:prstGeom prst="curvedConnector3">
            <a:avLst/>
          </a:prstGeom>
          <a:ln w="25400">
            <a:solidFill>
              <a:schemeClr val="tx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878014" y="3692705"/>
            <a:ext cx="801686" cy="801686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5328343" y="3577365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5316525" y="2879854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Oval 33"/>
          <p:cNvSpPr/>
          <p:nvPr/>
        </p:nvSpPr>
        <p:spPr>
          <a:xfrm>
            <a:off x="4977528" y="3229962"/>
            <a:ext cx="413698" cy="413698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ounded Rectangle 38"/>
          <p:cNvSpPr/>
          <p:nvPr/>
        </p:nvSpPr>
        <p:spPr>
          <a:xfrm>
            <a:off x="5130799" y="2553730"/>
            <a:ext cx="698501" cy="17299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44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Meon - Platforms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52000">
              <a:buNone/>
            </a:pPr>
            <a:endParaRPr lang="pt-PT" dirty="0" smtClean="0"/>
          </a:p>
          <a:p>
            <a:pPr marL="0" indent="252000">
              <a:buNone/>
            </a:pPr>
            <a:endParaRPr lang="pt-PT" dirty="0"/>
          </a:p>
          <a:p>
            <a:pPr marL="0" indent="252000">
              <a:buNone/>
            </a:pPr>
            <a:r>
              <a:rPr lang="pt-PT" dirty="0" smtClean="0"/>
              <a:t>The supported platforms on an initial state will only be Windows but we’d like to make the game avaiable on macOS, Linux, Android and iOS in the future.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078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261</TotalTime>
  <Words>223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Meon</vt:lpstr>
      <vt:lpstr>Meon - Description</vt:lpstr>
      <vt:lpstr>Meon - Features</vt:lpstr>
      <vt:lpstr>Meon – Playable Characters</vt:lpstr>
      <vt:lpstr>Meon - Controls</vt:lpstr>
      <vt:lpstr>Meon - Platforms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Meon</dc:title>
  <dc:creator>João Fonseca</dc:creator>
  <cp:lastModifiedBy>João Fonseca</cp:lastModifiedBy>
  <cp:revision>21</cp:revision>
  <dcterms:created xsi:type="dcterms:W3CDTF">2016-10-06T00:35:26Z</dcterms:created>
  <dcterms:modified xsi:type="dcterms:W3CDTF">2016-10-06T04:57:22Z</dcterms:modified>
</cp:coreProperties>
</file>