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62" r:id="rId2"/>
    <p:sldId id="264" r:id="rId3"/>
    <p:sldId id="263" r:id="rId4"/>
    <p:sldId id="267" r:id="rId5"/>
    <p:sldId id="265" r:id="rId6"/>
    <p:sldId id="266" r:id="rId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B4ABC0D-F184-4A90-A84F-31DDFEFB0E05}">
          <p14:sldIdLst>
            <p14:sldId id="262"/>
            <p14:sldId id="264"/>
            <p14:sldId id="263"/>
            <p14:sldId id="267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599" autoAdjust="0"/>
  </p:normalViewPr>
  <p:slideViewPr>
    <p:cSldViewPr>
      <p:cViewPr varScale="1">
        <p:scale>
          <a:sx n="116" d="100"/>
          <a:sy n="116" d="100"/>
        </p:scale>
        <p:origin x="336" y="8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11/15/2016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11/15/2016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11/15/2016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11/15/2016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11/15/2016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11/15/2016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11/15/2016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11/15/2016</a:t>
            </a:fld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11/15/2016</a:t>
            </a:fld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11/15/2016</a:t>
            </a:fld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11/15/2016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11/15/2016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11/15/2016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tore.steampowered.com/app/312530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://store.steampowered.com/search/?developer=Landon%20Podbielski&amp;snr=1_5_9__408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Meon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483840"/>
          </a:xfrm>
        </p:spPr>
        <p:txBody>
          <a:bodyPr>
            <a:normAutofit/>
          </a:bodyPr>
          <a:lstStyle/>
          <a:p>
            <a:r>
              <a:rPr lang="en-US" dirty="0" smtClean="0"/>
              <a:t>Glory awaits you.</a:t>
            </a:r>
          </a:p>
        </p:txBody>
      </p:sp>
      <p:pic>
        <p:nvPicPr>
          <p:cNvPr id="4" name="Picture 2" descr="Windows_10_Logo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331"/>
          <a:stretch>
            <a:fillRect/>
          </a:stretch>
        </p:blipFill>
        <p:spPr bwMode="auto">
          <a:xfrm>
            <a:off x="3430116" y="3928791"/>
            <a:ext cx="435337" cy="429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305748" y="6407983"/>
            <a:ext cx="288032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pt-PT" sz="1200" dirty="0" smtClean="0"/>
              <a:t>Ana Rita Lamelas</a:t>
            </a:r>
          </a:p>
          <a:p>
            <a:pPr algn="r">
              <a:lnSpc>
                <a:spcPct val="90000"/>
              </a:lnSpc>
            </a:pPr>
            <a:r>
              <a:rPr lang="pt-PT" sz="1200" dirty="0" smtClean="0"/>
              <a:t>João Fonseca</a:t>
            </a:r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170770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Meon</a:t>
            </a:r>
            <a:r>
              <a:rPr lang="en-US" dirty="0" smtClean="0"/>
              <a:t> - Features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/>
              <a:t>1 vs 1; </a:t>
            </a:r>
          </a:p>
          <a:p>
            <a:r>
              <a:rPr lang="en-US" dirty="0" smtClean="0"/>
              <a:t>2D </a:t>
            </a:r>
            <a:r>
              <a:rPr lang="en-US" dirty="0"/>
              <a:t>side view;</a:t>
            </a:r>
          </a:p>
          <a:p>
            <a:r>
              <a:rPr lang="en-US" dirty="0" smtClean="0"/>
              <a:t>Pixelated </a:t>
            </a:r>
            <a:r>
              <a:rPr lang="en-US" dirty="0" smtClean="0"/>
              <a:t>art;</a:t>
            </a:r>
          </a:p>
          <a:p>
            <a:r>
              <a:rPr lang="en-US" dirty="0" smtClean="0"/>
              <a:t>Controller </a:t>
            </a:r>
            <a:r>
              <a:rPr lang="en-US" dirty="0" smtClean="0"/>
              <a:t>support</a:t>
            </a:r>
            <a:r>
              <a:rPr lang="en-US" dirty="0"/>
              <a:t>;</a:t>
            </a:r>
            <a:endParaRPr lang="en-US" dirty="0" smtClean="0"/>
          </a:p>
          <a:p>
            <a:r>
              <a:rPr lang="en-US" dirty="0"/>
              <a:t>Fast-paced and </a:t>
            </a:r>
            <a:r>
              <a:rPr lang="en-US" dirty="0" smtClean="0"/>
              <a:t>action-packed.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500" y="4293096"/>
            <a:ext cx="4224469" cy="23762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38628" y="6208413"/>
            <a:ext cx="446449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PT" sz="1100" dirty="0">
                <a:hlinkClick r:id="rId3"/>
              </a:rPr>
              <a:t>Duck Game </a:t>
            </a:r>
            <a:r>
              <a:rPr lang="pt-PT" sz="1100" dirty="0"/>
              <a:t>by </a:t>
            </a:r>
            <a:r>
              <a:rPr lang="pt-PT" sz="1100" dirty="0">
                <a:hlinkClick r:id="rId4"/>
              </a:rPr>
              <a:t>Landon Podbielski</a:t>
            </a:r>
            <a:r>
              <a:rPr lang="pt-PT" sz="2400" dirty="0"/>
              <a:t>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0519" y="1905331"/>
            <a:ext cx="4220450" cy="238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393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Meon - Features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2780928"/>
            <a:ext cx="9144000" cy="4692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Several </a:t>
            </a:r>
            <a:r>
              <a:rPr lang="en-US" dirty="0" smtClean="0"/>
              <a:t>weapons at your disposal.</a:t>
            </a:r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Very low ammunition on each weapon, grab all you can.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372" y="3034640"/>
            <a:ext cx="1491000" cy="114154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514" y="3019038"/>
            <a:ext cx="1490472" cy="1141143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028" y="2996122"/>
            <a:ext cx="1490472" cy="114114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492" b="-8472"/>
          <a:stretch/>
        </p:blipFill>
        <p:spPr>
          <a:xfrm>
            <a:off x="7365883" y="3066646"/>
            <a:ext cx="1033272" cy="110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274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Meon - Features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2852936"/>
            <a:ext cx="9144000" cy="4692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Power-ups </a:t>
            </a:r>
            <a:r>
              <a:rPr lang="en-US" dirty="0" smtClean="0"/>
              <a:t>such as more health, armor and increased damage</a:t>
            </a:r>
            <a:r>
              <a:rPr lang="en-US" dirty="0" smtClean="0"/>
              <a:t>.</a:t>
            </a:r>
            <a:endParaRPr lang="en-US" dirty="0" smtClean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750" y="3526162"/>
            <a:ext cx="676656" cy="708708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822" y="3440832"/>
            <a:ext cx="879368" cy="87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29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Meon – Playable Characters</a:t>
            </a:r>
            <a:endParaRPr lang="pt-PT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  <a14:imgEffect>
                      <a14:saturation sat="3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020" y="2498464"/>
            <a:ext cx="2088232" cy="2923525"/>
          </a:xfrm>
          <a:prstGeom prst="rect">
            <a:avLst/>
          </a:prstGeom>
        </p:spPr>
      </p:pic>
      <p:pic>
        <p:nvPicPr>
          <p:cNvPr id="7" name="Picture 4"/>
          <p:cNvPicPr>
            <a:picLocks noChangeAspect="1"/>
          </p:cNvPicPr>
          <p:nvPr/>
        </p:nvPicPr>
        <p:blipFill>
          <a:blip r:embed="rId4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82644" y="2492896"/>
            <a:ext cx="2088232" cy="2923525"/>
          </a:xfrm>
          <a:prstGeom prst="rect">
            <a:avLst/>
          </a:prstGeom>
          <a:effectLst>
            <a:glow>
              <a:schemeClr val="bg1"/>
            </a:glow>
          </a:effectLst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708" y="3645024"/>
            <a:ext cx="750084" cy="7200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76006" y="1964069"/>
            <a:ext cx="1584176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PT" sz="3600" dirty="0">
                <a:latin typeface="Snacker Comic Personal Use Only" panose="02000000000000000000" pitchFamily="2" charset="0"/>
              </a:rPr>
              <a:t>d</a:t>
            </a:r>
            <a:r>
              <a:rPr lang="pt-PT" sz="3600" dirty="0" smtClean="0">
                <a:latin typeface="Snacker Comic Personal Use Only" panose="02000000000000000000" pitchFamily="2" charset="0"/>
              </a:rPr>
              <a:t>ad?</a:t>
            </a:r>
            <a:endParaRPr lang="pt-PT" sz="3600" dirty="0">
              <a:latin typeface="Snacker Comic Personal Use Only" panose="02000000000000000000" pitchFamily="2" charset="0"/>
            </a:endParaRPr>
          </a:p>
        </p:txBody>
      </p:sp>
      <p:sp>
        <p:nvSpPr>
          <p:cNvPr id="9" name="Oval Callout 8"/>
          <p:cNvSpPr/>
          <p:nvPr/>
        </p:nvSpPr>
        <p:spPr>
          <a:xfrm>
            <a:off x="4258208" y="1700808"/>
            <a:ext cx="2160240" cy="1051550"/>
          </a:xfrm>
          <a:prstGeom prst="wedgeEllipseCallout">
            <a:avLst/>
          </a:prstGeom>
          <a:noFill/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6603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Meon - Controls</a:t>
            </a:r>
            <a:endParaRPr lang="pt-PT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987" y="1988838"/>
            <a:ext cx="5021073" cy="424809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10436" y="2570925"/>
            <a:ext cx="4896544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pt-PT" sz="2400" dirty="0"/>
              <a:t>Use weapons;</a:t>
            </a:r>
          </a:p>
          <a:p>
            <a:pPr algn="r">
              <a:lnSpc>
                <a:spcPct val="90000"/>
              </a:lnSpc>
            </a:pPr>
            <a:endParaRPr lang="pt-PT" sz="2400" dirty="0" smtClean="0"/>
          </a:p>
          <a:p>
            <a:pPr algn="r">
              <a:lnSpc>
                <a:spcPct val="90000"/>
              </a:lnSpc>
            </a:pPr>
            <a:r>
              <a:rPr lang="pt-PT" sz="2400" dirty="0"/>
              <a:t>Pick-up weapons;</a:t>
            </a:r>
          </a:p>
          <a:p>
            <a:pPr algn="r">
              <a:lnSpc>
                <a:spcPct val="90000"/>
              </a:lnSpc>
            </a:pPr>
            <a:endParaRPr lang="pt-PT" sz="2400" dirty="0" smtClean="0"/>
          </a:p>
          <a:p>
            <a:pPr algn="r">
              <a:lnSpc>
                <a:spcPct val="90000"/>
              </a:lnSpc>
            </a:pPr>
            <a:r>
              <a:rPr lang="pt-PT" sz="2400" dirty="0"/>
              <a:t>Punch;</a:t>
            </a:r>
          </a:p>
          <a:p>
            <a:pPr algn="r">
              <a:lnSpc>
                <a:spcPct val="90000"/>
              </a:lnSpc>
            </a:pPr>
            <a:endParaRPr lang="pt-PT" sz="2400" dirty="0" smtClean="0"/>
          </a:p>
          <a:p>
            <a:pPr algn="r">
              <a:lnSpc>
                <a:spcPct val="90000"/>
              </a:lnSpc>
            </a:pPr>
            <a:r>
              <a:rPr lang="pt-PT" sz="2400" dirty="0" smtClean="0"/>
              <a:t>Jump;</a:t>
            </a:r>
            <a:endParaRPr lang="pt-PT" sz="2400" dirty="0"/>
          </a:p>
          <a:p>
            <a:pPr algn="r">
              <a:lnSpc>
                <a:spcPct val="90000"/>
              </a:lnSpc>
            </a:pPr>
            <a:endParaRPr lang="pt-PT" sz="2400" dirty="0"/>
          </a:p>
          <a:p>
            <a:pPr algn="r">
              <a:lnSpc>
                <a:spcPct val="90000"/>
              </a:lnSpc>
            </a:pPr>
            <a:r>
              <a:rPr lang="pt-PT" sz="2400" dirty="0" smtClean="0"/>
              <a:t>Move.</a:t>
            </a:r>
            <a:endParaRPr lang="pt-PT" sz="2400" dirty="0"/>
          </a:p>
        </p:txBody>
      </p:sp>
      <p:cxnSp>
        <p:nvCxnSpPr>
          <p:cNvPr id="12" name="Curved Connector 11"/>
          <p:cNvCxnSpPr>
            <a:stCxn id="39" idx="3"/>
          </p:cNvCxnSpPr>
          <p:nvPr/>
        </p:nvCxnSpPr>
        <p:spPr>
          <a:xfrm>
            <a:off x="5829300" y="2640227"/>
            <a:ext cx="3504170" cy="144162"/>
          </a:xfrm>
          <a:prstGeom prst="curvedConnector3">
            <a:avLst/>
          </a:prstGeom>
          <a:ln w="25400">
            <a:solidFill>
              <a:schemeClr val="tx2">
                <a:lumMod val="7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33" idx="6"/>
          </p:cNvCxnSpPr>
          <p:nvPr/>
        </p:nvCxnSpPr>
        <p:spPr>
          <a:xfrm>
            <a:off x="5730223" y="3086703"/>
            <a:ext cx="3106544" cy="347403"/>
          </a:xfrm>
          <a:prstGeom prst="curvedConnector3">
            <a:avLst/>
          </a:prstGeom>
          <a:ln w="25400">
            <a:solidFill>
              <a:schemeClr val="tx2">
                <a:lumMod val="7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34" idx="6"/>
          </p:cNvCxnSpPr>
          <p:nvPr/>
        </p:nvCxnSpPr>
        <p:spPr>
          <a:xfrm>
            <a:off x="5391226" y="3436811"/>
            <a:ext cx="4823693" cy="673870"/>
          </a:xfrm>
          <a:prstGeom prst="curvedConnector3">
            <a:avLst/>
          </a:prstGeom>
          <a:ln w="25400">
            <a:solidFill>
              <a:schemeClr val="tx2">
                <a:lumMod val="7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31" idx="6"/>
          </p:cNvCxnSpPr>
          <p:nvPr/>
        </p:nvCxnSpPr>
        <p:spPr>
          <a:xfrm>
            <a:off x="5742041" y="3784214"/>
            <a:ext cx="4571732" cy="985494"/>
          </a:xfrm>
          <a:prstGeom prst="curvedConnector3">
            <a:avLst/>
          </a:prstGeom>
          <a:ln w="25400">
            <a:solidFill>
              <a:schemeClr val="tx2">
                <a:lumMod val="7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24" idx="6"/>
          </p:cNvCxnSpPr>
          <p:nvPr/>
        </p:nvCxnSpPr>
        <p:spPr>
          <a:xfrm>
            <a:off x="3679700" y="4093548"/>
            <a:ext cx="6599722" cy="1311338"/>
          </a:xfrm>
          <a:prstGeom prst="curvedConnector3">
            <a:avLst/>
          </a:prstGeom>
          <a:ln w="25400">
            <a:solidFill>
              <a:schemeClr val="tx2">
                <a:lumMod val="7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878014" y="3692705"/>
            <a:ext cx="801686" cy="801686"/>
          </a:xfrm>
          <a:prstGeom prst="ellipse">
            <a:avLst/>
          </a:prstGeom>
          <a:noFill/>
          <a:ln w="38100">
            <a:solidFill>
              <a:schemeClr val="tx2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" name="Oval 30"/>
          <p:cNvSpPr/>
          <p:nvPr/>
        </p:nvSpPr>
        <p:spPr>
          <a:xfrm>
            <a:off x="5328343" y="3577365"/>
            <a:ext cx="413698" cy="413698"/>
          </a:xfrm>
          <a:prstGeom prst="ellipse">
            <a:avLst/>
          </a:prstGeom>
          <a:noFill/>
          <a:ln w="28575">
            <a:solidFill>
              <a:schemeClr val="tx2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3" name="Oval 32"/>
          <p:cNvSpPr/>
          <p:nvPr/>
        </p:nvSpPr>
        <p:spPr>
          <a:xfrm>
            <a:off x="5316525" y="2879854"/>
            <a:ext cx="413698" cy="413698"/>
          </a:xfrm>
          <a:prstGeom prst="ellipse">
            <a:avLst/>
          </a:prstGeom>
          <a:noFill/>
          <a:ln w="28575">
            <a:solidFill>
              <a:schemeClr val="tx2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Oval 33"/>
          <p:cNvSpPr/>
          <p:nvPr/>
        </p:nvSpPr>
        <p:spPr>
          <a:xfrm>
            <a:off x="4977528" y="3229962"/>
            <a:ext cx="413698" cy="413698"/>
          </a:xfrm>
          <a:prstGeom prst="ellipse">
            <a:avLst/>
          </a:prstGeom>
          <a:noFill/>
          <a:ln w="28575">
            <a:solidFill>
              <a:schemeClr val="tx2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9" name="Rounded Rectangle 38"/>
          <p:cNvSpPr/>
          <p:nvPr/>
        </p:nvSpPr>
        <p:spPr>
          <a:xfrm>
            <a:off x="5130799" y="2553730"/>
            <a:ext cx="698501" cy="172994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3974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288</TotalTime>
  <Words>92</Words>
  <Application>Microsoft Office PowerPoint</Application>
  <PresentationFormat>Custom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Consolas</vt:lpstr>
      <vt:lpstr>Corbel</vt:lpstr>
      <vt:lpstr>Snacker Comic Personal Use Only</vt:lpstr>
      <vt:lpstr>Chalkboard 16x9</vt:lpstr>
      <vt:lpstr>Meon</vt:lpstr>
      <vt:lpstr>Meon - Features</vt:lpstr>
      <vt:lpstr>Meon - Features</vt:lpstr>
      <vt:lpstr>Meon - Features</vt:lpstr>
      <vt:lpstr>Meon – Playable Characters</vt:lpstr>
      <vt:lpstr>Meon - Controls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Meon</dc:title>
  <dc:creator>João Fonseca</dc:creator>
  <cp:lastModifiedBy>João Fonseca</cp:lastModifiedBy>
  <cp:revision>30</cp:revision>
  <dcterms:created xsi:type="dcterms:W3CDTF">2016-10-06T00:35:26Z</dcterms:created>
  <dcterms:modified xsi:type="dcterms:W3CDTF">2016-11-15T23:23:17Z</dcterms:modified>
</cp:coreProperties>
</file>