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5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4629-319B-4A1F-B079-F8675E12563D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7A4-69C2-471E-9F0F-292689744AC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100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4629-319B-4A1F-B079-F8675E12563D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7A4-69C2-471E-9F0F-292689744AC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003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4629-319B-4A1F-B079-F8675E12563D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7A4-69C2-471E-9F0F-292689744AC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244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4629-319B-4A1F-B079-F8675E12563D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7A4-69C2-471E-9F0F-292689744AC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319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4629-319B-4A1F-B079-F8675E12563D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7A4-69C2-471E-9F0F-292689744AC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07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4629-319B-4A1F-B079-F8675E12563D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7A4-69C2-471E-9F0F-292689744AC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911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4629-319B-4A1F-B079-F8675E12563D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7A4-69C2-471E-9F0F-292689744AC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273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4629-319B-4A1F-B079-F8675E12563D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7A4-69C2-471E-9F0F-292689744AC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492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4629-319B-4A1F-B079-F8675E12563D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7A4-69C2-471E-9F0F-292689744AC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50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4629-319B-4A1F-B079-F8675E12563D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7A4-69C2-471E-9F0F-292689744AC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418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4629-319B-4A1F-B079-F8675E12563D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67A4-69C2-471E-9F0F-292689744AC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19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14629-319B-4A1F-B079-F8675E12563D}" type="datetimeFigureOut">
              <a:rPr lang="nl-NL" smtClean="0"/>
              <a:t>6-3-2016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67A4-69C2-471E-9F0F-292689744AC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731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661607" y="540328"/>
            <a:ext cx="1439040" cy="582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noProof="1" smtClean="0"/>
              <a:t>Arduino UNO</a:t>
            </a:r>
            <a:endParaRPr lang="nl-NL" noProof="1"/>
          </a:p>
        </p:txBody>
      </p:sp>
      <p:sp>
        <p:nvSpPr>
          <p:cNvPr id="5" name="Rechthoek 4"/>
          <p:cNvSpPr/>
          <p:nvPr/>
        </p:nvSpPr>
        <p:spPr>
          <a:xfrm>
            <a:off x="5577839" y="739832"/>
            <a:ext cx="1837112" cy="67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1" smtClean="0"/>
              <a:t>3V3 supply</a:t>
            </a:r>
            <a:endParaRPr lang="nl-NL" noProof="1"/>
          </a:p>
        </p:txBody>
      </p:sp>
      <p:cxnSp>
        <p:nvCxnSpPr>
          <p:cNvPr id="7" name="Rechte verbindingslijn 6"/>
          <p:cNvCxnSpPr/>
          <p:nvPr/>
        </p:nvCxnSpPr>
        <p:spPr>
          <a:xfrm>
            <a:off x="3100647" y="6059978"/>
            <a:ext cx="7298575" cy="8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3173722" y="6059978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GND</a:t>
            </a:r>
            <a:endParaRPr lang="nl-NL" sz="1100" noProof="1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3108751" y="922591"/>
            <a:ext cx="2469088" cy="6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3173722" y="665138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+5V</a:t>
            </a:r>
            <a:endParaRPr lang="nl-NL" sz="1100" noProof="1"/>
          </a:p>
        </p:txBody>
      </p:sp>
      <p:sp>
        <p:nvSpPr>
          <p:cNvPr id="12" name="Rechthoek 11"/>
          <p:cNvSpPr/>
          <p:nvPr/>
        </p:nvSpPr>
        <p:spPr>
          <a:xfrm>
            <a:off x="9277005" y="795942"/>
            <a:ext cx="1095542" cy="172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noProof="1" smtClean="0"/>
              <a:t>ESP8266</a:t>
            </a:r>
            <a:endParaRPr lang="nl-NL" noProof="1"/>
          </a:p>
        </p:txBody>
      </p:sp>
      <p:cxnSp>
        <p:nvCxnSpPr>
          <p:cNvPr id="13" name="Rechte verbindingslijn 12"/>
          <p:cNvCxnSpPr/>
          <p:nvPr/>
        </p:nvCxnSpPr>
        <p:spPr>
          <a:xfrm flipV="1">
            <a:off x="7398326" y="911381"/>
            <a:ext cx="1870845" cy="11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 flipH="1" flipV="1">
            <a:off x="5727468" y="1416519"/>
            <a:ext cx="33251" cy="4643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flipV="1">
            <a:off x="9451571" y="2518756"/>
            <a:ext cx="11083" cy="3549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9277004" y="2273951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GND</a:t>
            </a:r>
            <a:endParaRPr lang="nl-NL" sz="1100" noProof="1"/>
          </a:p>
        </p:txBody>
      </p:sp>
      <p:sp>
        <p:nvSpPr>
          <p:cNvPr id="21" name="Tekstvak 20"/>
          <p:cNvSpPr txBox="1"/>
          <p:nvPr/>
        </p:nvSpPr>
        <p:spPr>
          <a:xfrm>
            <a:off x="5562954" y="1154909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GND</a:t>
            </a:r>
            <a:endParaRPr lang="nl-NL" sz="1100" noProof="1"/>
          </a:p>
        </p:txBody>
      </p:sp>
      <p:sp>
        <p:nvSpPr>
          <p:cNvPr id="26" name="Tekstvak 25"/>
          <p:cNvSpPr txBox="1"/>
          <p:nvPr/>
        </p:nvSpPr>
        <p:spPr>
          <a:xfrm>
            <a:off x="5551144" y="79594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VIN</a:t>
            </a:r>
            <a:endParaRPr lang="nl-NL" sz="1100" noProof="1"/>
          </a:p>
        </p:txBody>
      </p:sp>
      <p:sp>
        <p:nvSpPr>
          <p:cNvPr id="27" name="Tekstvak 26"/>
          <p:cNvSpPr txBox="1"/>
          <p:nvPr/>
        </p:nvSpPr>
        <p:spPr>
          <a:xfrm>
            <a:off x="6906296" y="780576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VOUT</a:t>
            </a:r>
            <a:endParaRPr lang="nl-NL" sz="1100" noProof="1"/>
          </a:p>
        </p:txBody>
      </p:sp>
      <p:sp>
        <p:nvSpPr>
          <p:cNvPr id="28" name="Tekstvak 27"/>
          <p:cNvSpPr txBox="1"/>
          <p:nvPr/>
        </p:nvSpPr>
        <p:spPr>
          <a:xfrm>
            <a:off x="9328095" y="83626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VCC</a:t>
            </a:r>
            <a:endParaRPr lang="nl-NL" sz="1100" noProof="1"/>
          </a:p>
        </p:txBody>
      </p:sp>
      <p:sp>
        <p:nvSpPr>
          <p:cNvPr id="29" name="Rechthoek 28"/>
          <p:cNvSpPr/>
          <p:nvPr/>
        </p:nvSpPr>
        <p:spPr>
          <a:xfrm>
            <a:off x="8445731" y="1097875"/>
            <a:ext cx="532015" cy="19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noProof="1" smtClean="0"/>
              <a:t>10k</a:t>
            </a:r>
            <a:endParaRPr lang="nl-NL" sz="1100" noProof="1"/>
          </a:p>
        </p:txBody>
      </p:sp>
      <p:sp>
        <p:nvSpPr>
          <p:cNvPr id="30" name="Tekstvak 29"/>
          <p:cNvSpPr txBox="1"/>
          <p:nvPr/>
        </p:nvSpPr>
        <p:spPr>
          <a:xfrm>
            <a:off x="9285524" y="1059470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CHPD</a:t>
            </a:r>
            <a:endParaRPr lang="nl-NL" sz="1100" noProof="1"/>
          </a:p>
        </p:txBody>
      </p:sp>
      <p:cxnSp>
        <p:nvCxnSpPr>
          <p:cNvPr id="31" name="Rechte verbindingslijn 30"/>
          <p:cNvCxnSpPr>
            <a:stCxn id="29" idx="3"/>
          </p:cNvCxnSpPr>
          <p:nvPr/>
        </p:nvCxnSpPr>
        <p:spPr>
          <a:xfrm flipV="1">
            <a:off x="8977746" y="1193751"/>
            <a:ext cx="29925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/>
          <p:cNvCxnSpPr/>
          <p:nvPr/>
        </p:nvCxnSpPr>
        <p:spPr>
          <a:xfrm flipV="1">
            <a:off x="8142213" y="1190275"/>
            <a:ext cx="29925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/>
          <p:cNvCxnSpPr/>
          <p:nvPr/>
        </p:nvCxnSpPr>
        <p:spPr>
          <a:xfrm flipV="1">
            <a:off x="8142213" y="922590"/>
            <a:ext cx="0" cy="267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vak 42"/>
          <p:cNvSpPr txBox="1"/>
          <p:nvPr/>
        </p:nvSpPr>
        <p:spPr>
          <a:xfrm>
            <a:off x="9277004" y="1778992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TXD</a:t>
            </a:r>
            <a:endParaRPr lang="nl-NL" sz="1100" noProof="1"/>
          </a:p>
        </p:txBody>
      </p:sp>
      <p:sp>
        <p:nvSpPr>
          <p:cNvPr id="44" name="Tekstvak 43"/>
          <p:cNvSpPr txBox="1"/>
          <p:nvPr/>
        </p:nvSpPr>
        <p:spPr>
          <a:xfrm>
            <a:off x="9277004" y="2045399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RXD</a:t>
            </a:r>
            <a:endParaRPr lang="nl-NL" sz="1100" noProof="1"/>
          </a:p>
        </p:txBody>
      </p:sp>
      <p:sp>
        <p:nvSpPr>
          <p:cNvPr id="45" name="Rechthoek 44"/>
          <p:cNvSpPr/>
          <p:nvPr/>
        </p:nvSpPr>
        <p:spPr>
          <a:xfrm>
            <a:off x="7876205" y="1818918"/>
            <a:ext cx="532015" cy="19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noProof="1" smtClean="0"/>
              <a:t>4k7</a:t>
            </a:r>
            <a:endParaRPr lang="nl-NL" sz="1100" noProof="1"/>
          </a:p>
        </p:txBody>
      </p:sp>
      <p:cxnSp>
        <p:nvCxnSpPr>
          <p:cNvPr id="46" name="Rechte verbindingslijn 45"/>
          <p:cNvCxnSpPr>
            <a:stCxn id="45" idx="3"/>
            <a:endCxn id="43" idx="1"/>
          </p:cNvCxnSpPr>
          <p:nvPr/>
        </p:nvCxnSpPr>
        <p:spPr>
          <a:xfrm flipV="1">
            <a:off x="8408220" y="1909797"/>
            <a:ext cx="868784" cy="4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>
            <a:endCxn id="45" idx="1"/>
          </p:cNvCxnSpPr>
          <p:nvPr/>
        </p:nvCxnSpPr>
        <p:spPr>
          <a:xfrm>
            <a:off x="3108751" y="1914795"/>
            <a:ext cx="4767454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685011" y="769882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5V</a:t>
            </a:r>
            <a:endParaRPr lang="nl-NL" sz="1100" noProof="1"/>
          </a:p>
        </p:txBody>
      </p:sp>
      <p:sp>
        <p:nvSpPr>
          <p:cNvPr id="50" name="Tekstvak 49"/>
          <p:cNvSpPr txBox="1"/>
          <p:nvPr/>
        </p:nvSpPr>
        <p:spPr>
          <a:xfrm>
            <a:off x="2678383" y="177899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11</a:t>
            </a:r>
            <a:endParaRPr lang="nl-NL" sz="1100" noProof="1"/>
          </a:p>
        </p:txBody>
      </p:sp>
      <p:sp>
        <p:nvSpPr>
          <p:cNvPr id="51" name="Rechthoek 50"/>
          <p:cNvSpPr/>
          <p:nvPr/>
        </p:nvSpPr>
        <p:spPr>
          <a:xfrm>
            <a:off x="7876205" y="2089999"/>
            <a:ext cx="532015" cy="19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noProof="1" smtClean="0">
                <a:solidFill>
                  <a:schemeClr val="bg1"/>
                </a:solidFill>
              </a:rPr>
              <a:t>1k</a:t>
            </a:r>
            <a:endParaRPr lang="nl-NL" sz="1100" noProof="1">
              <a:solidFill>
                <a:schemeClr val="bg1"/>
              </a:solidFill>
            </a:endParaRPr>
          </a:p>
        </p:txBody>
      </p:sp>
      <p:cxnSp>
        <p:nvCxnSpPr>
          <p:cNvPr id="52" name="Rechte verbindingslijn 51"/>
          <p:cNvCxnSpPr>
            <a:stCxn id="44" idx="1"/>
            <a:endCxn id="51" idx="3"/>
          </p:cNvCxnSpPr>
          <p:nvPr/>
        </p:nvCxnSpPr>
        <p:spPr>
          <a:xfrm flipH="1">
            <a:off x="8408220" y="2176204"/>
            <a:ext cx="868784" cy="9672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>
            <a:endCxn id="51" idx="1"/>
          </p:cNvCxnSpPr>
          <p:nvPr/>
        </p:nvCxnSpPr>
        <p:spPr>
          <a:xfrm>
            <a:off x="3100647" y="2185876"/>
            <a:ext cx="477555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/>
          <p:cNvSpPr txBox="1"/>
          <p:nvPr/>
        </p:nvSpPr>
        <p:spPr>
          <a:xfrm>
            <a:off x="2680706" y="204060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10</a:t>
            </a:r>
            <a:endParaRPr lang="nl-NL" sz="1100" noProof="1"/>
          </a:p>
        </p:txBody>
      </p:sp>
      <p:sp>
        <p:nvSpPr>
          <p:cNvPr id="64" name="Rechthoek 63"/>
          <p:cNvSpPr/>
          <p:nvPr/>
        </p:nvSpPr>
        <p:spPr>
          <a:xfrm rot="5400000">
            <a:off x="8711738" y="2665360"/>
            <a:ext cx="532015" cy="19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noProof="1" smtClean="0">
                <a:solidFill>
                  <a:schemeClr val="bg1"/>
                </a:solidFill>
              </a:rPr>
              <a:t>2k2</a:t>
            </a:r>
            <a:endParaRPr lang="nl-NL" sz="1100" noProof="1">
              <a:solidFill>
                <a:schemeClr val="bg1"/>
              </a:solidFill>
            </a:endParaRPr>
          </a:p>
        </p:txBody>
      </p:sp>
      <p:cxnSp>
        <p:nvCxnSpPr>
          <p:cNvPr id="73" name="Rechte verbindingslijn 72"/>
          <p:cNvCxnSpPr>
            <a:stCxn id="64" idx="1"/>
          </p:cNvCxnSpPr>
          <p:nvPr/>
        </p:nvCxnSpPr>
        <p:spPr>
          <a:xfrm flipV="1">
            <a:off x="8977745" y="2171407"/>
            <a:ext cx="0" cy="323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 flipV="1">
            <a:off x="8977745" y="3027244"/>
            <a:ext cx="0" cy="323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78"/>
          <p:cNvCxnSpPr/>
          <p:nvPr/>
        </p:nvCxnSpPr>
        <p:spPr>
          <a:xfrm flipH="1">
            <a:off x="8644956" y="3340435"/>
            <a:ext cx="817698" cy="51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hoek 1"/>
          <p:cNvSpPr/>
          <p:nvPr/>
        </p:nvSpPr>
        <p:spPr>
          <a:xfrm>
            <a:off x="7255074" y="3126104"/>
            <a:ext cx="1277674" cy="151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noProof="1" smtClean="0"/>
              <a:t>BMP180</a:t>
            </a:r>
            <a:endParaRPr lang="nl-NL" noProof="1"/>
          </a:p>
        </p:txBody>
      </p:sp>
      <p:cxnSp>
        <p:nvCxnSpPr>
          <p:cNvPr id="38" name="Rechte verbindingslijn 37"/>
          <p:cNvCxnSpPr/>
          <p:nvPr/>
        </p:nvCxnSpPr>
        <p:spPr>
          <a:xfrm flipH="1" flipV="1">
            <a:off x="7845277" y="4646815"/>
            <a:ext cx="1939" cy="1413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 flipH="1" flipV="1">
            <a:off x="5028350" y="918915"/>
            <a:ext cx="8765" cy="2426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 flipH="1" flipV="1">
            <a:off x="5037513" y="3358342"/>
            <a:ext cx="2224296" cy="107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H="1">
            <a:off x="3100647" y="3987307"/>
            <a:ext cx="4151222" cy="1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/>
          <p:nvPr/>
        </p:nvCxnSpPr>
        <p:spPr>
          <a:xfrm flipH="1">
            <a:off x="3093320" y="4353247"/>
            <a:ext cx="4151222" cy="1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hoek 54"/>
          <p:cNvSpPr/>
          <p:nvPr/>
        </p:nvSpPr>
        <p:spPr>
          <a:xfrm>
            <a:off x="6404957" y="3599015"/>
            <a:ext cx="532015" cy="19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noProof="1" smtClean="0"/>
              <a:t>4k7</a:t>
            </a:r>
            <a:endParaRPr lang="nl-NL" sz="1100" noProof="1"/>
          </a:p>
        </p:txBody>
      </p:sp>
      <p:cxnSp>
        <p:nvCxnSpPr>
          <p:cNvPr id="56" name="Rechte verbindingslijn 55"/>
          <p:cNvCxnSpPr/>
          <p:nvPr/>
        </p:nvCxnSpPr>
        <p:spPr>
          <a:xfrm flipV="1">
            <a:off x="6945284" y="3709355"/>
            <a:ext cx="29925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 flipV="1">
            <a:off x="6119135" y="3695995"/>
            <a:ext cx="29925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flipV="1">
            <a:off x="6125689" y="3694891"/>
            <a:ext cx="4237" cy="295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vak 58"/>
          <p:cNvSpPr txBox="1"/>
          <p:nvPr/>
        </p:nvSpPr>
        <p:spPr>
          <a:xfrm>
            <a:off x="2667918" y="386156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A5</a:t>
            </a:r>
            <a:endParaRPr lang="nl-NL" sz="1100" noProof="1"/>
          </a:p>
        </p:txBody>
      </p:sp>
      <p:sp>
        <p:nvSpPr>
          <p:cNvPr id="60" name="Tekstvak 59"/>
          <p:cNvSpPr txBox="1"/>
          <p:nvPr/>
        </p:nvSpPr>
        <p:spPr>
          <a:xfrm>
            <a:off x="2667918" y="423256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A4</a:t>
            </a:r>
            <a:endParaRPr lang="nl-NL" sz="1100" noProof="1"/>
          </a:p>
        </p:txBody>
      </p:sp>
      <p:sp>
        <p:nvSpPr>
          <p:cNvPr id="61" name="Tekstvak 60"/>
          <p:cNvSpPr txBox="1"/>
          <p:nvPr/>
        </p:nvSpPr>
        <p:spPr>
          <a:xfrm>
            <a:off x="7307123" y="42063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SDA</a:t>
            </a:r>
            <a:endParaRPr lang="nl-NL" sz="1100" noProof="1"/>
          </a:p>
        </p:txBody>
      </p:sp>
      <p:sp>
        <p:nvSpPr>
          <p:cNvPr id="65" name="Tekstvak 64"/>
          <p:cNvSpPr txBox="1"/>
          <p:nvPr/>
        </p:nvSpPr>
        <p:spPr>
          <a:xfrm>
            <a:off x="7288934" y="3867798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SCL</a:t>
            </a:r>
            <a:endParaRPr lang="nl-NL" sz="1100" noProof="1"/>
          </a:p>
        </p:txBody>
      </p:sp>
      <p:sp>
        <p:nvSpPr>
          <p:cNvPr id="66" name="Tekstvak 65"/>
          <p:cNvSpPr txBox="1"/>
          <p:nvPr/>
        </p:nvSpPr>
        <p:spPr>
          <a:xfrm>
            <a:off x="7278290" y="3572877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3.3</a:t>
            </a:r>
            <a:endParaRPr lang="nl-NL" sz="1100" noProof="1"/>
          </a:p>
        </p:txBody>
      </p:sp>
      <p:sp>
        <p:nvSpPr>
          <p:cNvPr id="67" name="Tekstvak 66"/>
          <p:cNvSpPr txBox="1"/>
          <p:nvPr/>
        </p:nvSpPr>
        <p:spPr>
          <a:xfrm>
            <a:off x="7274041" y="323657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VCC</a:t>
            </a:r>
            <a:endParaRPr lang="nl-NL" sz="1100" noProof="1"/>
          </a:p>
        </p:txBody>
      </p:sp>
      <p:sp>
        <p:nvSpPr>
          <p:cNvPr id="68" name="Tekstvak 67"/>
          <p:cNvSpPr txBox="1"/>
          <p:nvPr/>
        </p:nvSpPr>
        <p:spPr>
          <a:xfrm>
            <a:off x="7585803" y="4367809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GND</a:t>
            </a:r>
            <a:endParaRPr lang="nl-NL" sz="1100" noProof="1"/>
          </a:p>
        </p:txBody>
      </p:sp>
      <p:sp>
        <p:nvSpPr>
          <p:cNvPr id="69" name="Tekstvak 68"/>
          <p:cNvSpPr txBox="1"/>
          <p:nvPr/>
        </p:nvSpPr>
        <p:spPr>
          <a:xfrm>
            <a:off x="9277004" y="1488847"/>
            <a:ext cx="394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RST</a:t>
            </a:r>
            <a:endParaRPr lang="nl-NL" sz="1100" noProof="1"/>
          </a:p>
        </p:txBody>
      </p:sp>
      <p:sp>
        <p:nvSpPr>
          <p:cNvPr id="70" name="Rechthoek 69"/>
          <p:cNvSpPr/>
          <p:nvPr/>
        </p:nvSpPr>
        <p:spPr>
          <a:xfrm rot="5400000">
            <a:off x="8378949" y="2659871"/>
            <a:ext cx="532015" cy="19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noProof="1" smtClean="0"/>
              <a:t>10k</a:t>
            </a:r>
            <a:endParaRPr lang="nl-NL" sz="1100" noProof="1"/>
          </a:p>
        </p:txBody>
      </p:sp>
      <p:cxnSp>
        <p:nvCxnSpPr>
          <p:cNvPr id="71" name="Rechte verbindingslijn 70"/>
          <p:cNvCxnSpPr/>
          <p:nvPr/>
        </p:nvCxnSpPr>
        <p:spPr>
          <a:xfrm flipV="1">
            <a:off x="8644956" y="3021755"/>
            <a:ext cx="0" cy="323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hoek 71"/>
          <p:cNvSpPr/>
          <p:nvPr/>
        </p:nvSpPr>
        <p:spPr>
          <a:xfrm>
            <a:off x="7866974" y="1547838"/>
            <a:ext cx="532015" cy="19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noProof="1" smtClean="0"/>
              <a:t>4k7</a:t>
            </a:r>
            <a:endParaRPr lang="nl-NL" sz="1100" noProof="1"/>
          </a:p>
        </p:txBody>
      </p:sp>
      <p:cxnSp>
        <p:nvCxnSpPr>
          <p:cNvPr id="74" name="Rechte verbindingslijn 73"/>
          <p:cNvCxnSpPr>
            <a:stCxn id="70" idx="1"/>
          </p:cNvCxnSpPr>
          <p:nvPr/>
        </p:nvCxnSpPr>
        <p:spPr>
          <a:xfrm flipV="1">
            <a:off x="8644956" y="1655396"/>
            <a:ext cx="0" cy="834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/>
          <p:nvPr/>
        </p:nvCxnSpPr>
        <p:spPr>
          <a:xfrm>
            <a:off x="3100647" y="1636707"/>
            <a:ext cx="4745545" cy="18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 flipV="1">
            <a:off x="8410394" y="1638590"/>
            <a:ext cx="868784" cy="49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kstvak 76"/>
          <p:cNvSpPr txBox="1"/>
          <p:nvPr/>
        </p:nvSpPr>
        <p:spPr>
          <a:xfrm>
            <a:off x="2735334" y="14888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2</a:t>
            </a:r>
            <a:endParaRPr lang="nl-NL" sz="1100" noProof="1"/>
          </a:p>
        </p:txBody>
      </p:sp>
      <p:sp>
        <p:nvSpPr>
          <p:cNvPr id="80" name="Tekstvak 79"/>
          <p:cNvSpPr txBox="1"/>
          <p:nvPr/>
        </p:nvSpPr>
        <p:spPr>
          <a:xfrm>
            <a:off x="2685011" y="1078175"/>
            <a:ext cx="394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RES</a:t>
            </a:r>
            <a:endParaRPr lang="nl-NL" sz="1100" noProof="1"/>
          </a:p>
        </p:txBody>
      </p:sp>
      <p:sp>
        <p:nvSpPr>
          <p:cNvPr id="81" name="Rechthoek 80"/>
          <p:cNvSpPr/>
          <p:nvPr/>
        </p:nvSpPr>
        <p:spPr>
          <a:xfrm>
            <a:off x="3368395" y="1093219"/>
            <a:ext cx="532015" cy="19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noProof="1" smtClean="0"/>
              <a:t>47</a:t>
            </a:r>
            <a:endParaRPr lang="nl-NL" sz="1100" noProof="1"/>
          </a:p>
        </p:txBody>
      </p:sp>
      <p:cxnSp>
        <p:nvCxnSpPr>
          <p:cNvPr id="82" name="Rechte verbindingslijn 81"/>
          <p:cNvCxnSpPr/>
          <p:nvPr/>
        </p:nvCxnSpPr>
        <p:spPr>
          <a:xfrm flipV="1">
            <a:off x="3099847" y="1189097"/>
            <a:ext cx="262812" cy="2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 flipV="1">
            <a:off x="4739768" y="922589"/>
            <a:ext cx="0" cy="2676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83"/>
          <p:cNvCxnSpPr/>
          <p:nvPr/>
        </p:nvCxnSpPr>
        <p:spPr>
          <a:xfrm flipV="1">
            <a:off x="3908930" y="1200010"/>
            <a:ext cx="262812" cy="2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84"/>
          <p:cNvCxnSpPr/>
          <p:nvPr/>
        </p:nvCxnSpPr>
        <p:spPr>
          <a:xfrm flipV="1">
            <a:off x="4476857" y="1186383"/>
            <a:ext cx="262812" cy="2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chte verbindingslijn 85"/>
          <p:cNvCxnSpPr/>
          <p:nvPr/>
        </p:nvCxnSpPr>
        <p:spPr>
          <a:xfrm flipV="1">
            <a:off x="4169286" y="1077114"/>
            <a:ext cx="299159" cy="1121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4059244" y="473320"/>
            <a:ext cx="1001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noProof="1" smtClean="0">
                <a:solidFill>
                  <a:schemeClr val="bg1">
                    <a:lumMod val="75000"/>
                  </a:schemeClr>
                </a:solidFill>
              </a:rPr>
              <a:t>only open during SW download</a:t>
            </a:r>
            <a:endParaRPr lang="nl-NL" sz="800" noProof="1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Rechte verbindingslijn 5"/>
          <p:cNvCxnSpPr/>
          <p:nvPr/>
        </p:nvCxnSpPr>
        <p:spPr>
          <a:xfrm>
            <a:off x="5028350" y="3358342"/>
            <a:ext cx="0" cy="1521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4854633" y="4887884"/>
            <a:ext cx="330572" cy="4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4858391" y="4960746"/>
            <a:ext cx="326814" cy="8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hte verbindingslijn 87"/>
          <p:cNvCxnSpPr/>
          <p:nvPr/>
        </p:nvCxnSpPr>
        <p:spPr>
          <a:xfrm>
            <a:off x="5028350" y="4969058"/>
            <a:ext cx="0" cy="1090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/>
          <p:cNvCxnSpPr/>
          <p:nvPr/>
        </p:nvCxnSpPr>
        <p:spPr>
          <a:xfrm>
            <a:off x="7652307" y="926748"/>
            <a:ext cx="0" cy="1664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89"/>
          <p:cNvCxnSpPr/>
          <p:nvPr/>
        </p:nvCxnSpPr>
        <p:spPr>
          <a:xfrm>
            <a:off x="7477612" y="1097389"/>
            <a:ext cx="350388" cy="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90"/>
          <p:cNvCxnSpPr/>
          <p:nvPr/>
        </p:nvCxnSpPr>
        <p:spPr>
          <a:xfrm flipV="1">
            <a:off x="7481370" y="1169787"/>
            <a:ext cx="332491" cy="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91"/>
          <p:cNvCxnSpPr/>
          <p:nvPr/>
        </p:nvCxnSpPr>
        <p:spPr>
          <a:xfrm>
            <a:off x="7655542" y="1186383"/>
            <a:ext cx="0" cy="15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vak 93"/>
          <p:cNvSpPr txBox="1"/>
          <p:nvPr/>
        </p:nvSpPr>
        <p:spPr>
          <a:xfrm>
            <a:off x="7429836" y="1287688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GND</a:t>
            </a:r>
            <a:endParaRPr lang="nl-NL" sz="1100" noProof="1"/>
          </a:p>
        </p:txBody>
      </p:sp>
      <p:sp>
        <p:nvSpPr>
          <p:cNvPr id="95" name="Tekstvak 94"/>
          <p:cNvSpPr txBox="1"/>
          <p:nvPr/>
        </p:nvSpPr>
        <p:spPr>
          <a:xfrm>
            <a:off x="7666613" y="1135277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22µ</a:t>
            </a:r>
            <a:endParaRPr lang="nl-NL" sz="1100" noProof="1"/>
          </a:p>
        </p:txBody>
      </p:sp>
      <p:sp>
        <p:nvSpPr>
          <p:cNvPr id="96" name="Tekstvak 95"/>
          <p:cNvSpPr txBox="1"/>
          <p:nvPr/>
        </p:nvSpPr>
        <p:spPr>
          <a:xfrm>
            <a:off x="4999085" y="4987882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22µ</a:t>
            </a:r>
            <a:endParaRPr lang="nl-NL" sz="1100" noProof="1"/>
          </a:p>
        </p:txBody>
      </p:sp>
      <p:sp>
        <p:nvSpPr>
          <p:cNvPr id="97" name="Tekstvak 96"/>
          <p:cNvSpPr txBox="1"/>
          <p:nvPr/>
        </p:nvSpPr>
        <p:spPr>
          <a:xfrm>
            <a:off x="7587834" y="639307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noProof="1" smtClean="0"/>
              <a:t>+3.3V</a:t>
            </a:r>
            <a:endParaRPr lang="nl-NL" sz="1100" noProof="1"/>
          </a:p>
        </p:txBody>
      </p:sp>
      <p:cxnSp>
        <p:nvCxnSpPr>
          <p:cNvPr id="10" name="Straight Connector 9"/>
          <p:cNvCxnSpPr>
            <a:stCxn id="12" idx="3"/>
          </p:cNvCxnSpPr>
          <p:nvPr/>
        </p:nvCxnSpPr>
        <p:spPr>
          <a:xfrm>
            <a:off x="10372547" y="1657349"/>
            <a:ext cx="632048" cy="4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0993582" y="967070"/>
            <a:ext cx="11014" cy="676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806545" y="1093219"/>
            <a:ext cx="187037" cy="227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1008884" y="1079820"/>
            <a:ext cx="187037" cy="227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oomdiagram: Verbindingslijn 2"/>
          <p:cNvSpPr/>
          <p:nvPr/>
        </p:nvSpPr>
        <p:spPr>
          <a:xfrm>
            <a:off x="1903142" y="1105829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Stroomdiagram: Verbindingslijn 3"/>
          <p:cNvSpPr/>
          <p:nvPr/>
        </p:nvSpPr>
        <p:spPr>
          <a:xfrm>
            <a:off x="2241397" y="1105829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Stroomdiagram: Verbindingslijn 4"/>
          <p:cNvSpPr/>
          <p:nvPr/>
        </p:nvSpPr>
        <p:spPr>
          <a:xfrm>
            <a:off x="2575936" y="1096536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erbindingslijn 8"/>
          <p:cNvSpPr/>
          <p:nvPr/>
        </p:nvSpPr>
        <p:spPr>
          <a:xfrm>
            <a:off x="2910475" y="1096536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Stroomdiagram: Verbindingslijn 9"/>
          <p:cNvSpPr/>
          <p:nvPr/>
        </p:nvSpPr>
        <p:spPr>
          <a:xfrm>
            <a:off x="3248730" y="1096536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Stroomdiagram: Verbindingslijn 10"/>
          <p:cNvSpPr/>
          <p:nvPr/>
        </p:nvSpPr>
        <p:spPr>
          <a:xfrm>
            <a:off x="3583269" y="1087243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erbindingslijn 11"/>
          <p:cNvSpPr/>
          <p:nvPr/>
        </p:nvSpPr>
        <p:spPr>
          <a:xfrm>
            <a:off x="4185439" y="1087243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erbindingslijn 12"/>
          <p:cNvSpPr/>
          <p:nvPr/>
        </p:nvSpPr>
        <p:spPr>
          <a:xfrm>
            <a:off x="4523694" y="1087243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erbindingslijn 13"/>
          <p:cNvSpPr/>
          <p:nvPr/>
        </p:nvSpPr>
        <p:spPr>
          <a:xfrm>
            <a:off x="4858233" y="1077950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Stroomdiagram: Verbindingslijn 14"/>
          <p:cNvSpPr/>
          <p:nvPr/>
        </p:nvSpPr>
        <p:spPr>
          <a:xfrm>
            <a:off x="5192772" y="1077950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Stroomdiagram: Verbindingslijn 15"/>
          <p:cNvSpPr/>
          <p:nvPr/>
        </p:nvSpPr>
        <p:spPr>
          <a:xfrm>
            <a:off x="5531027" y="1077950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Stroomdiagram: Verbindingslijn 16"/>
          <p:cNvSpPr/>
          <p:nvPr/>
        </p:nvSpPr>
        <p:spPr>
          <a:xfrm>
            <a:off x="5865566" y="1068657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Stroomdiagram: Verbindingslijn 17"/>
          <p:cNvSpPr/>
          <p:nvPr/>
        </p:nvSpPr>
        <p:spPr>
          <a:xfrm>
            <a:off x="2237681" y="3622287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Stroomdiagram: Verbindingslijn 18"/>
          <p:cNvSpPr/>
          <p:nvPr/>
        </p:nvSpPr>
        <p:spPr>
          <a:xfrm>
            <a:off x="2575936" y="3622287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Stroomdiagram: Verbindingslijn 19"/>
          <p:cNvSpPr/>
          <p:nvPr/>
        </p:nvSpPr>
        <p:spPr>
          <a:xfrm>
            <a:off x="2910475" y="3612994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Stroomdiagram: Verbindingslijn 20"/>
          <p:cNvSpPr/>
          <p:nvPr/>
        </p:nvSpPr>
        <p:spPr>
          <a:xfrm>
            <a:off x="3245014" y="3612994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Stroomdiagram: Verbindingslijn 21"/>
          <p:cNvSpPr/>
          <p:nvPr/>
        </p:nvSpPr>
        <p:spPr>
          <a:xfrm>
            <a:off x="3583269" y="3612994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Stroomdiagram: Verbindingslijn 22"/>
          <p:cNvSpPr/>
          <p:nvPr/>
        </p:nvSpPr>
        <p:spPr>
          <a:xfrm>
            <a:off x="3917808" y="3603701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Stroomdiagram: Verbindingslijn 23"/>
          <p:cNvSpPr/>
          <p:nvPr/>
        </p:nvSpPr>
        <p:spPr>
          <a:xfrm>
            <a:off x="6047718" y="3573965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Stroomdiagram: Verbindingslijn 24"/>
          <p:cNvSpPr/>
          <p:nvPr/>
        </p:nvSpPr>
        <p:spPr>
          <a:xfrm>
            <a:off x="6382257" y="3564672"/>
            <a:ext cx="133815" cy="14496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0" name="Groep 29"/>
          <p:cNvGrpSpPr/>
          <p:nvPr/>
        </p:nvGrpSpPr>
        <p:grpSpPr>
          <a:xfrm rot="16200000">
            <a:off x="7876497" y="1845526"/>
            <a:ext cx="1141148" cy="154259"/>
            <a:chOff x="7876497" y="1845526"/>
            <a:chExt cx="1141148" cy="154259"/>
          </a:xfrm>
        </p:grpSpPr>
        <p:sp>
          <p:nvSpPr>
            <p:cNvPr id="26" name="Stroomdiagram: Verbindingslijn 25"/>
            <p:cNvSpPr/>
            <p:nvPr/>
          </p:nvSpPr>
          <p:spPr>
            <a:xfrm>
              <a:off x="7876497" y="1854819"/>
              <a:ext cx="133815" cy="14496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Stroomdiagram: Verbindingslijn 26"/>
            <p:cNvSpPr/>
            <p:nvPr/>
          </p:nvSpPr>
          <p:spPr>
            <a:xfrm>
              <a:off x="8211036" y="1854819"/>
              <a:ext cx="133815" cy="14496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Stroomdiagram: Verbindingslijn 27"/>
            <p:cNvSpPr/>
            <p:nvPr/>
          </p:nvSpPr>
          <p:spPr>
            <a:xfrm>
              <a:off x="8549291" y="1854819"/>
              <a:ext cx="133815" cy="14496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Stroomdiagram: Verbindingslijn 28"/>
            <p:cNvSpPr/>
            <p:nvPr/>
          </p:nvSpPr>
          <p:spPr>
            <a:xfrm>
              <a:off x="8883830" y="1845526"/>
              <a:ext cx="133815" cy="14496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5" name="Groep 34"/>
          <p:cNvGrpSpPr/>
          <p:nvPr/>
        </p:nvGrpSpPr>
        <p:grpSpPr>
          <a:xfrm rot="16200000">
            <a:off x="8776031" y="1845525"/>
            <a:ext cx="1141148" cy="154259"/>
            <a:chOff x="7876497" y="1845526"/>
            <a:chExt cx="1141148" cy="154259"/>
          </a:xfrm>
        </p:grpSpPr>
        <p:sp>
          <p:nvSpPr>
            <p:cNvPr id="36" name="Stroomdiagram: Verbindingslijn 35"/>
            <p:cNvSpPr/>
            <p:nvPr/>
          </p:nvSpPr>
          <p:spPr>
            <a:xfrm>
              <a:off x="7876497" y="1854819"/>
              <a:ext cx="133815" cy="14496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Stroomdiagram: Verbindingslijn 36"/>
            <p:cNvSpPr/>
            <p:nvPr/>
          </p:nvSpPr>
          <p:spPr>
            <a:xfrm>
              <a:off x="8211036" y="1854819"/>
              <a:ext cx="133815" cy="14496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Stroomdiagram: Verbindingslijn 37"/>
            <p:cNvSpPr/>
            <p:nvPr/>
          </p:nvSpPr>
          <p:spPr>
            <a:xfrm>
              <a:off x="8549291" y="1854819"/>
              <a:ext cx="133815" cy="14496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Stroomdiagram: Verbindingslijn 38"/>
            <p:cNvSpPr/>
            <p:nvPr/>
          </p:nvSpPr>
          <p:spPr>
            <a:xfrm>
              <a:off x="8883830" y="1845526"/>
              <a:ext cx="133815" cy="14496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0" name="Tekstvak 39"/>
          <p:cNvSpPr txBox="1"/>
          <p:nvPr/>
        </p:nvSpPr>
        <p:spPr>
          <a:xfrm rot="16200000">
            <a:off x="6231797" y="307900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A5</a:t>
            </a:r>
            <a:endParaRPr lang="nl-NL" dirty="0"/>
          </a:p>
        </p:txBody>
      </p:sp>
      <p:sp>
        <p:nvSpPr>
          <p:cNvPr id="41" name="Tekstvak 40"/>
          <p:cNvSpPr txBox="1"/>
          <p:nvPr/>
        </p:nvSpPr>
        <p:spPr>
          <a:xfrm rot="16200000">
            <a:off x="5895943" y="307900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A4</a:t>
            </a:r>
            <a:endParaRPr lang="nl-NL" dirty="0"/>
          </a:p>
        </p:txBody>
      </p:sp>
      <p:sp>
        <p:nvSpPr>
          <p:cNvPr id="42" name="Tekstvak 41"/>
          <p:cNvSpPr txBox="1"/>
          <p:nvPr/>
        </p:nvSpPr>
        <p:spPr>
          <a:xfrm rot="16200000">
            <a:off x="3673572" y="310789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GND</a:t>
            </a:r>
            <a:endParaRPr lang="nl-NL" dirty="0"/>
          </a:p>
        </p:txBody>
      </p:sp>
      <p:sp>
        <p:nvSpPr>
          <p:cNvPr id="43" name="Tekstvak 42"/>
          <p:cNvSpPr txBox="1"/>
          <p:nvPr/>
        </p:nvSpPr>
        <p:spPr>
          <a:xfrm rot="16200000">
            <a:off x="3337176" y="310789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GND</a:t>
            </a:r>
            <a:endParaRPr lang="nl-NL" dirty="0"/>
          </a:p>
        </p:txBody>
      </p:sp>
      <p:sp>
        <p:nvSpPr>
          <p:cNvPr id="45" name="Tekstvak 44"/>
          <p:cNvSpPr txBox="1"/>
          <p:nvPr/>
        </p:nvSpPr>
        <p:spPr>
          <a:xfrm rot="16200000">
            <a:off x="3095355" y="313850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5V</a:t>
            </a:r>
            <a:endParaRPr lang="nl-NL" dirty="0"/>
          </a:p>
        </p:txBody>
      </p:sp>
      <p:sp>
        <p:nvSpPr>
          <p:cNvPr id="46" name="Tekstvak 45"/>
          <p:cNvSpPr txBox="1"/>
          <p:nvPr/>
        </p:nvSpPr>
        <p:spPr>
          <a:xfrm rot="16200000">
            <a:off x="2673453" y="310362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3.3V</a:t>
            </a:r>
            <a:endParaRPr lang="nl-NL" dirty="0"/>
          </a:p>
        </p:txBody>
      </p:sp>
      <p:sp>
        <p:nvSpPr>
          <p:cNvPr id="47" name="Tekstvak 46"/>
          <p:cNvSpPr txBox="1"/>
          <p:nvPr/>
        </p:nvSpPr>
        <p:spPr>
          <a:xfrm rot="16200000">
            <a:off x="2406113" y="3103622"/>
            <a:ext cx="52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RES</a:t>
            </a:r>
            <a:endParaRPr lang="nl-NL" dirty="0"/>
          </a:p>
        </p:txBody>
      </p:sp>
      <p:sp>
        <p:nvSpPr>
          <p:cNvPr id="57" name="Tekstvak 56"/>
          <p:cNvSpPr txBox="1"/>
          <p:nvPr/>
        </p:nvSpPr>
        <p:spPr>
          <a:xfrm rot="16200000">
            <a:off x="5777801" y="1216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59" name="Tekstvak 58"/>
          <p:cNvSpPr txBox="1"/>
          <p:nvPr/>
        </p:nvSpPr>
        <p:spPr>
          <a:xfrm rot="16200000">
            <a:off x="5447091" y="1226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60" name="Tekstvak 59"/>
          <p:cNvSpPr txBox="1"/>
          <p:nvPr/>
        </p:nvSpPr>
        <p:spPr>
          <a:xfrm rot="16200000">
            <a:off x="5081516" y="1226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4</a:t>
            </a:r>
            <a:endParaRPr lang="nl-NL" dirty="0"/>
          </a:p>
        </p:txBody>
      </p:sp>
      <p:sp>
        <p:nvSpPr>
          <p:cNvPr id="62" name="Tekstvak 61"/>
          <p:cNvSpPr txBox="1"/>
          <p:nvPr/>
        </p:nvSpPr>
        <p:spPr>
          <a:xfrm rot="16200000">
            <a:off x="4776864" y="1226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5</a:t>
            </a:r>
          </a:p>
        </p:txBody>
      </p:sp>
      <p:sp>
        <p:nvSpPr>
          <p:cNvPr id="63" name="Tekstvak 62"/>
          <p:cNvSpPr txBox="1"/>
          <p:nvPr/>
        </p:nvSpPr>
        <p:spPr>
          <a:xfrm rot="16200000">
            <a:off x="4464820" y="1234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6</a:t>
            </a:r>
          </a:p>
        </p:txBody>
      </p:sp>
      <p:sp>
        <p:nvSpPr>
          <p:cNvPr id="64" name="Tekstvak 63"/>
          <p:cNvSpPr txBox="1"/>
          <p:nvPr/>
        </p:nvSpPr>
        <p:spPr>
          <a:xfrm rot="16200000">
            <a:off x="4127828" y="1234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7</a:t>
            </a:r>
          </a:p>
        </p:txBody>
      </p:sp>
      <p:sp>
        <p:nvSpPr>
          <p:cNvPr id="65" name="Tekstvak 64"/>
          <p:cNvSpPr txBox="1"/>
          <p:nvPr/>
        </p:nvSpPr>
        <p:spPr>
          <a:xfrm rot="16200000">
            <a:off x="3509914" y="1247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8</a:t>
            </a:r>
          </a:p>
        </p:txBody>
      </p:sp>
      <p:sp>
        <p:nvSpPr>
          <p:cNvPr id="66" name="Tekstvak 65"/>
          <p:cNvSpPr txBox="1"/>
          <p:nvPr/>
        </p:nvSpPr>
        <p:spPr>
          <a:xfrm rot="16200000">
            <a:off x="3179204" y="1257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9</a:t>
            </a:r>
          </a:p>
        </p:txBody>
      </p:sp>
      <p:sp>
        <p:nvSpPr>
          <p:cNvPr id="67" name="Tekstvak 66"/>
          <p:cNvSpPr txBox="1"/>
          <p:nvPr/>
        </p:nvSpPr>
        <p:spPr>
          <a:xfrm rot="16200000">
            <a:off x="2755120" y="12572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10</a:t>
            </a:r>
            <a:endParaRPr lang="nl-NL" dirty="0"/>
          </a:p>
        </p:txBody>
      </p:sp>
      <p:sp>
        <p:nvSpPr>
          <p:cNvPr id="68" name="Tekstvak 67"/>
          <p:cNvSpPr txBox="1"/>
          <p:nvPr/>
        </p:nvSpPr>
        <p:spPr>
          <a:xfrm rot="16200000">
            <a:off x="2450468" y="12572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11</a:t>
            </a:r>
            <a:endParaRPr lang="nl-NL" dirty="0"/>
          </a:p>
        </p:txBody>
      </p:sp>
      <p:sp>
        <p:nvSpPr>
          <p:cNvPr id="69" name="Tekstvak 68"/>
          <p:cNvSpPr txBox="1"/>
          <p:nvPr/>
        </p:nvSpPr>
        <p:spPr>
          <a:xfrm rot="16200000">
            <a:off x="2138424" y="1265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12</a:t>
            </a:r>
            <a:endParaRPr lang="nl-NL" dirty="0"/>
          </a:p>
        </p:txBody>
      </p:sp>
      <p:sp>
        <p:nvSpPr>
          <p:cNvPr id="70" name="Tekstvak 69"/>
          <p:cNvSpPr txBox="1"/>
          <p:nvPr/>
        </p:nvSpPr>
        <p:spPr>
          <a:xfrm rot="16200000">
            <a:off x="1801432" y="12649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13</a:t>
            </a:r>
            <a:endParaRPr lang="nl-NL" dirty="0"/>
          </a:p>
        </p:txBody>
      </p:sp>
      <p:sp>
        <p:nvSpPr>
          <p:cNvPr id="83" name="Tekstvak 82"/>
          <p:cNvSpPr txBox="1"/>
          <p:nvPr/>
        </p:nvSpPr>
        <p:spPr>
          <a:xfrm>
            <a:off x="7794498" y="123400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GND</a:t>
            </a:r>
            <a:endParaRPr lang="nl-NL" dirty="0"/>
          </a:p>
        </p:txBody>
      </p:sp>
      <p:sp>
        <p:nvSpPr>
          <p:cNvPr id="84" name="Tekstvak 83"/>
          <p:cNvSpPr txBox="1"/>
          <p:nvPr/>
        </p:nvSpPr>
        <p:spPr>
          <a:xfrm>
            <a:off x="9454509" y="123170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TXD</a:t>
            </a:r>
            <a:endParaRPr lang="nl-NL" dirty="0"/>
          </a:p>
        </p:txBody>
      </p:sp>
      <p:sp>
        <p:nvSpPr>
          <p:cNvPr id="85" name="Tekstvak 84"/>
          <p:cNvSpPr txBox="1"/>
          <p:nvPr/>
        </p:nvSpPr>
        <p:spPr>
          <a:xfrm>
            <a:off x="9438251" y="156456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CHPD</a:t>
            </a:r>
            <a:endParaRPr lang="nl-NL" dirty="0"/>
          </a:p>
        </p:txBody>
      </p:sp>
      <p:sp>
        <p:nvSpPr>
          <p:cNvPr id="86" name="Tekstvak 85"/>
          <p:cNvSpPr txBox="1"/>
          <p:nvPr/>
        </p:nvSpPr>
        <p:spPr>
          <a:xfrm>
            <a:off x="9464645" y="1906942"/>
            <a:ext cx="5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RST</a:t>
            </a:r>
            <a:endParaRPr lang="nl-NL" dirty="0"/>
          </a:p>
        </p:txBody>
      </p:sp>
      <p:sp>
        <p:nvSpPr>
          <p:cNvPr id="87" name="Tekstvak 86"/>
          <p:cNvSpPr txBox="1"/>
          <p:nvPr/>
        </p:nvSpPr>
        <p:spPr>
          <a:xfrm>
            <a:off x="9464645" y="2262574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VCC</a:t>
            </a:r>
            <a:endParaRPr lang="nl-NL" dirty="0"/>
          </a:p>
        </p:txBody>
      </p:sp>
      <p:sp>
        <p:nvSpPr>
          <p:cNvPr id="88" name="Tekstvak 87"/>
          <p:cNvSpPr txBox="1"/>
          <p:nvPr/>
        </p:nvSpPr>
        <p:spPr>
          <a:xfrm>
            <a:off x="7807499" y="224165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RXD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20416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73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Fons Schipper</dc:creator>
  <cp:lastModifiedBy>Philips</cp:lastModifiedBy>
  <cp:revision>21</cp:revision>
  <dcterms:created xsi:type="dcterms:W3CDTF">2015-12-31T09:10:03Z</dcterms:created>
  <dcterms:modified xsi:type="dcterms:W3CDTF">2016-03-06T10:21:22Z</dcterms:modified>
</cp:coreProperties>
</file>