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25F60-616F-4AF9-AB55-1948B292A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871BC0-947C-450D-91D0-08F09E5C9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D736A-7215-4A21-AC98-9EDBE18D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56C32C-D519-410C-AFCA-FDDADC80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A4D9A5-4B6B-438E-9A29-2B93FA8D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21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CAE3B-BA4B-4CBE-87C7-5CC96962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5F4D16-1E55-494E-B8C3-C1499BCB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5F3D7-3AB8-44D7-B144-1B96631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1505C-E78E-4BC8-953B-9CC35BC4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79C22-DFDE-463F-9267-306344DB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2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2743C6-4780-451E-A2AF-0F1E9799E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EC41-3003-421C-9781-48E2E618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E4179-84C3-4D7B-94BD-C5DAC2E2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8BF09-1A5B-4264-9F0E-41F94D4B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C3FA2-985F-4CC0-9962-B83FFC97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44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531FF-2885-4C56-A725-CC026674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C6752-2E3D-4F78-A76E-7422EB8C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2BF0C2-756E-4BF9-9D38-7BB8C83A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60F27-B1BD-495E-B125-6900AE47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FBD51-DD92-4A40-9F71-CBB581EB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12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C34A0-0EF7-4FFF-89F4-F4D6E4B1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2DC352-784E-4EF9-82AD-3ED71AB4D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1BBC6-2BA5-4BBA-BB64-4F1A9779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DB6CA-350E-44E6-9549-C9EED225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BAFCE-701C-498B-841F-56AFB722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16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AFF6C-392F-47AE-80A3-539C14E7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03AFF-A474-4EE2-ADFF-B29F7B97C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DCA85C-7C14-480F-9224-48654F369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3C7A5-F005-44D8-BE9C-986AB7C1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17666C-CDE3-4059-BCF5-A5CFBD17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979976-81DF-4EC2-BB4E-D030F7D9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47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564C7-9523-4E1C-BEEF-F94EA0DF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C57972-3CB4-4531-A83A-3417AE52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A46E5E-9917-4CC1-BA45-2323B84BE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41194F-167F-445C-9C8E-41E3F4C15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59564C-CB55-4C4D-AECE-EAAB3ED84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832EE8-AAB8-428D-9554-280C3308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F1E551-AD77-4106-9A8E-81E35609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61F8C5-1E97-473A-880A-C9207DE4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09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F031A-2976-4F7E-ABCA-41E8F857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043227-9232-4AC8-804C-BB06E1AC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FB5D94-66F4-4F72-8FC6-EED46E84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342859-4DDC-4A75-8DD5-5E1F181D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44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BDA59F-A395-4F6C-9CA9-FFB88DB8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F2369D-FE9F-4FB2-B367-DA07F9B0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3EB640-9C85-47AA-AEC9-37E7009D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2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EEAB4-F971-4903-8161-98F6EC7E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45D8D-61A5-4A60-9262-09F74294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178BDB-99C3-4A3D-9309-B6BAA540C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CCC961-9611-461D-8BE3-B7997DB8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974AAC-8E3F-4A45-8FC1-68AF1749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16B7DF-F313-41B4-B40B-DB75DD49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4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D3CEB-CD0B-4037-A89E-0421B223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BC128B-8A1C-4560-A953-1389B805A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821D0C-CCCF-4341-A12C-25A030D7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819364-809E-49C7-814F-0BF4BD69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9DF1AC-315F-489A-93CB-C3820767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EF3982-7EA5-4587-90F5-5F334EA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80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AC7132-5755-4596-9214-F86172EE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A0228-BF9E-4091-9FB5-6746B2E0F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4FAD1-1B72-4990-A8F5-533FCB505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23944-E0D1-4AF9-9376-E30D8ADE6C4A}" type="datetimeFigureOut">
              <a:rPr lang="es-ES" smtClean="0"/>
              <a:t>04/11/2020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A840D-6112-47E6-8A29-3BE5B2E41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106B6-30FD-47C1-BFFD-2AE7F0184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E3FC5-87B9-4D8F-BDF7-1CAAB71A88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54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ABA58-987A-4E00-8D21-6094B2258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C62B33-7B97-4D4D-BCB3-24E8F0EB1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6B4A6A-81BD-48D0-8038-28642A34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9E577A3-1804-4C3D-AD08-DA7B448DB137}"/>
              </a:ext>
            </a:extLst>
          </p:cNvPr>
          <p:cNvSpPr txBox="1"/>
          <p:nvPr/>
        </p:nvSpPr>
        <p:spPr>
          <a:xfrm>
            <a:off x="3774489" y="2405849"/>
            <a:ext cx="464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schemeClr val="bg1"/>
                </a:solidFill>
                <a:latin typeface="Graphik Bold" panose="020B0803030202060203" pitchFamily="34" charset="0"/>
              </a:rPr>
              <a:t>CRISTIAN JAVIER FONSECA</a:t>
            </a:r>
            <a:endParaRPr lang="es-ES" dirty="0">
              <a:solidFill>
                <a:schemeClr val="bg1"/>
              </a:solidFill>
              <a:latin typeface="Graphik Bold" panose="020B080303020206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B64B98-ADEB-4555-ABE3-A3931B8B636E}"/>
              </a:ext>
            </a:extLst>
          </p:cNvPr>
          <p:cNvSpPr txBox="1"/>
          <p:nvPr/>
        </p:nvSpPr>
        <p:spPr>
          <a:xfrm>
            <a:off x="3774489" y="3262544"/>
            <a:ext cx="464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schemeClr val="bg1"/>
                </a:solidFill>
                <a:latin typeface="Graphik Bold" panose="020B0803030202060203" pitchFamily="34" charset="0"/>
              </a:rPr>
              <a:t>ESPOCH</a:t>
            </a:r>
            <a:endParaRPr lang="es-ES" dirty="0">
              <a:solidFill>
                <a:schemeClr val="bg1"/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2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2F8C2-E224-4DEA-B264-0E3EDA3D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2181EA-1DF7-41B1-8E61-AC47FBB7D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85" y="2029811"/>
            <a:ext cx="4351338" cy="4351338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2AF52FA-99BE-4735-A4ED-B0FFA3C871BF}"/>
              </a:ext>
            </a:extLst>
          </p:cNvPr>
          <p:cNvSpPr txBox="1"/>
          <p:nvPr/>
        </p:nvSpPr>
        <p:spPr>
          <a:xfrm>
            <a:off x="3872143" y="5526350"/>
            <a:ext cx="464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schemeClr val="bg1"/>
                </a:solidFill>
                <a:latin typeface="Graphik Bold" panose="020B0803030202060203" pitchFamily="34" charset="0"/>
              </a:rPr>
              <a:t>ESPOCH</a:t>
            </a:r>
            <a:endParaRPr lang="es-ES" dirty="0">
              <a:solidFill>
                <a:schemeClr val="bg1"/>
              </a:solidFill>
              <a:latin typeface="Graphik Bold" panose="020B08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92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Graphik Bold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FONSECA</dc:creator>
  <cp:lastModifiedBy>CRISTIAN FONSECA</cp:lastModifiedBy>
  <cp:revision>1</cp:revision>
  <dcterms:created xsi:type="dcterms:W3CDTF">2020-11-04T22:07:35Z</dcterms:created>
  <dcterms:modified xsi:type="dcterms:W3CDTF">2020-11-04T22:10:02Z</dcterms:modified>
</cp:coreProperties>
</file>