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277" r:id="rId7"/>
    <p:sldId id="392" r:id="rId8"/>
    <p:sldId id="393" r:id="rId9"/>
    <p:sldId id="394" r:id="rId10"/>
    <p:sldId id="395" r:id="rId11"/>
    <p:sldId id="396" r:id="rId12"/>
    <p:sldId id="321" r:id="rId13"/>
    <p:sldId id="391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3725" autoAdjust="0"/>
  </p:normalViewPr>
  <p:slideViewPr>
    <p:cSldViewPr snapToGrid="0">
      <p:cViewPr varScale="1">
        <p:scale>
          <a:sx n="57" d="100"/>
          <a:sy n="57" d="100"/>
        </p:scale>
        <p:origin x="78" y="12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11/12/2022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11/12/2022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11/12/2022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11/12/2022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algn="l"/>
            <a:r>
              <a:rPr lang="ca-ES" b="1" i="0" dirty="0" err="1">
                <a:solidFill>
                  <a:srgbClr val="C9D1D9"/>
                </a:solidFill>
                <a:effectLst/>
                <a:latin typeface="-apple-system"/>
              </a:rPr>
              <a:t>Video</a:t>
            </a:r>
            <a:r>
              <a:rPr lang="ca-ES" b="1" i="0" dirty="0">
                <a:solidFill>
                  <a:srgbClr val="C9D1D9"/>
                </a:solidFill>
                <a:effectLst/>
                <a:latin typeface="-apple-system"/>
              </a:rPr>
              <a:t> Games Sales 2019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Daniel Gutiérrez Rodríguez</a:t>
            </a:r>
          </a:p>
          <a:p>
            <a:pPr rtl="0"/>
            <a:r>
              <a:rPr lang="es-ES" dirty="0"/>
              <a:t>1563389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 dirty="0"/>
              <a:t>Daniel Gutiérrez</a:t>
            </a:r>
          </a:p>
          <a:p>
            <a:pPr rtl="0"/>
            <a:r>
              <a:rPr lang="es-ES" dirty="0"/>
              <a:t>1563389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s-ES" dirty="0"/>
              <a:t>Análisis del </a:t>
            </a:r>
            <a:r>
              <a:rPr lang="es-ES" dirty="0" err="1"/>
              <a:t>dataset</a:t>
            </a:r>
            <a:endParaRPr lang="es-ES" dirty="0"/>
          </a:p>
          <a:p>
            <a:pPr rtl="0"/>
            <a:r>
              <a:rPr lang="es-ES" dirty="0"/>
              <a:t>Preparación de los datos</a:t>
            </a:r>
          </a:p>
          <a:p>
            <a:pPr rtl="0"/>
            <a:r>
              <a:rPr lang="es-ES" dirty="0"/>
              <a:t>Fase de entrenamiento</a:t>
            </a:r>
          </a:p>
          <a:p>
            <a:pPr rtl="0"/>
            <a:r>
              <a:rPr lang="es-ES" dirty="0"/>
              <a:t>Fase de validación</a:t>
            </a:r>
          </a:p>
          <a:p>
            <a:pPr rtl="0"/>
            <a:r>
              <a:rPr lang="es-ES" dirty="0"/>
              <a:t>Conclusión</a:t>
            </a:r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s-ES" dirty="0"/>
              <a:t>Análisis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7A1EE80-41C0-CD29-D905-252A1C9E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wrap="square">
            <a:normAutofit/>
          </a:bodyPr>
          <a:lstStyle/>
          <a:p>
            <a:r>
              <a:rPr lang="en-US" dirty="0"/>
              <a:t>· Multiples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y Null</a:t>
            </a:r>
          </a:p>
          <a:p>
            <a:r>
              <a:rPr lang="en-US" dirty="0"/>
              <a:t>· Ventas </a:t>
            </a:r>
            <a:r>
              <a:rPr lang="en-US" dirty="0" err="1"/>
              <a:t>divididas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 </a:t>
            </a:r>
            <a:r>
              <a:rPr lang="en-US" dirty="0" err="1"/>
              <a:t>columnas</a:t>
            </a:r>
            <a:endParaRPr lang="en-US" dirty="0"/>
          </a:p>
        </p:txBody>
      </p:sp>
      <p:pic>
        <p:nvPicPr>
          <p:cNvPr id="18" name="Imagen 17" descr="Texto&#10;&#10;Descripción generada automáticamente con confianza baja">
            <a:extLst>
              <a:ext uri="{FF2B5EF4-FFF2-40B4-BE49-F238E27FC236}">
                <a16:creationId xmlns:a16="http://schemas.microsoft.com/office/drawing/2014/main" id="{693FCEEE-CCFD-2ED1-FC84-7AA87BAD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175" y="548640"/>
            <a:ext cx="1458137" cy="2880360"/>
          </a:xfrm>
          <a:prstGeom prst="rect">
            <a:avLst/>
          </a:prstGeom>
          <a:noFill/>
        </p:spPr>
      </p:pic>
      <p:pic>
        <p:nvPicPr>
          <p:cNvPr id="14" name="Imagen 1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8A41B24-6FE2-E437-F2AA-089740D2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8" y="3849696"/>
            <a:ext cx="5084064" cy="2038967"/>
          </a:xfrm>
          <a:prstGeom prst="rect">
            <a:avLst/>
          </a:prstGeom>
          <a:noFill/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66FE075-44DD-BF5F-BE78-7D157117A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01" y="1407714"/>
            <a:ext cx="3905795" cy="1162212"/>
          </a:xfrm>
          <a:prstGeom prst="rect">
            <a:avLst/>
          </a:prstGeom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241F9968-1E72-D332-DEEA-1FC209DD9A86}"/>
              </a:ext>
            </a:extLst>
          </p:cNvPr>
          <p:cNvSpPr/>
          <p:nvPr/>
        </p:nvSpPr>
        <p:spPr>
          <a:xfrm>
            <a:off x="9406996" y="1988820"/>
            <a:ext cx="775179" cy="117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s-ES" dirty="0"/>
              <a:t>Preparación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7A1EE80-41C0-CD29-D905-252A1C9E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wrap="square">
            <a:normAutofit/>
          </a:bodyPr>
          <a:lstStyle/>
          <a:p>
            <a:r>
              <a:rPr lang="en-US" dirty="0"/>
              <a:t>· </a:t>
            </a:r>
            <a:r>
              <a:rPr lang="en-US" dirty="0" err="1"/>
              <a:t>Eliminación</a:t>
            </a:r>
            <a:r>
              <a:rPr lang="en-US" dirty="0"/>
              <a:t> de las variables</a:t>
            </a:r>
          </a:p>
          <a:p>
            <a:r>
              <a:rPr lang="en-US" dirty="0"/>
              <a:t>· </a:t>
            </a:r>
            <a:r>
              <a:rPr lang="en-US" dirty="0" err="1"/>
              <a:t>Normalización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080866-1182-E342-2A94-FC067820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20" y="3706242"/>
            <a:ext cx="1400370" cy="1724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5E995B-84CC-429A-FCAF-36F967CD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2506665"/>
            <a:ext cx="5277587" cy="10288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4026DB-CE5D-D6EB-B5C0-5A7ED04F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360" y="3730058"/>
            <a:ext cx="1352739" cy="1676634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F4249FC-3417-28B9-7B04-841CFA7B659A}"/>
              </a:ext>
            </a:extLst>
          </p:cNvPr>
          <p:cNvSpPr/>
          <p:nvPr/>
        </p:nvSpPr>
        <p:spPr>
          <a:xfrm>
            <a:off x="8563390" y="4436533"/>
            <a:ext cx="1174970" cy="32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77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05266-97FE-AAF1-EA36-C181066A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anchor="t">
            <a:normAutofit/>
          </a:bodyPr>
          <a:lstStyle/>
          <a:p>
            <a:r>
              <a:rPr lang="ca-ES" dirty="0" err="1"/>
              <a:t>Preparación</a:t>
            </a:r>
            <a:r>
              <a:rPr lang="ca-ES" dirty="0"/>
              <a:t> </a:t>
            </a:r>
            <a:r>
              <a:rPr lang="ca-ES" dirty="0" err="1"/>
              <a:t>dataset</a:t>
            </a:r>
            <a:endParaRPr lang="ca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0A7DE1-90E2-70A6-DAC4-983C10DE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89" y="1418482"/>
            <a:ext cx="4780211" cy="4890243"/>
          </a:xfrm>
          <a:prstGeom prst="rect">
            <a:avLst/>
          </a:prstGeom>
          <a:noFill/>
        </p:spPr>
      </p:pic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539BF0E4-5099-4017-F2B9-142F01BD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58C1269-A856-B823-6B45-4682E5E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23C4B3-D0A7-1740-4299-9C8BD67E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5</a:t>
            </a:fld>
            <a:endParaRPr lang="es-E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61EF93B-7BA7-FFDF-6BA3-B546F0628D68}"/>
              </a:ext>
            </a:extLst>
          </p:cNvPr>
          <p:cNvSpPr txBox="1">
            <a:spLocks/>
          </p:cNvSpPr>
          <p:nvPr/>
        </p:nvSpPr>
        <p:spPr>
          <a:xfrm>
            <a:off x="550863" y="1598387"/>
            <a:ext cx="5437187" cy="13973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· Falta de </a:t>
            </a:r>
            <a:r>
              <a:rPr lang="en-US" dirty="0" err="1"/>
              <a:t>algunas</a:t>
            </a:r>
            <a:r>
              <a:rPr lang="en-US" dirty="0"/>
              <a:t> variables</a:t>
            </a:r>
          </a:p>
          <a:p>
            <a:r>
              <a:rPr lang="en-US" dirty="0"/>
              <a:t>· </a:t>
            </a:r>
            <a:r>
              <a:rPr lang="en-US" dirty="0" err="1"/>
              <a:t>Analisis</a:t>
            </a:r>
            <a:r>
              <a:rPr lang="en-US" dirty="0"/>
              <a:t> variable “Status”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5A3A87A-13B3-B327-D39D-5CBAB01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797223"/>
            <a:ext cx="4994446" cy="27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09851-8AC1-8F7F-C691-1B2CBCE9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anchor="t">
            <a:normAutofit/>
          </a:bodyPr>
          <a:lstStyle/>
          <a:p>
            <a:r>
              <a:rPr lang="ca-ES" dirty="0" err="1"/>
              <a:t>Preparación</a:t>
            </a:r>
            <a:r>
              <a:rPr lang="ca-ES" dirty="0"/>
              <a:t> </a:t>
            </a:r>
            <a:r>
              <a:rPr lang="ca-ES" dirty="0" err="1"/>
              <a:t>dataset</a:t>
            </a:r>
            <a:endParaRPr lang="ca-ES" dirty="0"/>
          </a:p>
        </p:txBody>
      </p:sp>
      <p:pic>
        <p:nvPicPr>
          <p:cNvPr id="9" name="Imagen 8" descr="Tabla, Gráfico de rectángulos&#10;&#10;Descripción generada automáticamente">
            <a:extLst>
              <a:ext uri="{FF2B5EF4-FFF2-40B4-BE49-F238E27FC236}">
                <a16:creationId xmlns:a16="http://schemas.microsoft.com/office/drawing/2014/main" id="{9FF264EE-B630-3C1F-8F26-6F5CC9DB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1" y="1229679"/>
            <a:ext cx="4632146" cy="4863145"/>
          </a:xfrm>
          <a:prstGeom prst="rect">
            <a:avLst/>
          </a:prstGeom>
          <a:noFill/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8E10A-C308-3D84-5E52-86E84AD5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C8CEB1-D197-F6FB-EE3C-0CE244EE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A62AB-DD05-92D2-D099-0E423479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2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C07EC20-318A-E605-4C3A-05216325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 err="1"/>
              <a:t>Entrenamiento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6876AD-FBA4-9D43-706A-6B6F9D8B8714}"/>
              </a:ext>
            </a:extLst>
          </p:cNvPr>
          <p:cNvSpPr txBox="1">
            <a:spLocks/>
          </p:cNvSpPr>
          <p:nvPr/>
        </p:nvSpPr>
        <p:spPr>
          <a:xfrm>
            <a:off x="550863" y="382761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2400" kern="1200">
                <a:latin typeface="+mn-lt"/>
                <a:ea typeface="+mn-ea"/>
                <a:cs typeface="+mn-cs"/>
              </a:rPr>
              <a:t>· Decision Tree</a:t>
            </a:r>
          </a:p>
          <a:p>
            <a:pPr>
              <a:buNone/>
            </a:pPr>
            <a:r>
              <a:rPr lang="es-ES" sz="2400" kern="1200">
                <a:latin typeface="+mn-lt"/>
                <a:ea typeface="+mn-ea"/>
                <a:cs typeface="+mn-cs"/>
              </a:rPr>
              <a:t>· Logistic Regression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43F42983-BAB7-E145-F81A-87ED1045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102" y="548640"/>
            <a:ext cx="2848355" cy="2880360"/>
          </a:xfrm>
          <a:prstGeom prst="rect">
            <a:avLst/>
          </a:prstGeom>
          <a:noFill/>
        </p:spPr>
      </p:pic>
      <p:pic>
        <p:nvPicPr>
          <p:cNvPr id="9" name="Imagen 8" descr="Interfaz de usuario gráfica, Texto, Correo electrónico&#10;&#10;Descripción generada automáticamente">
            <a:extLst>
              <a:ext uri="{FF2B5EF4-FFF2-40B4-BE49-F238E27FC236}">
                <a16:creationId xmlns:a16="http://schemas.microsoft.com/office/drawing/2014/main" id="{88327578-9441-2FBC-D4A3-D5FCE80A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8" y="3630240"/>
            <a:ext cx="5084064" cy="2477879"/>
          </a:xfrm>
          <a:prstGeom prst="rect">
            <a:avLst/>
          </a:prstGeom>
          <a:noFill/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0B32E-9CA4-555E-1F11-20851E01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D0DD8-A1F3-8FA8-CD60-FA3A1692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060E3-DBC7-C8AB-F88F-F819B4D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71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C07EC20-318A-E605-4C3A-05216325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 err="1"/>
              <a:t>Validación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6876AD-FBA4-9D43-706A-6B6F9D8B8714}"/>
              </a:ext>
            </a:extLst>
          </p:cNvPr>
          <p:cNvSpPr txBox="1">
            <a:spLocks/>
          </p:cNvSpPr>
          <p:nvPr/>
        </p:nvSpPr>
        <p:spPr>
          <a:xfrm>
            <a:off x="550863" y="3827610"/>
            <a:ext cx="5437187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2400" kern="1200">
                <a:latin typeface="+mn-lt"/>
                <a:ea typeface="+mn-ea"/>
                <a:cs typeface="+mn-cs"/>
              </a:rPr>
              <a:t>· Decision Tree</a:t>
            </a:r>
          </a:p>
          <a:p>
            <a:pPr>
              <a:buNone/>
            </a:pPr>
            <a:r>
              <a:rPr lang="es-ES" sz="2400" kern="1200">
                <a:latin typeface="+mn-lt"/>
                <a:ea typeface="+mn-ea"/>
                <a:cs typeface="+mn-cs"/>
              </a:rPr>
              <a:t>· Logistic Regression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0B32E-9CA4-555E-1F11-20851E01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D0DD8-A1F3-8FA8-CD60-FA3A1692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060E3-DBC7-C8AB-F88F-F819B4D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52F2F0-5F1E-934A-17A5-7C46722D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63" y="1465249"/>
            <a:ext cx="3512500" cy="11542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F1E3F7-B4E2-B78F-05AE-47DE7117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44" y="2818648"/>
            <a:ext cx="2324424" cy="9240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8DE80E-7651-D999-D87B-F1EBBB94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13" y="2782537"/>
            <a:ext cx="244826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7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{419804DC-ED04-46FC-AE5F-8ADCC421F5D1}tf33713516_win32</Template>
  <TotalTime>53</TotalTime>
  <Words>222</Words>
  <Application>Microsoft Office PowerPoint</Application>
  <PresentationFormat>Panorámica</PresentationFormat>
  <Paragraphs>60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Gill Sans MT</vt:lpstr>
      <vt:lpstr>Walbaum Display</vt:lpstr>
      <vt:lpstr>3DFloatVTI</vt:lpstr>
      <vt:lpstr>Video Games Sales 2019</vt:lpstr>
      <vt:lpstr>Índice</vt:lpstr>
      <vt:lpstr>Análisis dataset</vt:lpstr>
      <vt:lpstr>Preparación dataset</vt:lpstr>
      <vt:lpstr>Preparación dataset</vt:lpstr>
      <vt:lpstr>Preparación dataset</vt:lpstr>
      <vt:lpstr>Entrenamiento</vt:lpstr>
      <vt:lpstr>Validación</vt:lpstr>
      <vt:lpstr>Conclusión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Sales 2019</dc:title>
  <dc:creator>Daniel Gutiérrez Rodríguez</dc:creator>
  <cp:lastModifiedBy>Daniel Gutiérrez Rodríguez</cp:lastModifiedBy>
  <cp:revision>1</cp:revision>
  <dcterms:created xsi:type="dcterms:W3CDTF">2022-12-11T18:27:01Z</dcterms:created>
  <dcterms:modified xsi:type="dcterms:W3CDTF">2022-12-11T19:20:30Z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