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oBVT" initials="A" lastIdx="1" clrIdx="0">
    <p:extLst>
      <p:ext uri="{19B8F6BF-5375-455C-9EA6-DF929625EA0E}">
        <p15:presenceInfo xmlns:p15="http://schemas.microsoft.com/office/powerpoint/2012/main" userId="AutoBVT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74" d="100"/>
          <a:sy n="74" d="100"/>
        </p:scale>
        <p:origin x="56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88D3C-5549-4CFB-8450-EBAFC46345CB}" type="datetimeFigureOut">
              <a:rPr lang="zh-CN" altLang="en-US" smtClean="0"/>
              <a:t>2018/12/22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9BAB2-6164-4521-85D4-695455AA68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3048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88D3C-5549-4CFB-8450-EBAFC46345CB}" type="datetimeFigureOut">
              <a:rPr lang="zh-CN" altLang="en-US" smtClean="0"/>
              <a:t>2018/12/22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9BAB2-6164-4521-85D4-695455AA68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9319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88D3C-5549-4CFB-8450-EBAFC46345CB}" type="datetimeFigureOut">
              <a:rPr lang="zh-CN" altLang="en-US" smtClean="0"/>
              <a:t>2018/12/22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9BAB2-6164-4521-85D4-695455AA68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5141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88D3C-5549-4CFB-8450-EBAFC46345CB}" type="datetimeFigureOut">
              <a:rPr lang="zh-CN" altLang="en-US" smtClean="0"/>
              <a:t>2018/12/22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9BAB2-6164-4521-85D4-695455AA68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137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88D3C-5549-4CFB-8450-EBAFC46345CB}" type="datetimeFigureOut">
              <a:rPr lang="zh-CN" altLang="en-US" smtClean="0"/>
              <a:t>2018/12/22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9BAB2-6164-4521-85D4-695455AA68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0384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88D3C-5549-4CFB-8450-EBAFC46345CB}" type="datetimeFigureOut">
              <a:rPr lang="zh-CN" altLang="en-US" smtClean="0"/>
              <a:t>2018/12/22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9BAB2-6164-4521-85D4-695455AA68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4804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88D3C-5549-4CFB-8450-EBAFC46345CB}" type="datetimeFigureOut">
              <a:rPr lang="zh-CN" altLang="en-US" smtClean="0"/>
              <a:t>2018/12/22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9BAB2-6164-4521-85D4-695455AA68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004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88D3C-5549-4CFB-8450-EBAFC46345CB}" type="datetimeFigureOut">
              <a:rPr lang="zh-CN" altLang="en-US" smtClean="0"/>
              <a:t>2018/12/22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9BAB2-6164-4521-85D4-695455AA68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241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88D3C-5549-4CFB-8450-EBAFC46345CB}" type="datetimeFigureOut">
              <a:rPr lang="zh-CN" altLang="en-US" smtClean="0"/>
              <a:t>2018/12/22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9BAB2-6164-4521-85D4-695455AA68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3019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88D3C-5549-4CFB-8450-EBAFC46345CB}" type="datetimeFigureOut">
              <a:rPr lang="zh-CN" altLang="en-US" smtClean="0"/>
              <a:t>2018/12/22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9BAB2-6164-4521-85D4-695455AA68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5444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88D3C-5549-4CFB-8450-EBAFC46345CB}" type="datetimeFigureOut">
              <a:rPr lang="zh-CN" altLang="en-US" smtClean="0"/>
              <a:t>2018/12/22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9BAB2-6164-4521-85D4-695455AA68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5621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288D3C-5549-4CFB-8450-EBAFC46345CB}" type="datetimeFigureOut">
              <a:rPr lang="zh-CN" altLang="en-US" smtClean="0"/>
              <a:t>2018/12/22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49BAB2-6164-4521-85D4-695455AA68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7864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6424"/>
            <a:ext cx="12192000" cy="575060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85612" y="2253802"/>
            <a:ext cx="4651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</a:rPr>
              <a:t>A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19837" y="4724399"/>
            <a:ext cx="4427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solidFill>
                  <a:schemeClr val="bg1"/>
                </a:solidFill>
              </a:rPr>
              <a:t>B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866069" y="4556974"/>
            <a:ext cx="4283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solidFill>
                  <a:schemeClr val="bg1"/>
                </a:solidFill>
              </a:rPr>
              <a:t>C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205471" y="4724398"/>
            <a:ext cx="4764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solidFill>
                  <a:schemeClr val="bg1"/>
                </a:solidFill>
              </a:rPr>
              <a:t>D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507015" y="1118314"/>
            <a:ext cx="4090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solidFill>
                  <a:schemeClr val="bg1"/>
                </a:solidFill>
              </a:rPr>
              <a:t>E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974429" y="3681210"/>
            <a:ext cx="3962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solidFill>
                  <a:schemeClr val="bg1"/>
                </a:solidFill>
              </a:rPr>
              <a:t>F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1437016" y="4155580"/>
            <a:ext cx="4796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solidFill>
                  <a:schemeClr val="bg1"/>
                </a:solidFill>
              </a:rPr>
              <a:t>G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5402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70456" y="218941"/>
            <a:ext cx="8032968" cy="63094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 smtClean="0"/>
              <a:t>A</a:t>
            </a:r>
            <a:r>
              <a:rPr lang="zh-CN" altLang="en-US" sz="4400" dirty="0" smtClean="0"/>
              <a:t>：</a:t>
            </a:r>
            <a:endParaRPr lang="en-US" altLang="zh-CN" sz="4400" dirty="0" smtClean="0"/>
          </a:p>
          <a:p>
            <a:r>
              <a:rPr lang="zh-CN" altLang="en-US" dirty="0"/>
              <a:t>航线</a:t>
            </a:r>
            <a:r>
              <a:rPr lang="zh-CN" altLang="en-US" dirty="0" smtClean="0"/>
              <a:t>图</a:t>
            </a:r>
            <a:endParaRPr lang="en-US" altLang="zh-CN" dirty="0" smtClean="0"/>
          </a:p>
          <a:p>
            <a:r>
              <a:rPr lang="zh-CN" altLang="en-US" dirty="0" smtClean="0"/>
              <a:t>用于展示前</a:t>
            </a:r>
            <a:r>
              <a:rPr lang="en-US" altLang="zh-CN" dirty="0" smtClean="0"/>
              <a:t>20</a:t>
            </a:r>
            <a:r>
              <a:rPr lang="zh-CN" altLang="en-US" dirty="0" smtClean="0"/>
              <a:t>个进口国家的前</a:t>
            </a:r>
            <a:r>
              <a:rPr lang="en-US" altLang="zh-CN" dirty="0" smtClean="0"/>
              <a:t>10</a:t>
            </a:r>
            <a:r>
              <a:rPr lang="zh-CN" altLang="en-US" dirty="0" smtClean="0"/>
              <a:t>条进口路线图（进口）</a:t>
            </a:r>
            <a:endParaRPr lang="en-US" altLang="zh-CN" dirty="0" smtClean="0"/>
          </a:p>
          <a:p>
            <a:r>
              <a:rPr lang="en-US" altLang="zh-CN" dirty="0" smtClean="0"/>
              <a:t>         </a:t>
            </a:r>
            <a:r>
              <a:rPr lang="zh-CN" altLang="en-US" dirty="0" smtClean="0"/>
              <a:t>以及前</a:t>
            </a:r>
            <a:r>
              <a:rPr lang="en-US" altLang="zh-CN" dirty="0" smtClean="0"/>
              <a:t>20</a:t>
            </a:r>
            <a:r>
              <a:rPr lang="zh-CN" altLang="en-US" dirty="0" smtClean="0"/>
              <a:t>个出口国家的前</a:t>
            </a:r>
            <a:r>
              <a:rPr lang="en-US" altLang="zh-CN" dirty="0" smtClean="0"/>
              <a:t>10</a:t>
            </a:r>
            <a:r>
              <a:rPr lang="zh-CN" altLang="en-US" dirty="0" smtClean="0"/>
              <a:t>条出口路线图（出口）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</a:t>
            </a:r>
            <a:endParaRPr lang="en-US" altLang="zh-CN" dirty="0"/>
          </a:p>
          <a:p>
            <a:r>
              <a:rPr lang="zh-CN" altLang="en-US" dirty="0" smtClean="0"/>
              <a:t>（可以的话，也可以用颜色渐变表示一下进出口总量的分布情况）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/>
              <a:t>右</a:t>
            </a:r>
            <a:r>
              <a:rPr lang="zh-CN" altLang="en-US" dirty="0" smtClean="0"/>
              <a:t>上角筛选条件为航线的筛选，有三种方式：</a:t>
            </a:r>
            <a:endParaRPr lang="en-US" altLang="zh-CN" dirty="0" smtClean="0"/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进口和出口的筛选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国家的筛选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年份的筛选（之后的数据按每年的数据来做统计）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直接在地图上点击区块也可以做相应的筛选（即留下所选国家的进出口航线）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交互是：</a:t>
            </a:r>
            <a:endParaRPr lang="en-US" altLang="zh-CN" dirty="0" smtClean="0"/>
          </a:p>
          <a:p>
            <a:r>
              <a:rPr lang="en-US" altLang="zh-CN" dirty="0" smtClean="0"/>
              <a:t>A</a:t>
            </a:r>
            <a:r>
              <a:rPr lang="zh-CN" altLang="en-US" dirty="0" smtClean="0"/>
              <a:t>图中选择国家之后</a:t>
            </a:r>
            <a:endParaRPr lang="en-US" altLang="zh-CN" dirty="0" smtClean="0"/>
          </a:p>
          <a:p>
            <a:r>
              <a:rPr lang="en-US" altLang="zh-CN" dirty="0" smtClean="0"/>
              <a:t>B</a:t>
            </a:r>
            <a:r>
              <a:rPr lang="zh-CN" altLang="en-US" dirty="0" smtClean="0"/>
              <a:t>图</a:t>
            </a:r>
            <a:r>
              <a:rPr lang="en-US" altLang="zh-CN" dirty="0" smtClean="0"/>
              <a:t>C</a:t>
            </a:r>
            <a:r>
              <a:rPr lang="zh-CN" altLang="en-US" dirty="0" smtClean="0"/>
              <a:t>图</a:t>
            </a:r>
            <a:r>
              <a:rPr lang="en-US" altLang="zh-CN" dirty="0" smtClean="0"/>
              <a:t>D</a:t>
            </a:r>
            <a:r>
              <a:rPr lang="zh-CN" altLang="en-US" dirty="0" smtClean="0"/>
              <a:t>图变为相应的国家的统计饼图</a:t>
            </a:r>
            <a:endParaRPr lang="en-US" altLang="zh-CN" dirty="0" smtClean="0"/>
          </a:p>
          <a:p>
            <a:r>
              <a:rPr lang="zh-CN" altLang="en-US" dirty="0"/>
              <a:t>统计</a:t>
            </a:r>
            <a:r>
              <a:rPr lang="zh-CN" altLang="en-US" dirty="0" smtClean="0"/>
              <a:t>项目变为该国家每年的进口总量、出口总量、进出口总量比较</a:t>
            </a:r>
            <a:endParaRPr lang="en-US" altLang="zh-CN" dirty="0" smtClean="0"/>
          </a:p>
          <a:p>
            <a:r>
              <a:rPr lang="en-US" altLang="zh-CN" dirty="0" smtClean="0"/>
              <a:t>F</a:t>
            </a:r>
            <a:r>
              <a:rPr lang="zh-CN" altLang="en-US" dirty="0" smtClean="0"/>
              <a:t>图变为该国家前</a:t>
            </a:r>
            <a:r>
              <a:rPr lang="en-US" altLang="zh-CN" dirty="0" smtClean="0"/>
              <a:t>20</a:t>
            </a:r>
            <a:r>
              <a:rPr lang="zh-CN" altLang="en-US" dirty="0" smtClean="0"/>
              <a:t>的进出口物种</a:t>
            </a:r>
            <a:endParaRPr lang="en-US" altLang="zh-CN" dirty="0" smtClean="0"/>
          </a:p>
          <a:p>
            <a:r>
              <a:rPr lang="en-US" altLang="zh-CN" dirty="0" smtClean="0"/>
              <a:t>G</a:t>
            </a:r>
            <a:r>
              <a:rPr lang="zh-CN" altLang="en-US" dirty="0" smtClean="0"/>
              <a:t>图变为该国家前</a:t>
            </a:r>
            <a:r>
              <a:rPr lang="en-US" altLang="zh-CN" dirty="0" smtClean="0"/>
              <a:t>20</a:t>
            </a:r>
            <a:r>
              <a:rPr lang="zh-CN" altLang="en-US" dirty="0" smtClean="0"/>
              <a:t>的交易目的占比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81527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70456" y="218941"/>
            <a:ext cx="9089348" cy="60324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 smtClean="0"/>
              <a:t>B</a:t>
            </a:r>
            <a:r>
              <a:rPr lang="zh-CN" altLang="en-US" sz="4400" dirty="0" smtClean="0"/>
              <a:t>：</a:t>
            </a:r>
            <a:endParaRPr lang="en-US" altLang="zh-CN" sz="4400" dirty="0" smtClean="0"/>
          </a:p>
          <a:p>
            <a:r>
              <a:rPr lang="zh-CN" altLang="en-US" dirty="0"/>
              <a:t>甜甜圈</a:t>
            </a:r>
            <a:r>
              <a:rPr lang="zh-CN" altLang="en-US" dirty="0" smtClean="0"/>
              <a:t>图</a:t>
            </a:r>
            <a:endParaRPr lang="en-US" altLang="zh-CN" dirty="0" smtClean="0"/>
          </a:p>
          <a:p>
            <a:r>
              <a:rPr lang="zh-CN" altLang="en-US" dirty="0" smtClean="0"/>
              <a:t>用于展示前</a:t>
            </a:r>
            <a:r>
              <a:rPr lang="en-US" altLang="zh-CN" dirty="0" smtClean="0"/>
              <a:t>20</a:t>
            </a:r>
            <a:r>
              <a:rPr lang="zh-CN" altLang="en-US" dirty="0" smtClean="0"/>
              <a:t>个进口国家的进口数占比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左边筛选条件为国家的筛选：</a:t>
            </a:r>
            <a:endParaRPr lang="en-US" altLang="zh-CN" dirty="0" smtClean="0"/>
          </a:p>
          <a:p>
            <a:r>
              <a:rPr lang="zh-CN" altLang="en-US" dirty="0"/>
              <a:t>点</a:t>
            </a:r>
            <a:r>
              <a:rPr lang="zh-CN" altLang="en-US" dirty="0" smtClean="0"/>
              <a:t>选就可以有相应的变化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直接在图上点击区块也可以做相应的筛选（用于交互）</a:t>
            </a:r>
            <a:r>
              <a:rPr lang="en-US" altLang="zh-CN" dirty="0" smtClean="0"/>
              <a:t>——</a:t>
            </a:r>
            <a:r>
              <a:rPr lang="zh-CN" altLang="en-US" dirty="0"/>
              <a:t>区块保持放大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交互是：</a:t>
            </a:r>
            <a:endParaRPr lang="en-US" altLang="zh-CN" dirty="0" smtClean="0"/>
          </a:p>
          <a:p>
            <a:r>
              <a:rPr lang="en-US" altLang="zh-CN" dirty="0" smtClean="0"/>
              <a:t>1.</a:t>
            </a:r>
          </a:p>
          <a:p>
            <a:r>
              <a:rPr lang="en-US" altLang="zh-CN" dirty="0" smtClean="0"/>
              <a:t>B</a:t>
            </a:r>
            <a:r>
              <a:rPr lang="zh-CN" altLang="en-US" dirty="0" smtClean="0"/>
              <a:t>图中选择国家之后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区块保持放大</a:t>
            </a:r>
            <a:endParaRPr lang="en-US" altLang="zh-CN" dirty="0" smtClean="0"/>
          </a:p>
          <a:p>
            <a:r>
              <a:rPr lang="en-US" altLang="zh-CN" dirty="0" smtClean="0"/>
              <a:t>A</a:t>
            </a:r>
            <a:r>
              <a:rPr lang="zh-CN" altLang="en-US" dirty="0" smtClean="0"/>
              <a:t>图航线被筛选（筛选为该国家的进出口航线）</a:t>
            </a:r>
            <a:endParaRPr lang="en-US" altLang="zh-CN" dirty="0" smtClean="0"/>
          </a:p>
          <a:p>
            <a:r>
              <a:rPr lang="en-US" altLang="zh-CN" dirty="0" smtClean="0"/>
              <a:t>C</a:t>
            </a:r>
            <a:r>
              <a:rPr lang="zh-CN" altLang="en-US" dirty="0" smtClean="0"/>
              <a:t>图</a:t>
            </a:r>
            <a:r>
              <a:rPr lang="en-US" altLang="zh-CN" dirty="0" smtClean="0"/>
              <a:t>D</a:t>
            </a:r>
            <a:r>
              <a:rPr lang="zh-CN" altLang="en-US" dirty="0" smtClean="0"/>
              <a:t>图变为相应的国家的统计饼图</a:t>
            </a:r>
            <a:endParaRPr lang="en-US" altLang="zh-CN" dirty="0" smtClean="0"/>
          </a:p>
          <a:p>
            <a:r>
              <a:rPr lang="zh-CN" altLang="en-US" dirty="0"/>
              <a:t>统计</a:t>
            </a:r>
            <a:r>
              <a:rPr lang="zh-CN" altLang="en-US" dirty="0" smtClean="0"/>
              <a:t>项目变为该国家每年的出口总量、进出口总量比较</a:t>
            </a:r>
            <a:endParaRPr lang="en-US" altLang="zh-CN" dirty="0" smtClean="0"/>
          </a:p>
          <a:p>
            <a:r>
              <a:rPr lang="en-US" altLang="zh-CN" dirty="0" smtClean="0"/>
              <a:t>F</a:t>
            </a:r>
            <a:r>
              <a:rPr lang="zh-CN" altLang="en-US" dirty="0" smtClean="0"/>
              <a:t>图变为该国家前</a:t>
            </a:r>
            <a:r>
              <a:rPr lang="en-US" altLang="zh-CN" dirty="0" smtClean="0"/>
              <a:t>20</a:t>
            </a:r>
            <a:r>
              <a:rPr lang="zh-CN" altLang="en-US" dirty="0" smtClean="0"/>
              <a:t>的进出口物种</a:t>
            </a:r>
            <a:endParaRPr lang="en-US" altLang="zh-CN" dirty="0" smtClean="0"/>
          </a:p>
          <a:p>
            <a:r>
              <a:rPr lang="en-US" altLang="zh-CN" dirty="0" smtClean="0"/>
              <a:t>G</a:t>
            </a:r>
            <a:r>
              <a:rPr lang="zh-CN" altLang="en-US" dirty="0" smtClean="0"/>
              <a:t>图变为该国家前</a:t>
            </a:r>
            <a:r>
              <a:rPr lang="en-US" altLang="zh-CN" dirty="0" smtClean="0"/>
              <a:t>20</a:t>
            </a:r>
            <a:r>
              <a:rPr lang="zh-CN" altLang="en-US" dirty="0" smtClean="0"/>
              <a:t>的交易目的占比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</a:p>
          <a:p>
            <a:r>
              <a:rPr lang="en-US" altLang="zh-CN" dirty="0" smtClean="0"/>
              <a:t>B</a:t>
            </a:r>
            <a:r>
              <a:rPr lang="zh-CN" altLang="en-US" dirty="0" smtClean="0"/>
              <a:t>图左边筛选之后</a:t>
            </a:r>
            <a:endParaRPr lang="en-US" altLang="zh-CN" dirty="0" smtClean="0"/>
          </a:p>
          <a:p>
            <a:r>
              <a:rPr lang="zh-CN" altLang="en-US" dirty="0" smtClean="0"/>
              <a:t>航线根据筛选的条件筛选，比如关掉了中国的进口，则</a:t>
            </a:r>
            <a:r>
              <a:rPr lang="en-US" altLang="zh-CN" dirty="0" smtClean="0"/>
              <a:t>A</a:t>
            </a:r>
            <a:r>
              <a:rPr lang="zh-CN" altLang="en-US" dirty="0"/>
              <a:t>图</a:t>
            </a:r>
            <a:r>
              <a:rPr lang="zh-CN" altLang="en-US" dirty="0" smtClean="0"/>
              <a:t>中航线去掉中国的进口航线图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80162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70456" y="218941"/>
            <a:ext cx="9089348" cy="60324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 smtClean="0"/>
              <a:t>C</a:t>
            </a:r>
            <a:r>
              <a:rPr lang="zh-CN" altLang="en-US" sz="4400" dirty="0" smtClean="0"/>
              <a:t>：</a:t>
            </a:r>
            <a:endParaRPr lang="en-US" altLang="zh-CN" sz="4400" dirty="0" smtClean="0"/>
          </a:p>
          <a:p>
            <a:r>
              <a:rPr lang="zh-CN" altLang="en-US" dirty="0"/>
              <a:t>甜甜圈</a:t>
            </a:r>
            <a:r>
              <a:rPr lang="zh-CN" altLang="en-US" dirty="0" smtClean="0"/>
              <a:t>图</a:t>
            </a:r>
            <a:endParaRPr lang="en-US" altLang="zh-CN" dirty="0" smtClean="0"/>
          </a:p>
          <a:p>
            <a:r>
              <a:rPr lang="zh-CN" altLang="en-US" dirty="0" smtClean="0"/>
              <a:t>用于展示前</a:t>
            </a:r>
            <a:r>
              <a:rPr lang="en-US" altLang="zh-CN" dirty="0" smtClean="0"/>
              <a:t>20</a:t>
            </a:r>
            <a:r>
              <a:rPr lang="zh-CN" altLang="en-US" dirty="0" smtClean="0"/>
              <a:t>个出口国家的出口数占比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左边筛选条件为国家的筛选：</a:t>
            </a:r>
            <a:endParaRPr lang="en-US" altLang="zh-CN" dirty="0" smtClean="0"/>
          </a:p>
          <a:p>
            <a:r>
              <a:rPr lang="zh-CN" altLang="en-US" dirty="0"/>
              <a:t>点</a:t>
            </a:r>
            <a:r>
              <a:rPr lang="zh-CN" altLang="en-US" dirty="0" smtClean="0"/>
              <a:t>选就可以有相应的变化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直接在图上点击区块也可以做相应的筛选（用于交互）</a:t>
            </a:r>
            <a:r>
              <a:rPr lang="en-US" altLang="zh-CN" dirty="0" smtClean="0"/>
              <a:t>——</a:t>
            </a:r>
            <a:r>
              <a:rPr lang="zh-CN" altLang="en-US" dirty="0"/>
              <a:t>区块保持放大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交互是：</a:t>
            </a:r>
            <a:endParaRPr lang="en-US" altLang="zh-CN" dirty="0" smtClean="0"/>
          </a:p>
          <a:p>
            <a:r>
              <a:rPr lang="en-US" altLang="zh-CN" dirty="0" smtClean="0"/>
              <a:t>1.</a:t>
            </a:r>
          </a:p>
          <a:p>
            <a:r>
              <a:rPr lang="en-US" altLang="zh-CN" dirty="0" smtClean="0"/>
              <a:t>C</a:t>
            </a:r>
            <a:r>
              <a:rPr lang="zh-CN" altLang="en-US" dirty="0" smtClean="0"/>
              <a:t>图中选择国家之后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区块保持放大</a:t>
            </a:r>
            <a:endParaRPr lang="en-US" altLang="zh-CN" dirty="0" smtClean="0"/>
          </a:p>
          <a:p>
            <a:r>
              <a:rPr lang="en-US" altLang="zh-CN" dirty="0" smtClean="0"/>
              <a:t>A</a:t>
            </a:r>
            <a:r>
              <a:rPr lang="zh-CN" altLang="en-US" dirty="0" smtClean="0"/>
              <a:t>图航线被筛选（筛选为该国家的进出口航线）</a:t>
            </a:r>
            <a:endParaRPr lang="en-US" altLang="zh-CN" dirty="0" smtClean="0"/>
          </a:p>
          <a:p>
            <a:r>
              <a:rPr lang="en-US" altLang="zh-CN" dirty="0" smtClean="0"/>
              <a:t>B</a:t>
            </a:r>
            <a:r>
              <a:rPr lang="zh-CN" altLang="en-US" dirty="0" smtClean="0"/>
              <a:t>图</a:t>
            </a:r>
            <a:r>
              <a:rPr lang="en-US" altLang="zh-CN" dirty="0" smtClean="0"/>
              <a:t>D</a:t>
            </a:r>
            <a:r>
              <a:rPr lang="zh-CN" altLang="en-US" dirty="0" smtClean="0"/>
              <a:t>图变为相应的国家的统计饼图</a:t>
            </a:r>
            <a:endParaRPr lang="en-US" altLang="zh-CN" dirty="0" smtClean="0"/>
          </a:p>
          <a:p>
            <a:r>
              <a:rPr lang="zh-CN" altLang="en-US" dirty="0"/>
              <a:t>统计</a:t>
            </a:r>
            <a:r>
              <a:rPr lang="zh-CN" altLang="en-US" dirty="0" smtClean="0"/>
              <a:t>项目变为该国家每年的进口总量、进出口总量比较</a:t>
            </a:r>
            <a:endParaRPr lang="en-US" altLang="zh-CN" dirty="0" smtClean="0"/>
          </a:p>
          <a:p>
            <a:r>
              <a:rPr lang="en-US" altLang="zh-CN" dirty="0" smtClean="0"/>
              <a:t>F</a:t>
            </a:r>
            <a:r>
              <a:rPr lang="zh-CN" altLang="en-US" dirty="0" smtClean="0"/>
              <a:t>图变为该国家前</a:t>
            </a:r>
            <a:r>
              <a:rPr lang="en-US" altLang="zh-CN" dirty="0" smtClean="0"/>
              <a:t>20</a:t>
            </a:r>
            <a:r>
              <a:rPr lang="zh-CN" altLang="en-US" dirty="0" smtClean="0"/>
              <a:t>的进出口物种</a:t>
            </a:r>
            <a:endParaRPr lang="en-US" altLang="zh-CN" dirty="0" smtClean="0"/>
          </a:p>
          <a:p>
            <a:r>
              <a:rPr lang="en-US" altLang="zh-CN" dirty="0" smtClean="0"/>
              <a:t>G</a:t>
            </a:r>
            <a:r>
              <a:rPr lang="zh-CN" altLang="en-US" dirty="0" smtClean="0"/>
              <a:t>图变为该国家前</a:t>
            </a:r>
            <a:r>
              <a:rPr lang="en-US" altLang="zh-CN" dirty="0" smtClean="0"/>
              <a:t>20</a:t>
            </a:r>
            <a:r>
              <a:rPr lang="zh-CN" altLang="en-US" dirty="0" smtClean="0"/>
              <a:t>的交易目的占比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</a:p>
          <a:p>
            <a:r>
              <a:rPr lang="en-US" altLang="zh-CN" dirty="0" smtClean="0"/>
              <a:t>C</a:t>
            </a:r>
            <a:r>
              <a:rPr lang="zh-CN" altLang="en-US" dirty="0" smtClean="0"/>
              <a:t>图左边筛选之后</a:t>
            </a:r>
            <a:endParaRPr lang="en-US" altLang="zh-CN" dirty="0" smtClean="0"/>
          </a:p>
          <a:p>
            <a:r>
              <a:rPr lang="zh-CN" altLang="en-US" dirty="0" smtClean="0"/>
              <a:t>航线根据筛选的条件筛选，比如关掉了中国的出口，则</a:t>
            </a:r>
            <a:r>
              <a:rPr lang="en-US" altLang="zh-CN" dirty="0" smtClean="0"/>
              <a:t>A</a:t>
            </a:r>
            <a:r>
              <a:rPr lang="zh-CN" altLang="en-US" dirty="0"/>
              <a:t>图</a:t>
            </a:r>
            <a:r>
              <a:rPr lang="zh-CN" altLang="en-US" dirty="0" smtClean="0"/>
              <a:t>中航线去掉中国的出口航线图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196548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70456" y="218941"/>
            <a:ext cx="6833922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 smtClean="0"/>
              <a:t>D</a:t>
            </a:r>
            <a:r>
              <a:rPr lang="zh-CN" altLang="en-US" sz="4400" dirty="0" smtClean="0"/>
              <a:t>：</a:t>
            </a:r>
            <a:endParaRPr lang="en-US" altLang="zh-CN" sz="4400" dirty="0" smtClean="0"/>
          </a:p>
          <a:p>
            <a:r>
              <a:rPr lang="zh-CN" altLang="en-US" dirty="0"/>
              <a:t>玫瑰</a:t>
            </a:r>
            <a:r>
              <a:rPr lang="zh-CN" altLang="en-US" dirty="0" smtClean="0"/>
              <a:t>图</a:t>
            </a:r>
            <a:endParaRPr lang="en-US" altLang="zh-CN" dirty="0" smtClean="0"/>
          </a:p>
          <a:p>
            <a:r>
              <a:rPr lang="zh-CN" altLang="en-US" dirty="0" smtClean="0"/>
              <a:t>用于展示前</a:t>
            </a:r>
            <a:r>
              <a:rPr lang="en-US" altLang="zh-CN" dirty="0" smtClean="0"/>
              <a:t>20</a:t>
            </a:r>
            <a:r>
              <a:rPr lang="zh-CN" altLang="en-US" dirty="0" smtClean="0"/>
              <a:t>个进出口总量国家占比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直接在图上点击区块做相应的筛选（用于交互）</a:t>
            </a:r>
            <a:r>
              <a:rPr lang="en-US" altLang="zh-CN" dirty="0" smtClean="0"/>
              <a:t>——</a:t>
            </a:r>
            <a:r>
              <a:rPr lang="zh-CN" altLang="en-US" dirty="0"/>
              <a:t>区块保持放大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交互是：</a:t>
            </a:r>
            <a:endParaRPr lang="en-US" altLang="zh-CN" dirty="0" smtClean="0"/>
          </a:p>
          <a:p>
            <a:r>
              <a:rPr lang="en-US" altLang="zh-CN" dirty="0" smtClean="0"/>
              <a:t>D</a:t>
            </a:r>
            <a:r>
              <a:rPr lang="zh-CN" altLang="en-US" dirty="0" smtClean="0"/>
              <a:t>图中选择国家之后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区块保持放大</a:t>
            </a:r>
            <a:endParaRPr lang="en-US" altLang="zh-CN" dirty="0" smtClean="0"/>
          </a:p>
          <a:p>
            <a:r>
              <a:rPr lang="en-US" altLang="zh-CN" dirty="0" smtClean="0"/>
              <a:t>A</a:t>
            </a:r>
            <a:r>
              <a:rPr lang="zh-CN" altLang="en-US" dirty="0" smtClean="0"/>
              <a:t>图航线被筛选（筛选为该国家的进出口航线）</a:t>
            </a:r>
            <a:endParaRPr lang="en-US" altLang="zh-CN" dirty="0" smtClean="0"/>
          </a:p>
          <a:p>
            <a:r>
              <a:rPr lang="en-US" altLang="zh-CN" dirty="0" smtClean="0"/>
              <a:t>B</a:t>
            </a:r>
            <a:r>
              <a:rPr lang="zh-CN" altLang="en-US" dirty="0" smtClean="0"/>
              <a:t>图</a:t>
            </a:r>
            <a:r>
              <a:rPr lang="en-US" altLang="zh-CN" dirty="0" smtClean="0"/>
              <a:t>C</a:t>
            </a:r>
            <a:r>
              <a:rPr lang="zh-CN" altLang="en-US" dirty="0" smtClean="0"/>
              <a:t>图变为相应的国家的统计饼图</a:t>
            </a:r>
            <a:endParaRPr lang="en-US" altLang="zh-CN" dirty="0" smtClean="0"/>
          </a:p>
          <a:p>
            <a:r>
              <a:rPr lang="zh-CN" altLang="en-US" dirty="0"/>
              <a:t>统计</a:t>
            </a:r>
            <a:r>
              <a:rPr lang="zh-CN" altLang="en-US" dirty="0" smtClean="0"/>
              <a:t>项目变为该国家每年的进口总量、出口总量比较</a:t>
            </a:r>
            <a:endParaRPr lang="en-US" altLang="zh-CN" dirty="0" smtClean="0"/>
          </a:p>
          <a:p>
            <a:r>
              <a:rPr lang="en-US" altLang="zh-CN" dirty="0" smtClean="0"/>
              <a:t>F</a:t>
            </a:r>
            <a:r>
              <a:rPr lang="zh-CN" altLang="en-US" dirty="0" smtClean="0"/>
              <a:t>图变为该国家前</a:t>
            </a:r>
            <a:r>
              <a:rPr lang="en-US" altLang="zh-CN" dirty="0" smtClean="0"/>
              <a:t>20</a:t>
            </a:r>
            <a:r>
              <a:rPr lang="zh-CN" altLang="en-US" dirty="0" smtClean="0"/>
              <a:t>的进出口物种</a:t>
            </a:r>
            <a:endParaRPr lang="en-US" altLang="zh-CN" dirty="0" smtClean="0"/>
          </a:p>
          <a:p>
            <a:r>
              <a:rPr lang="en-US" altLang="zh-CN" dirty="0" smtClean="0"/>
              <a:t>G</a:t>
            </a:r>
            <a:r>
              <a:rPr lang="zh-CN" altLang="en-US" dirty="0" smtClean="0"/>
              <a:t>图变为该国家前</a:t>
            </a:r>
            <a:r>
              <a:rPr lang="en-US" altLang="zh-CN" dirty="0" smtClean="0"/>
              <a:t>20</a:t>
            </a:r>
            <a:r>
              <a:rPr lang="zh-CN" altLang="en-US" dirty="0" smtClean="0"/>
              <a:t>的交易目的占比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0486848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70456" y="218941"/>
            <a:ext cx="5035353" cy="21544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 smtClean="0"/>
              <a:t>E</a:t>
            </a:r>
            <a:r>
              <a:rPr lang="zh-CN" altLang="en-US" sz="4400" dirty="0" smtClean="0"/>
              <a:t>：</a:t>
            </a:r>
            <a:endParaRPr lang="en-US" altLang="zh-CN" sz="4400" dirty="0"/>
          </a:p>
          <a:p>
            <a:r>
              <a:rPr lang="zh-CN" altLang="en-US" dirty="0" smtClean="0"/>
              <a:t>用于展示前</a:t>
            </a:r>
            <a:r>
              <a:rPr lang="en-US" altLang="zh-CN" dirty="0" smtClean="0"/>
              <a:t>10</a:t>
            </a:r>
            <a:r>
              <a:rPr lang="zh-CN" altLang="en-US" dirty="0" smtClean="0"/>
              <a:t>个进出口总量国家在近几年的变化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/>
              <a:t>加入时间</a:t>
            </a:r>
            <a:r>
              <a:rPr lang="zh-CN" altLang="en-US" dirty="0" smtClean="0"/>
              <a:t>轴来查看相应动态效果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不加入其他交互情况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186268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70456" y="218941"/>
            <a:ext cx="8193269" cy="49244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 smtClean="0"/>
              <a:t>F</a:t>
            </a:r>
            <a:r>
              <a:rPr lang="zh-CN" altLang="en-US" sz="4400" dirty="0" smtClean="0"/>
              <a:t>：</a:t>
            </a:r>
            <a:endParaRPr lang="en-US" altLang="zh-CN" sz="4400" dirty="0" smtClean="0"/>
          </a:p>
          <a:p>
            <a:r>
              <a:rPr lang="zh-CN" altLang="en-US" dirty="0"/>
              <a:t>正负交错</a:t>
            </a:r>
            <a:r>
              <a:rPr lang="zh-CN" altLang="en-US" dirty="0" smtClean="0"/>
              <a:t>图</a:t>
            </a:r>
            <a:endParaRPr lang="en-US" altLang="zh-CN" dirty="0" smtClean="0"/>
          </a:p>
          <a:p>
            <a:r>
              <a:rPr lang="zh-CN" altLang="en-US" dirty="0" smtClean="0"/>
              <a:t>用于展示前</a:t>
            </a:r>
            <a:r>
              <a:rPr lang="en-US" altLang="zh-CN" dirty="0" smtClean="0"/>
              <a:t>20</a:t>
            </a:r>
            <a:r>
              <a:rPr lang="zh-CN" altLang="en-US" dirty="0" smtClean="0"/>
              <a:t>总量国家中进出口总量数前</a:t>
            </a:r>
            <a:r>
              <a:rPr lang="en-US" altLang="zh-CN" dirty="0" smtClean="0"/>
              <a:t>20</a:t>
            </a:r>
            <a:r>
              <a:rPr lang="zh-CN" altLang="en-US" dirty="0" smtClean="0"/>
              <a:t>的物种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直接在图上点击区块做相应的筛选（用于交互）即选中某种物种</a:t>
            </a:r>
            <a:endParaRPr lang="en-US" altLang="zh-CN" dirty="0" smtClean="0"/>
          </a:p>
          <a:p>
            <a:r>
              <a:rPr lang="zh-CN" altLang="en-US" dirty="0" smtClean="0"/>
              <a:t>或者点选进口出口作相应的比较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交互是：</a:t>
            </a:r>
            <a:endParaRPr lang="en-US" altLang="zh-CN" dirty="0" smtClean="0"/>
          </a:p>
          <a:p>
            <a:r>
              <a:rPr lang="en-US" altLang="zh-CN" dirty="0" smtClean="0"/>
              <a:t>1.</a:t>
            </a:r>
          </a:p>
          <a:p>
            <a:r>
              <a:rPr lang="en-US" altLang="zh-CN" dirty="0" smtClean="0"/>
              <a:t>F</a:t>
            </a:r>
            <a:r>
              <a:rPr lang="zh-CN" altLang="en-US" dirty="0" smtClean="0"/>
              <a:t>图中选择进口或者出口之后</a:t>
            </a:r>
            <a:endParaRPr lang="en-US" altLang="zh-CN" dirty="0" smtClean="0"/>
          </a:p>
          <a:p>
            <a:r>
              <a:rPr lang="en-US" altLang="zh-CN" dirty="0" smtClean="0"/>
              <a:t>A</a:t>
            </a:r>
            <a:r>
              <a:rPr lang="zh-CN" altLang="en-US" dirty="0" smtClean="0"/>
              <a:t>图航线被筛选（筛选为只保留进口或者只保留出口）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</a:p>
          <a:p>
            <a:r>
              <a:rPr lang="en-US" altLang="zh-CN" dirty="0" smtClean="0"/>
              <a:t>F</a:t>
            </a:r>
            <a:r>
              <a:rPr lang="zh-CN" altLang="en-US" dirty="0" smtClean="0"/>
              <a:t>图选择相应物种之后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保持白色蒙层</a:t>
            </a:r>
            <a:endParaRPr lang="en-US" altLang="zh-CN" dirty="0" smtClean="0"/>
          </a:p>
          <a:p>
            <a:r>
              <a:rPr lang="en-US" altLang="zh-CN" dirty="0" smtClean="0"/>
              <a:t>A</a:t>
            </a:r>
            <a:r>
              <a:rPr lang="zh-CN" altLang="en-US" dirty="0" smtClean="0"/>
              <a:t>图航线被筛选（筛选为该物种的进口出口航线）</a:t>
            </a:r>
            <a:endParaRPr lang="en-US" altLang="zh-CN" dirty="0" smtClean="0"/>
          </a:p>
          <a:p>
            <a:r>
              <a:rPr lang="en-US" altLang="zh-CN" dirty="0" smtClean="0"/>
              <a:t>B</a:t>
            </a:r>
            <a:r>
              <a:rPr lang="zh-CN" altLang="en-US" dirty="0" smtClean="0"/>
              <a:t>图</a:t>
            </a:r>
            <a:r>
              <a:rPr lang="en-US" altLang="zh-CN" dirty="0" smtClean="0"/>
              <a:t>C</a:t>
            </a:r>
            <a:r>
              <a:rPr lang="zh-CN" altLang="en-US" dirty="0" smtClean="0"/>
              <a:t>图</a:t>
            </a:r>
            <a:r>
              <a:rPr lang="en-US" altLang="zh-CN" dirty="0" smtClean="0"/>
              <a:t>D</a:t>
            </a:r>
            <a:r>
              <a:rPr lang="zh-CN" altLang="en-US" dirty="0" smtClean="0"/>
              <a:t>图变为该物种的统计：进口国家占比、出口国家占比、进出口总量占比</a:t>
            </a:r>
            <a:endParaRPr lang="en-US" altLang="zh-CN" dirty="0" smtClean="0"/>
          </a:p>
          <a:p>
            <a:r>
              <a:rPr lang="en-US" altLang="zh-CN" dirty="0" smtClean="0"/>
              <a:t>G</a:t>
            </a:r>
            <a:r>
              <a:rPr lang="zh-CN" altLang="en-US" dirty="0" smtClean="0"/>
              <a:t>图为该物种的前</a:t>
            </a:r>
            <a:r>
              <a:rPr lang="en-US" altLang="zh-CN" dirty="0" smtClean="0"/>
              <a:t>20</a:t>
            </a:r>
            <a:r>
              <a:rPr lang="zh-CN" altLang="en-US" dirty="0" smtClean="0"/>
              <a:t>中交易目的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116810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70456" y="218941"/>
            <a:ext cx="3419526" cy="18774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 smtClean="0"/>
              <a:t>G</a:t>
            </a:r>
            <a:r>
              <a:rPr lang="zh-CN" altLang="en-US" sz="4400" dirty="0" smtClean="0"/>
              <a:t>：</a:t>
            </a:r>
            <a:endParaRPr lang="en-US" altLang="zh-CN" sz="4400" dirty="0" smtClean="0"/>
          </a:p>
          <a:p>
            <a:r>
              <a:rPr lang="zh-CN" altLang="en-US" dirty="0"/>
              <a:t>树</a:t>
            </a:r>
            <a:r>
              <a:rPr lang="zh-CN" altLang="en-US" dirty="0" smtClean="0"/>
              <a:t>图</a:t>
            </a:r>
            <a:endParaRPr lang="en-US" altLang="zh-CN" dirty="0" smtClean="0"/>
          </a:p>
          <a:p>
            <a:r>
              <a:rPr lang="zh-CN" altLang="en-US" dirty="0" smtClean="0"/>
              <a:t>用于筛选交易中前</a:t>
            </a:r>
            <a:r>
              <a:rPr lang="en-US" altLang="zh-CN" dirty="0" smtClean="0"/>
              <a:t>20</a:t>
            </a:r>
            <a:r>
              <a:rPr lang="zh-CN" altLang="en-US" dirty="0" smtClean="0"/>
              <a:t>的交易目的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/>
              <a:t>用于</a:t>
            </a:r>
            <a:r>
              <a:rPr lang="zh-CN" altLang="en-US" dirty="0" smtClean="0"/>
              <a:t>展示，不做其他交互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169986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799</Words>
  <Application>Microsoft Office PowerPoint</Application>
  <PresentationFormat>宽屏</PresentationFormat>
  <Paragraphs>108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china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AutoBVT</dc:creator>
  <cp:lastModifiedBy>AutoBVT</cp:lastModifiedBy>
  <cp:revision>34</cp:revision>
  <dcterms:created xsi:type="dcterms:W3CDTF">2018-12-22T10:09:58Z</dcterms:created>
  <dcterms:modified xsi:type="dcterms:W3CDTF">2018-12-22T10:40:47Z</dcterms:modified>
</cp:coreProperties>
</file>