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14" r:id="rId6"/>
    <p:sldId id="315" r:id="rId7"/>
    <p:sldId id="317" r:id="rId8"/>
    <p:sldId id="318" r:id="rId9"/>
    <p:sldId id="319" r:id="rId10"/>
    <p:sldId id="320" r:id="rId11"/>
    <p:sldId id="322" r:id="rId12"/>
    <p:sldId id="324" r:id="rId13"/>
    <p:sldId id="323" r:id="rId14"/>
    <p:sldId id="28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F27"/>
    <a:srgbClr val="C42A13"/>
    <a:srgbClr val="F9711C"/>
    <a:srgbClr val="38B28A"/>
    <a:srgbClr val="E74C2E"/>
    <a:srgbClr val="19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579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8FF6-4467-43F1-89AB-D185139918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A82-8C58-4230-85E6-C1DB51D562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5C28-AD93-4B03-9A73-F263CFFF2B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1740" y="2469515"/>
            <a:ext cx="442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Punk</a:t>
            </a:r>
            <a:endParaRPr lang="en-US" altLang="zh-CN" sz="36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2545" y="3824605"/>
            <a:ext cx="6659880" cy="15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244205" y="3816985"/>
            <a:ext cx="899795" cy="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34150" y="3304540"/>
            <a:ext cx="20878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郭智溢 万柯蓝 王枫 杨凯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10800000">
            <a:off x="27838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374140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687070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0" y="-6985"/>
            <a:ext cx="687705" cy="1927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20612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56032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92905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3505835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48806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0800000">
            <a:off x="8422005" y="-6985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7012305" y="-6985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6325235" y="-6985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7699375" y="-6985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27838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374140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687070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0" y="3963035"/>
            <a:ext cx="687070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20612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6032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4192905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3505835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8806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422005" y="395668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7012305" y="395668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6325235" y="395668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7699375" y="395668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"/>
          <p:cNvSpPr txBox="1"/>
          <p:nvPr/>
        </p:nvSpPr>
        <p:spPr>
          <a:xfrm>
            <a:off x="6915150" y="366331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2019.1.6</a:t>
            </a:r>
            <a:endParaRPr lang="en-US" altLang="zh-CN" sz="14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065655"/>
            <a:ext cx="914400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7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7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56705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数据选取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选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959485"/>
            <a:ext cx="763206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濒危动物交易量有所下降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商业用途与个人用途始终占据主流 ,商业性狩猎与科研比重有所增加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进口国家大多为欧美发达国家或者人口大国，中国印度排名上升较快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最终的结果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763688" y="3026445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8311"/>
            <a:ext cx="377900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255568" y="3856777"/>
            <a:ext cx="388843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5005" y="37201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3981713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Thank you for watching</a:t>
            </a:r>
            <a:endParaRPr lang="zh-CN" altLang="en-US" sz="1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组名：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isual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unk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组员分工：郭智溢  数据清洗、服务端后台实现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万柯蓝  界面设计、前端实现、数据项选取、数据收集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王枫     界面设计、数据对照表制作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杨凯     前端技术实验、文档、PPT制作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通过国际濒危物种贸易公约cites濒危动物进出口数据来分析濒危动物进出口流向、以及交易的数量变化，以及用途的变化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cites濒危物种信息表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 2000-2017年濒危物种交易数据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来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2005330"/>
            <a:ext cx="4615180" cy="2509520"/>
          </a:xfrm>
          <a:prstGeom prst="rect">
            <a:avLst/>
          </a:prstGeom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25650" y="4570730"/>
            <a:ext cx="594106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www.sites.org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对两个数据来源中不需要的分析项目去除 并导入至数据库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从数据库中将需要的数据转化成json文件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15" y="1029970"/>
            <a:ext cx="681926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清洗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1017905"/>
            <a:ext cx="6062345" cy="367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1054735"/>
            <a:ext cx="6259830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进出口前20的国家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对于进口国家，会考察每年它们进口的来源、进口的物种种类、交易量以及目的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对于出口国家，会考察每年它们出口的目的地，出口的物种种类、交易量以及目的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全球濒危动物的交易总量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数据选取与视图构建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演示</Application>
  <PresentationFormat>全屏显示(16:9)</PresentationFormat>
  <Paragraphs>78</Paragraphs>
  <Slides>12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6" baseType="lpstr">
      <vt:lpstr>Arial</vt:lpstr>
      <vt:lpstr>宋体</vt:lpstr>
      <vt:lpstr>Wingdings</vt:lpstr>
      <vt:lpstr>Impact</vt:lpstr>
      <vt:lpstr>微软雅黑</vt:lpstr>
      <vt:lpstr>Bernard MT Condensed</vt:lpstr>
      <vt:lpstr>Open Sans</vt:lpstr>
      <vt:lpstr>News Gothic MT</vt:lpstr>
      <vt:lpstr>MS PGothic</vt:lpstr>
      <vt:lpstr>Hiragino Sans GB W3</vt:lpstr>
      <vt:lpstr>幼圆</vt:lpstr>
      <vt:lpstr>HelveticaNeueLT Pro 67 MdCn</vt:lpstr>
      <vt:lpstr>Calibri</vt:lpstr>
      <vt:lpstr>Arial Unicode MS</vt:lpstr>
      <vt:lpstr>Leelawadee</vt:lpstr>
      <vt:lpstr>Lato Light</vt:lpstr>
      <vt:lpstr>Raleway Black</vt:lpstr>
      <vt:lpstr>Gill Sans</vt:lpstr>
      <vt:lpstr>华康俪金黑W8(P)</vt:lpstr>
      <vt:lpstr>나눔고딕</vt:lpstr>
      <vt:lpstr>方正中倩简体</vt:lpstr>
      <vt:lpstr>Franklin Gothic Medium Cond</vt:lpstr>
      <vt:lpstr>Raleway Light</vt:lpstr>
      <vt:lpstr>Arial</vt:lpstr>
      <vt:lpstr>Aleo Regular</vt:lpstr>
      <vt:lpstr>Calibri</vt:lpstr>
      <vt:lpstr>Arial Narrow</vt:lpstr>
      <vt:lpstr>Segoe Print</vt:lpstr>
      <vt:lpstr>黑体</vt:lpstr>
      <vt:lpstr>Malgun Gothic</vt:lpstr>
      <vt:lpstr>Gill Sans MT</vt:lpstr>
      <vt:lpstr>Segoe UI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拖泥巴</cp:lastModifiedBy>
  <cp:revision>46</cp:revision>
  <dcterms:created xsi:type="dcterms:W3CDTF">2015-07-28T10:20:00Z</dcterms:created>
  <dcterms:modified xsi:type="dcterms:W3CDTF">2019-01-06T13:55:21Z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