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5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CI/CD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0" y="3897086"/>
            <a:ext cx="6400800" cy="4088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 Value Proposition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4210" y="3519714"/>
            <a:ext cx="6565675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Continuous Integration &amp; Continuous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730554"/>
          </a:xfrm>
        </p:spPr>
        <p:txBody>
          <a:bodyPr/>
          <a:lstStyle/>
          <a:p>
            <a:r>
              <a:rPr lang="en-US" dirty="0" smtClean="0"/>
              <a:t>What is CI/CD?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41" y="2235499"/>
            <a:ext cx="5852601" cy="2859015"/>
          </a:xfrm>
        </p:spPr>
      </p:pic>
      <p:sp>
        <p:nvSpPr>
          <p:cNvPr id="5" name="TextBox 4"/>
          <p:cNvSpPr txBox="1"/>
          <p:nvPr/>
        </p:nvSpPr>
        <p:spPr>
          <a:xfrm>
            <a:off x="684212" y="1502761"/>
            <a:ext cx="50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set of automated practices to release our code in small increments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2" y="2401892"/>
            <a:ext cx="5136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Building/Testing/Analyzing code is performed on every commit.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4212" y="3387430"/>
            <a:ext cx="5136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Verified code is deployed to a Blue server for additional verification before switching to Green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411" y="4649967"/>
            <a:ext cx="5136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processes are fully automated and monitored. Warnings are raised at every stage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180417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730554"/>
          </a:xfrm>
        </p:spPr>
        <p:txBody>
          <a:bodyPr/>
          <a:lstStyle/>
          <a:p>
            <a:r>
              <a:rPr lang="en-US" dirty="0" smtClean="0"/>
              <a:t>Why Should </a:t>
            </a:r>
            <a:r>
              <a:rPr lang="en-US" dirty="0" smtClean="0"/>
              <a:t>WE USE </a:t>
            </a:r>
            <a:r>
              <a:rPr lang="en-US" dirty="0" smtClean="0"/>
              <a:t>CI/CD?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1641260"/>
            <a:ext cx="503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automating the build/deploy pipeline</a:t>
            </a:r>
            <a:r>
              <a:rPr lang="en-US" dirty="0"/>
              <a:t> </a:t>
            </a:r>
            <a:r>
              <a:rPr lang="en-US" dirty="0" smtClean="0"/>
              <a:t>we free our developers time to actually develop our app.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89496"/>
            <a:ext cx="503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our build/deploy pipeline encourages a standardized process, which will reduce errors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212" y="3937732"/>
            <a:ext cx="503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building and testing on each commit, we can catch issues early, reducing ‘merge hell’.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211" y="5094514"/>
            <a:ext cx="503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merge conflicts is very expensive and time consuming, decrease them is good for our bottom line.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62" y="1558559"/>
            <a:ext cx="4228251" cy="4308534"/>
          </a:xfrm>
        </p:spPr>
      </p:pic>
    </p:spTree>
    <p:extLst>
      <p:ext uri="{BB962C8B-B14F-4D97-AF65-F5344CB8AC3E}">
        <p14:creationId xmlns:p14="http://schemas.microsoft.com/office/powerpoint/2010/main" val="23131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730554"/>
          </a:xfrm>
        </p:spPr>
        <p:txBody>
          <a:bodyPr/>
          <a:lstStyle/>
          <a:p>
            <a:r>
              <a:rPr lang="en-US" dirty="0" smtClean="0"/>
              <a:t>WHERE </a:t>
            </a:r>
            <a:r>
              <a:rPr lang="en-US" dirty="0" smtClean="0"/>
              <a:t>is the Value?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1641260"/>
            <a:ext cx="503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Scaling our App is very difficult. Without clear and automated development operations, chances of downtime increase as we scale.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62" y="1558559"/>
            <a:ext cx="4228251" cy="4308534"/>
          </a:xfrm>
        </p:spPr>
      </p:pic>
      <p:sp>
        <p:nvSpPr>
          <p:cNvPr id="8" name="TextBox 7"/>
          <p:cNvSpPr txBox="1"/>
          <p:nvPr/>
        </p:nvSpPr>
        <p:spPr>
          <a:xfrm>
            <a:off x="684212" y="3112661"/>
            <a:ext cx="503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CI/CD system is integrated into our app repo. This means all developers are included in the pipeline by default. This simplifies management.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211" y="4666764"/>
            <a:ext cx="50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uptime and fewer bugs </a:t>
            </a:r>
            <a:r>
              <a:rPr lang="en-US" dirty="0" smtClean="0"/>
              <a:t>== </a:t>
            </a:r>
            <a:r>
              <a:rPr lang="en-US" dirty="0" smtClean="0"/>
              <a:t>better user experience </a:t>
            </a:r>
            <a:r>
              <a:rPr lang="en-US" dirty="0" smtClean="0"/>
              <a:t>== </a:t>
            </a:r>
            <a:r>
              <a:rPr lang="en-US" dirty="0" smtClean="0"/>
              <a:t>more revenue!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73055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1641260"/>
            <a:ext cx="50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CI/CD is an established industry practice.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1" y="2301660"/>
            <a:ext cx="503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many open-source low-cost and mature tools we can use to build our pipeline.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81" y="1121227"/>
            <a:ext cx="5299428" cy="5156201"/>
          </a:xfrm>
        </p:spPr>
      </p:pic>
      <p:sp>
        <p:nvSpPr>
          <p:cNvPr id="10" name="TextBox 9"/>
          <p:cNvSpPr txBox="1"/>
          <p:nvPr/>
        </p:nvSpPr>
        <p:spPr>
          <a:xfrm>
            <a:off x="684211" y="3426517"/>
            <a:ext cx="50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engineering team is fully on board.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210" y="4224803"/>
            <a:ext cx="50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improve our app reliability and increase revenues while saving on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250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Incorporating CI/CD</vt:lpstr>
      <vt:lpstr>What is CI/CD?</vt:lpstr>
      <vt:lpstr>Why Should WE USE CI/CD?</vt:lpstr>
      <vt:lpstr>WHERE is the Value?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CI/CD</dc:title>
  <dc:creator>Accessible Media Program</dc:creator>
  <cp:lastModifiedBy>Accessible Media Program</cp:lastModifiedBy>
  <cp:revision>8</cp:revision>
  <dcterms:created xsi:type="dcterms:W3CDTF">2020-12-18T19:36:04Z</dcterms:created>
  <dcterms:modified xsi:type="dcterms:W3CDTF">2020-12-18T20:57:52Z</dcterms:modified>
</cp:coreProperties>
</file>