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C2A"/>
    <a:srgbClr val="023432"/>
    <a:srgbClr val="047C75"/>
    <a:srgbClr val="CCF0EE"/>
    <a:srgbClr val="F3F2E6"/>
    <a:srgbClr val="F7FCFC"/>
    <a:srgbClr val="F3FBFA"/>
    <a:srgbClr val="EBF9F8"/>
    <a:srgbClr val="E5F7F6"/>
    <a:srgbClr val="E5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23959-BA0D-41A0-B433-E984A839BF41}" v="8" dt="2024-07-30T18:19:32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4501e3c9-5ef7-40cc-a0c2-9ea35ef4d3fb" providerId="ADAL" clId="{66523959-BA0D-41A0-B433-E984A839BF41}"/>
    <pc:docChg chg="undo redo custSel addSld delSld modSld sldOrd">
      <pc:chgData name="Alon Pinheiro" userId="4501e3c9-5ef7-40cc-a0c2-9ea35ef4d3fb" providerId="ADAL" clId="{66523959-BA0D-41A0-B433-E984A839BF41}" dt="2024-07-31T20:39:46.871" v="281" actId="478"/>
      <pc:docMkLst>
        <pc:docMk/>
      </pc:docMkLst>
      <pc:sldChg chg="del">
        <pc:chgData name="Alon Pinheiro" userId="4501e3c9-5ef7-40cc-a0c2-9ea35ef4d3fb" providerId="ADAL" clId="{66523959-BA0D-41A0-B433-E984A839BF41}" dt="2024-07-30T18:30:45.805" v="266" actId="47"/>
        <pc:sldMkLst>
          <pc:docMk/>
          <pc:sldMk cId="1365421488" sldId="256"/>
        </pc:sldMkLst>
      </pc:sldChg>
      <pc:sldChg chg="addSp delSp modSp mod ord">
        <pc:chgData name="Alon Pinheiro" userId="4501e3c9-5ef7-40cc-a0c2-9ea35ef4d3fb" providerId="ADAL" clId="{66523959-BA0D-41A0-B433-E984A839BF41}" dt="2024-07-31T20:39:46.871" v="281" actId="478"/>
        <pc:sldMkLst>
          <pc:docMk/>
          <pc:sldMk cId="325364265" sldId="341"/>
        </pc:sldMkLst>
        <pc:spChg chg="add del">
          <ac:chgData name="Alon Pinheiro" userId="4501e3c9-5ef7-40cc-a0c2-9ea35ef4d3fb" providerId="ADAL" clId="{66523959-BA0D-41A0-B433-E984A839BF41}" dt="2024-07-31T20:39:46.871" v="281" actId="478"/>
          <ac:spMkLst>
            <pc:docMk/>
            <pc:sldMk cId="325364265" sldId="341"/>
            <ac:spMk id="3" creationId="{3F0212A7-DF81-524C-73CC-5FDBFD0590C7}"/>
          </ac:spMkLst>
        </pc:spChg>
        <pc:spChg chg="mod">
          <ac:chgData name="Alon Pinheiro" userId="4501e3c9-5ef7-40cc-a0c2-9ea35ef4d3fb" providerId="ADAL" clId="{66523959-BA0D-41A0-B433-E984A839BF41}" dt="2024-07-30T18:27:04.031" v="253" actId="14861"/>
          <ac:spMkLst>
            <pc:docMk/>
            <pc:sldMk cId="325364265" sldId="341"/>
            <ac:spMk id="10" creationId="{FE368027-CCF7-47BA-A3B2-201EF9F46BD5}"/>
          </ac:spMkLst>
        </pc:spChg>
        <pc:spChg chg="mod topLvl">
          <ac:chgData name="Alon Pinheiro" userId="4501e3c9-5ef7-40cc-a0c2-9ea35ef4d3fb" providerId="ADAL" clId="{66523959-BA0D-41A0-B433-E984A839BF41}" dt="2024-07-30T18:08:16.403" v="226" actId="2085"/>
          <ac:spMkLst>
            <pc:docMk/>
            <pc:sldMk cId="325364265" sldId="341"/>
            <ac:spMk id="12" creationId="{D99CC5D5-9349-468E-A7EE-38AA98C61989}"/>
          </ac:spMkLst>
        </pc:spChg>
        <pc:spChg chg="mod">
          <ac:chgData name="Alon Pinheiro" userId="4501e3c9-5ef7-40cc-a0c2-9ea35ef4d3fb" providerId="ADAL" clId="{66523959-BA0D-41A0-B433-E984A839BF41}" dt="2024-07-30T18:27:13.184" v="254" actId="14861"/>
          <ac:spMkLst>
            <pc:docMk/>
            <pc:sldMk cId="325364265" sldId="341"/>
            <ac:spMk id="13" creationId="{74746D8A-E304-4F1C-BEAC-BA051CF5DEB7}"/>
          </ac:spMkLst>
        </pc:spChg>
        <pc:spChg chg="mod topLvl">
          <ac:chgData name="Alon Pinheiro" userId="4501e3c9-5ef7-40cc-a0c2-9ea35ef4d3fb" providerId="ADAL" clId="{66523959-BA0D-41A0-B433-E984A839BF41}" dt="2024-07-30T18:08:26.781" v="229" actId="2085"/>
          <ac:spMkLst>
            <pc:docMk/>
            <pc:sldMk cId="325364265" sldId="341"/>
            <ac:spMk id="16" creationId="{2BF41794-298D-0FF4-838E-F662E4621C5B}"/>
          </ac:spMkLst>
        </pc:spChg>
        <pc:spChg chg="mod">
          <ac:chgData name="Alon Pinheiro" userId="4501e3c9-5ef7-40cc-a0c2-9ea35ef4d3fb" providerId="ADAL" clId="{66523959-BA0D-41A0-B433-E984A839BF41}" dt="2024-07-30T18:27:17.482" v="255" actId="108"/>
          <ac:spMkLst>
            <pc:docMk/>
            <pc:sldMk cId="325364265" sldId="341"/>
            <ac:spMk id="19" creationId="{A2893103-4C73-ECA4-F862-DC607D213EEA}"/>
          </ac:spMkLst>
        </pc:spChg>
        <pc:spChg chg="mod topLvl">
          <ac:chgData name="Alon Pinheiro" userId="4501e3c9-5ef7-40cc-a0c2-9ea35ef4d3fb" providerId="ADAL" clId="{66523959-BA0D-41A0-B433-E984A839BF41}" dt="2024-07-30T18:08:31.882" v="230" actId="2085"/>
          <ac:spMkLst>
            <pc:docMk/>
            <pc:sldMk cId="325364265" sldId="341"/>
            <ac:spMk id="20" creationId="{489597ED-ADF5-1D09-7492-BC1393DB3E7F}"/>
          </ac:spMkLst>
        </pc:spChg>
        <pc:spChg chg="mod">
          <ac:chgData name="Alon Pinheiro" userId="4501e3c9-5ef7-40cc-a0c2-9ea35ef4d3fb" providerId="ADAL" clId="{66523959-BA0D-41A0-B433-E984A839BF41}" dt="2024-07-30T18:27:17.902" v="256" actId="108"/>
          <ac:spMkLst>
            <pc:docMk/>
            <pc:sldMk cId="325364265" sldId="341"/>
            <ac:spMk id="21" creationId="{371B803F-EC71-CBA4-A8FA-E1DBC4D34194}"/>
          </ac:spMkLst>
        </pc:spChg>
        <pc:spChg chg="mod topLvl">
          <ac:chgData name="Alon Pinheiro" userId="4501e3c9-5ef7-40cc-a0c2-9ea35ef4d3fb" providerId="ADAL" clId="{66523959-BA0D-41A0-B433-E984A839BF41}" dt="2024-07-30T18:08:46.329" v="236" actId="2085"/>
          <ac:spMkLst>
            <pc:docMk/>
            <pc:sldMk cId="325364265" sldId="341"/>
            <ac:spMk id="22" creationId="{706AABBC-8603-C59C-94DD-BCAC6793FB4B}"/>
          </ac:spMkLst>
        </pc:spChg>
        <pc:spChg chg="mod">
          <ac:chgData name="Alon Pinheiro" userId="4501e3c9-5ef7-40cc-a0c2-9ea35ef4d3fb" providerId="ADAL" clId="{66523959-BA0D-41A0-B433-E984A839BF41}" dt="2024-07-30T18:16:34.440" v="241" actId="207"/>
          <ac:spMkLst>
            <pc:docMk/>
            <pc:sldMk cId="325364265" sldId="341"/>
            <ac:spMk id="23" creationId="{9A70D87F-A4E5-4DAC-8236-F29F4FBE14F7}"/>
          </ac:spMkLst>
        </pc:spChg>
        <pc:spChg chg="mod">
          <ac:chgData name="Alon Pinheiro" userId="4501e3c9-5ef7-40cc-a0c2-9ea35ef4d3fb" providerId="ADAL" clId="{66523959-BA0D-41A0-B433-E984A839BF41}" dt="2024-07-30T18:01:47.513" v="170" actId="108"/>
          <ac:spMkLst>
            <pc:docMk/>
            <pc:sldMk cId="325364265" sldId="341"/>
            <ac:spMk id="27" creationId="{8CE1CF64-910A-D54B-FA71-44D306E59F32}"/>
          </ac:spMkLst>
        </pc:spChg>
        <pc:spChg chg="mod">
          <ac:chgData name="Alon Pinheiro" userId="4501e3c9-5ef7-40cc-a0c2-9ea35ef4d3fb" providerId="ADAL" clId="{66523959-BA0D-41A0-B433-E984A839BF41}" dt="2024-07-30T18:27:18.768" v="258" actId="108"/>
          <ac:spMkLst>
            <pc:docMk/>
            <pc:sldMk cId="325364265" sldId="341"/>
            <ac:spMk id="34" creationId="{F0B80643-AA42-F688-86A7-574DBD9DCEAD}"/>
          </ac:spMkLst>
        </pc:spChg>
        <pc:spChg chg="mod ord">
          <ac:chgData name="Alon Pinheiro" userId="4501e3c9-5ef7-40cc-a0c2-9ea35ef4d3fb" providerId="ADAL" clId="{66523959-BA0D-41A0-B433-E984A839BF41}" dt="2024-07-30T18:27:18.462" v="257" actId="108"/>
          <ac:spMkLst>
            <pc:docMk/>
            <pc:sldMk cId="325364265" sldId="341"/>
            <ac:spMk id="35" creationId="{3B14365E-4E79-F2A4-7A20-9898C6B887BF}"/>
          </ac:spMkLst>
        </pc:spChg>
        <pc:spChg chg="mod">
          <ac:chgData name="Alon Pinheiro" userId="4501e3c9-5ef7-40cc-a0c2-9ea35ef4d3fb" providerId="ADAL" clId="{66523959-BA0D-41A0-B433-E984A839BF41}" dt="2024-07-30T18:27:19.576" v="259" actId="108"/>
          <ac:spMkLst>
            <pc:docMk/>
            <pc:sldMk cId="325364265" sldId="341"/>
            <ac:spMk id="36" creationId="{F20B73B9-BF86-E8A5-1557-3465E5A11242}"/>
          </ac:spMkLst>
        </pc:spChg>
        <pc:spChg chg="mod">
          <ac:chgData name="Alon Pinheiro" userId="4501e3c9-5ef7-40cc-a0c2-9ea35ef4d3fb" providerId="ADAL" clId="{66523959-BA0D-41A0-B433-E984A839BF41}" dt="2024-07-30T18:27:19.905" v="260" actId="108"/>
          <ac:spMkLst>
            <pc:docMk/>
            <pc:sldMk cId="325364265" sldId="341"/>
            <ac:spMk id="37" creationId="{C735A663-C4DA-983A-ABB6-9303653CCE31}"/>
          </ac:spMkLst>
        </pc:spChg>
        <pc:grpChg chg="del mod">
          <ac:chgData name="Alon Pinheiro" userId="4501e3c9-5ef7-40cc-a0c2-9ea35ef4d3fb" providerId="ADAL" clId="{66523959-BA0D-41A0-B433-E984A839BF41}" dt="2024-07-30T18:07:06.048" v="193" actId="478"/>
          <ac:grpSpMkLst>
            <pc:docMk/>
            <pc:sldMk cId="325364265" sldId="341"/>
            <ac:grpSpMk id="24" creationId="{A6F6A6FF-5027-D3D3-A97C-4C85EDED2D6C}"/>
          </ac:grpSpMkLst>
        </pc:grpChg>
        <pc:grpChg chg="del mod">
          <ac:chgData name="Alon Pinheiro" userId="4501e3c9-5ef7-40cc-a0c2-9ea35ef4d3fb" providerId="ADAL" clId="{66523959-BA0D-41A0-B433-E984A839BF41}" dt="2024-07-30T18:07:18.130" v="198" actId="478"/>
          <ac:grpSpMkLst>
            <pc:docMk/>
            <pc:sldMk cId="325364265" sldId="341"/>
            <ac:grpSpMk id="28" creationId="{EF687203-6FBF-E2A7-1D59-17311F14002E}"/>
          </ac:grpSpMkLst>
        </pc:grpChg>
        <pc:grpChg chg="del mod">
          <ac:chgData name="Alon Pinheiro" userId="4501e3c9-5ef7-40cc-a0c2-9ea35ef4d3fb" providerId="ADAL" clId="{66523959-BA0D-41A0-B433-E984A839BF41}" dt="2024-07-30T18:07:20.132" v="200" actId="478"/>
          <ac:grpSpMkLst>
            <pc:docMk/>
            <pc:sldMk cId="325364265" sldId="341"/>
            <ac:grpSpMk id="29" creationId="{DD2EFCC4-E06F-02AC-C105-575FAFF1FE32}"/>
          </ac:grpSpMkLst>
        </pc:grpChg>
        <pc:grpChg chg="del mod">
          <ac:chgData name="Alon Pinheiro" userId="4501e3c9-5ef7-40cc-a0c2-9ea35ef4d3fb" providerId="ADAL" clId="{66523959-BA0D-41A0-B433-E984A839BF41}" dt="2024-07-30T18:07:21.572" v="201" actId="478"/>
          <ac:grpSpMkLst>
            <pc:docMk/>
            <pc:sldMk cId="325364265" sldId="341"/>
            <ac:grpSpMk id="30" creationId="{02AA6E79-6C71-96D4-F422-CDED692CBFF7}"/>
          </ac:grpSpMkLst>
        </pc:grpChg>
        <pc:picChg chg="del mod topLvl">
          <ac:chgData name="Alon Pinheiro" userId="4501e3c9-5ef7-40cc-a0c2-9ea35ef4d3fb" providerId="ADAL" clId="{66523959-BA0D-41A0-B433-E984A839BF41}" dt="2024-07-30T18:07:06.048" v="193" actId="478"/>
          <ac:picMkLst>
            <pc:docMk/>
            <pc:sldMk cId="325364265" sldId="341"/>
            <ac:picMk id="5" creationId="{FF33532F-8FFE-AC0F-07F0-1C3209F12C03}"/>
          </ac:picMkLst>
        </pc:picChg>
        <pc:picChg chg="add del ord">
          <ac:chgData name="Alon Pinheiro" userId="4501e3c9-5ef7-40cc-a0c2-9ea35ef4d3fb" providerId="ADAL" clId="{66523959-BA0D-41A0-B433-E984A839BF41}" dt="2024-07-30T17:17:25.303" v="37" actId="478"/>
          <ac:picMkLst>
            <pc:docMk/>
            <pc:sldMk cId="325364265" sldId="341"/>
            <ac:picMk id="6" creationId="{D4755CE4-D16B-9844-BC9D-FBC8454FB572}"/>
          </ac:picMkLst>
        </pc:picChg>
        <pc:picChg chg="add mod">
          <ac:chgData name="Alon Pinheiro" userId="4501e3c9-5ef7-40cc-a0c2-9ea35ef4d3fb" providerId="ADAL" clId="{66523959-BA0D-41A0-B433-E984A839BF41}" dt="2024-07-30T18:01:52.781" v="172"/>
          <ac:picMkLst>
            <pc:docMk/>
            <pc:sldMk cId="325364265" sldId="341"/>
            <ac:picMk id="7" creationId="{62C76D5A-5450-6B80-ADD5-34394D92D41E}"/>
          </ac:picMkLst>
        </pc:picChg>
        <pc:picChg chg="del mod topLvl">
          <ac:chgData name="Alon Pinheiro" userId="4501e3c9-5ef7-40cc-a0c2-9ea35ef4d3fb" providerId="ADAL" clId="{66523959-BA0D-41A0-B433-E984A839BF41}" dt="2024-07-30T18:07:18.130" v="198" actId="478"/>
          <ac:picMkLst>
            <pc:docMk/>
            <pc:sldMk cId="325364265" sldId="341"/>
            <ac:picMk id="9" creationId="{22873ACC-0289-FA63-0479-EF14BB6DED91}"/>
          </ac:picMkLst>
        </pc:picChg>
        <pc:picChg chg="add mod">
          <ac:chgData name="Alon Pinheiro" userId="4501e3c9-5ef7-40cc-a0c2-9ea35ef4d3fb" providerId="ADAL" clId="{66523959-BA0D-41A0-B433-E984A839BF41}" dt="2024-07-30T18:07:12.675" v="195" actId="1076"/>
          <ac:picMkLst>
            <pc:docMk/>
            <pc:sldMk cId="325364265" sldId="341"/>
            <ac:picMk id="11" creationId="{4D5F962B-7737-B5CB-C942-45150C2AB78B}"/>
          </ac:picMkLst>
        </pc:picChg>
        <pc:picChg chg="del mod topLvl">
          <ac:chgData name="Alon Pinheiro" userId="4501e3c9-5ef7-40cc-a0c2-9ea35ef4d3fb" providerId="ADAL" clId="{66523959-BA0D-41A0-B433-E984A839BF41}" dt="2024-07-30T18:07:20.132" v="200" actId="478"/>
          <ac:picMkLst>
            <pc:docMk/>
            <pc:sldMk cId="325364265" sldId="341"/>
            <ac:picMk id="14" creationId="{F6DF6CE5-EC4F-67DD-7E3A-DB2F4CA95925}"/>
          </ac:picMkLst>
        </pc:picChg>
        <pc:picChg chg="del mod topLvl">
          <ac:chgData name="Alon Pinheiro" userId="4501e3c9-5ef7-40cc-a0c2-9ea35ef4d3fb" providerId="ADAL" clId="{66523959-BA0D-41A0-B433-E984A839BF41}" dt="2024-07-30T18:07:21.572" v="201" actId="478"/>
          <ac:picMkLst>
            <pc:docMk/>
            <pc:sldMk cId="325364265" sldId="341"/>
            <ac:picMk id="17" creationId="{CEB9E57B-CA5C-B5C9-5488-CA9FBE64E864}"/>
          </ac:picMkLst>
        </pc:picChg>
        <pc:picChg chg="add mod">
          <ac:chgData name="Alon Pinheiro" userId="4501e3c9-5ef7-40cc-a0c2-9ea35ef4d3fb" providerId="ADAL" clId="{66523959-BA0D-41A0-B433-E984A839BF41}" dt="2024-07-30T18:07:31.742" v="208" actId="1036"/>
          <ac:picMkLst>
            <pc:docMk/>
            <pc:sldMk cId="325364265" sldId="341"/>
            <ac:picMk id="18" creationId="{FF03CAA0-C9A4-09E8-72D3-84ECCD62217B}"/>
          </ac:picMkLst>
        </pc:picChg>
        <pc:picChg chg="del">
          <ac:chgData name="Alon Pinheiro" userId="4501e3c9-5ef7-40cc-a0c2-9ea35ef4d3fb" providerId="ADAL" clId="{66523959-BA0D-41A0-B433-E984A839BF41}" dt="2024-07-30T18:01:52.596" v="171" actId="478"/>
          <ac:picMkLst>
            <pc:docMk/>
            <pc:sldMk cId="325364265" sldId="341"/>
            <ac:picMk id="25" creationId="{9360ECDD-D213-ED94-74B4-3BBD57DCF8A8}"/>
          </ac:picMkLst>
        </pc:picChg>
        <pc:picChg chg="add mod">
          <ac:chgData name="Alon Pinheiro" userId="4501e3c9-5ef7-40cc-a0c2-9ea35ef4d3fb" providerId="ADAL" clId="{66523959-BA0D-41A0-B433-E984A839BF41}" dt="2024-07-30T18:08:34.699" v="233" actId="1037"/>
          <ac:picMkLst>
            <pc:docMk/>
            <pc:sldMk cId="325364265" sldId="341"/>
            <ac:picMk id="31" creationId="{866D775A-DF02-DF2F-D30E-20DD332A7F51}"/>
          </ac:picMkLst>
        </pc:picChg>
        <pc:picChg chg="add mod">
          <ac:chgData name="Alon Pinheiro" userId="4501e3c9-5ef7-40cc-a0c2-9ea35ef4d3fb" providerId="ADAL" clId="{66523959-BA0D-41A0-B433-E984A839BF41}" dt="2024-07-30T18:07:56.786" v="225" actId="1035"/>
          <ac:picMkLst>
            <pc:docMk/>
            <pc:sldMk cId="325364265" sldId="341"/>
            <ac:picMk id="33" creationId="{BA5B2D2D-557B-AB6B-F70F-38FF088F4BCF}"/>
          </ac:picMkLst>
        </pc:picChg>
      </pc:sldChg>
      <pc:sldChg chg="modSp add del mod">
        <pc:chgData name="Alon Pinheiro" userId="4501e3c9-5ef7-40cc-a0c2-9ea35ef4d3fb" providerId="ADAL" clId="{66523959-BA0D-41A0-B433-E984A839BF41}" dt="2024-07-30T18:30:35.217" v="261" actId="47"/>
        <pc:sldMkLst>
          <pc:docMk/>
          <pc:sldMk cId="722024166" sldId="343"/>
        </pc:sldMkLst>
        <pc:spChg chg="mod">
          <ac:chgData name="Alon Pinheiro" userId="4501e3c9-5ef7-40cc-a0c2-9ea35ef4d3fb" providerId="ADAL" clId="{66523959-BA0D-41A0-B433-E984A839BF41}" dt="2024-07-30T17:52:06.781" v="90" actId="108"/>
          <ac:spMkLst>
            <pc:docMk/>
            <pc:sldMk cId="722024166" sldId="343"/>
            <ac:spMk id="10" creationId="{FE368027-CCF7-47BA-A3B2-201EF9F46BD5}"/>
          </ac:spMkLst>
        </pc:spChg>
        <pc:spChg chg="mod">
          <ac:chgData name="Alon Pinheiro" userId="4501e3c9-5ef7-40cc-a0c2-9ea35ef4d3fb" providerId="ADAL" clId="{66523959-BA0D-41A0-B433-E984A839BF41}" dt="2024-07-30T17:52:11.674" v="91" actId="108"/>
          <ac:spMkLst>
            <pc:docMk/>
            <pc:sldMk cId="722024166" sldId="343"/>
            <ac:spMk id="19" creationId="{A2893103-4C73-ECA4-F862-DC607D213EEA}"/>
          </ac:spMkLst>
        </pc:spChg>
        <pc:spChg chg="mod">
          <ac:chgData name="Alon Pinheiro" userId="4501e3c9-5ef7-40cc-a0c2-9ea35ef4d3fb" providerId="ADAL" clId="{66523959-BA0D-41A0-B433-E984A839BF41}" dt="2024-07-30T18:00:24.906" v="106" actId="207"/>
          <ac:spMkLst>
            <pc:docMk/>
            <pc:sldMk cId="722024166" sldId="343"/>
            <ac:spMk id="23" creationId="{9A70D87F-A4E5-4DAC-8236-F29F4FBE14F7}"/>
          </ac:spMkLst>
        </pc:spChg>
      </pc:sldChg>
      <pc:sldChg chg="modSp add del mod">
        <pc:chgData name="Alon Pinheiro" userId="4501e3c9-5ef7-40cc-a0c2-9ea35ef4d3fb" providerId="ADAL" clId="{66523959-BA0D-41A0-B433-E984A839BF41}" dt="2024-07-31T19:27:02.471" v="279" actId="47"/>
        <pc:sldMkLst>
          <pc:docMk/>
          <pc:sldMk cId="3971580500" sldId="344"/>
        </pc:sldMkLst>
        <pc:spChg chg="mod">
          <ac:chgData name="Alon Pinheiro" userId="4501e3c9-5ef7-40cc-a0c2-9ea35ef4d3fb" providerId="ADAL" clId="{66523959-BA0D-41A0-B433-E984A839BF41}" dt="2024-07-30T17:58:12.315" v="94" actId="207"/>
          <ac:spMkLst>
            <pc:docMk/>
            <pc:sldMk cId="3971580500" sldId="344"/>
            <ac:spMk id="10" creationId="{FE368027-CCF7-47BA-A3B2-201EF9F46BD5}"/>
          </ac:spMkLst>
        </pc:spChg>
        <pc:spChg chg="mod">
          <ac:chgData name="Alon Pinheiro" userId="4501e3c9-5ef7-40cc-a0c2-9ea35ef4d3fb" providerId="ADAL" clId="{66523959-BA0D-41A0-B433-E984A839BF41}" dt="2024-07-30T17:57:50.600" v="93" actId="207"/>
          <ac:spMkLst>
            <pc:docMk/>
            <pc:sldMk cId="3971580500" sldId="344"/>
            <ac:spMk id="23" creationId="{9A70D87F-A4E5-4DAC-8236-F29F4FBE14F7}"/>
          </ac:spMkLst>
        </pc:spChg>
      </pc:sldChg>
      <pc:sldChg chg="add del">
        <pc:chgData name="Alon Pinheiro" userId="4501e3c9-5ef7-40cc-a0c2-9ea35ef4d3fb" providerId="ADAL" clId="{66523959-BA0D-41A0-B433-E984A839BF41}" dt="2024-07-31T19:27:02.112" v="278" actId="47"/>
        <pc:sldMkLst>
          <pc:docMk/>
          <pc:sldMk cId="90153861" sldId="345"/>
        </pc:sldMkLst>
      </pc:sldChg>
      <pc:sldChg chg="modSp add del mod ord">
        <pc:chgData name="Alon Pinheiro" userId="4501e3c9-5ef7-40cc-a0c2-9ea35ef4d3fb" providerId="ADAL" clId="{66523959-BA0D-41A0-B433-E984A839BF41}" dt="2024-07-31T19:26:54.706" v="277" actId="47"/>
        <pc:sldMkLst>
          <pc:docMk/>
          <pc:sldMk cId="1708398237" sldId="346"/>
        </pc:sldMkLst>
        <pc:spChg chg="mod">
          <ac:chgData name="Alon Pinheiro" userId="4501e3c9-5ef7-40cc-a0c2-9ea35ef4d3fb" providerId="ADAL" clId="{66523959-BA0D-41A0-B433-E984A839BF41}" dt="2024-07-30T18:18:11.801" v="245" actId="207"/>
          <ac:spMkLst>
            <pc:docMk/>
            <pc:sldMk cId="1708398237" sldId="346"/>
            <ac:spMk id="10" creationId="{FE368027-CCF7-47BA-A3B2-201EF9F46BD5}"/>
          </ac:spMkLst>
        </pc:spChg>
        <pc:spChg chg="mod">
          <ac:chgData name="Alon Pinheiro" userId="4501e3c9-5ef7-40cc-a0c2-9ea35ef4d3fb" providerId="ADAL" clId="{66523959-BA0D-41A0-B433-E984A839BF41}" dt="2024-07-30T18:18:50.622" v="247" actId="207"/>
          <ac:spMkLst>
            <pc:docMk/>
            <pc:sldMk cId="1708398237" sldId="346"/>
            <ac:spMk id="23" creationId="{9A70D87F-A4E5-4DAC-8236-F29F4FBE14F7}"/>
          </ac:spMkLst>
        </pc:spChg>
        <pc:spChg chg="mod">
          <ac:chgData name="Alon Pinheiro" userId="4501e3c9-5ef7-40cc-a0c2-9ea35ef4d3fb" providerId="ADAL" clId="{66523959-BA0D-41A0-B433-E984A839BF41}" dt="2024-07-30T18:18:23.457" v="246" actId="207"/>
          <ac:spMkLst>
            <pc:docMk/>
            <pc:sldMk cId="1708398237" sldId="346"/>
            <ac:spMk id="27" creationId="{8CE1CF64-910A-D54B-FA71-44D306E59F32}"/>
          </ac:spMkLst>
        </pc:spChg>
      </pc:sldChg>
      <pc:sldChg chg="add del ord">
        <pc:chgData name="Alon Pinheiro" userId="4501e3c9-5ef7-40cc-a0c2-9ea35ef4d3fb" providerId="ADAL" clId="{66523959-BA0D-41A0-B433-E984A839BF41}" dt="2024-07-31T19:26:52.479" v="275" actId="47"/>
        <pc:sldMkLst>
          <pc:docMk/>
          <pc:sldMk cId="91363790" sldId="347"/>
        </pc:sldMkLst>
      </pc:sldChg>
      <pc:sldChg chg="modSp add del mod">
        <pc:chgData name="Alon Pinheiro" userId="4501e3c9-5ef7-40cc-a0c2-9ea35ef4d3fb" providerId="ADAL" clId="{66523959-BA0D-41A0-B433-E984A839BF41}" dt="2024-07-31T19:26:53.311" v="276" actId="47"/>
        <pc:sldMkLst>
          <pc:docMk/>
          <pc:sldMk cId="1884254396" sldId="348"/>
        </pc:sldMkLst>
        <pc:spChg chg="mod">
          <ac:chgData name="Alon Pinheiro" userId="4501e3c9-5ef7-40cc-a0c2-9ea35ef4d3fb" providerId="ADAL" clId="{66523959-BA0D-41A0-B433-E984A839BF41}" dt="2024-07-30T18:41:46.583" v="274" actId="108"/>
          <ac:spMkLst>
            <pc:docMk/>
            <pc:sldMk cId="1884254396" sldId="348"/>
            <ac:spMk id="10" creationId="{FE368027-CCF7-47BA-A3B2-201EF9F46BD5}"/>
          </ac:spMkLst>
        </pc:spChg>
        <pc:spChg chg="mod">
          <ac:chgData name="Alon Pinheiro" userId="4501e3c9-5ef7-40cc-a0c2-9ea35ef4d3fb" providerId="ADAL" clId="{66523959-BA0D-41A0-B433-E984A839BF41}" dt="2024-07-30T18:41:41.365" v="273" actId="207"/>
          <ac:spMkLst>
            <pc:docMk/>
            <pc:sldMk cId="1884254396" sldId="348"/>
            <ac:spMk id="23" creationId="{9A70D87F-A4E5-4DAC-8236-F29F4FBE14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C5B3E-CF2B-E107-4B0D-9A3A9F381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0A9967-91F4-938D-CE7D-149CBE672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FD2568-F045-8DAE-5EF7-BE53CD9F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5155-EE99-4E1F-A084-96DF7B51518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F6F1E6-473E-33A9-06AF-9D633A73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D98A7B-BD85-1DE5-C697-26C8D6F3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C465-96A3-4A5C-A77F-BD3F7DEC1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09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87F46-A2A7-EDC2-BAD1-411A43F0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238CCB-B31E-8AB4-A927-F5032ED0E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571B5E-5A68-99D0-1CB9-9332067D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5155-EE99-4E1F-A084-96DF7B51518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BB305-CDFE-AAAE-DE99-0D39DC3C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2D56D8-3DA8-225B-C405-51AED0BD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C465-96A3-4A5C-A77F-BD3F7DEC1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19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FC8814-349F-19B8-DAAA-2D6312FFF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D0D2D9-17DF-62FF-C0BE-67084A6AE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4271B7-5ABB-F8F5-5C12-E591E680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5155-EE99-4E1F-A084-96DF7B51518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8AAA02-4C91-16C1-A1FD-AF628EDA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537D1C-C76C-A292-9B2E-ABBC18C3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C465-96A3-4A5C-A77F-BD3F7DEC1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89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D1675-EBE0-93EE-7F67-A75228C8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E275F8-51A4-ED6C-B4C5-B61A6065E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ACD8FB-67C4-90C6-6575-5506D2A2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5155-EE99-4E1F-A084-96DF7B51518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443DF8-C4CC-AED8-F474-457B7FAB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CDD151-3DC7-1967-A973-2A290652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C465-96A3-4A5C-A77F-BD3F7DEC1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2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788D2-53E4-E4D6-382D-3DE56DF5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5BDF78-9DA8-4D78-EED8-A9D8C9ABE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191D0C-AEFE-3C65-ED2F-96292FD4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5155-EE99-4E1F-A084-96DF7B51518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AE8E6C-6848-9508-E36B-F581A14F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014ABB-503D-1D41-A0D2-ECB821C6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C465-96A3-4A5C-A77F-BD3F7DEC1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23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03CDE-9A29-FBF8-D5C4-17328E35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0419B3-07FC-681C-C534-62686C5F4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676501-44D2-5B93-493D-7EFB3E699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544404-3824-4102-D64C-154F6DD3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5155-EE99-4E1F-A084-96DF7B51518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CDFAE-57A9-1D53-CDC6-4C937CEA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188A01-3C48-8275-440B-377D21D1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C465-96A3-4A5C-A77F-BD3F7DEC1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62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1E394-269F-A77C-415C-C0B534EC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219A88-5A95-4C50-8EAB-48726767B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3A9016-44C0-89FE-AD9F-DC03B2140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E82473-7B42-A549-1C05-95C78B9B2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595393-DB05-7FB2-FB7B-FA79E5B83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4F0309-B681-624F-E451-799908CF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5155-EE99-4E1F-A084-96DF7B51518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68845C-B04D-91C7-2F8C-409622ED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AD57F42-FCE7-F22A-DEB2-198E55C3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C465-96A3-4A5C-A77F-BD3F7DEC1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96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C0621-2F71-5015-D5AE-D75A1D24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920E11-BD18-C999-61D5-9859E913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5155-EE99-4E1F-A084-96DF7B51518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50A4D1-017B-F1E1-A011-89C916D3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501A92-EEFC-9928-6EF7-10ED960C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C465-96A3-4A5C-A77F-BD3F7DEC1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60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0CAF69-B31D-99CA-1FA8-CE663C5A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5155-EE99-4E1F-A084-96DF7B51518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E6767D-42FA-F1B8-D93C-BC20D968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831FFB-A346-E7AD-4634-E99E79F0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C465-96A3-4A5C-A77F-BD3F7DEC1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1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185D5-7FEA-BB26-5C9D-519D28C72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11927-182D-E07A-DF9E-C437B085D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EF893D-7728-C832-D1EF-DCD6ECD34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6263FD-6C67-69CC-3C4E-71510D0A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5155-EE99-4E1F-A084-96DF7B51518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576E2D-F0B5-8E22-BB92-EA32E5F2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559AD4-E660-C204-6A92-856C48FF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C465-96A3-4A5C-A77F-BD3F7DEC1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20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43993-8FE1-000B-5B82-1C3FCF76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45457-1ABF-83CC-AB66-A9EB503EC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5F56D7-5DC1-84D7-79F9-3ECBEB51A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646EFB-2E12-A0AC-916E-70C759E6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5155-EE99-4E1F-A084-96DF7B51518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406B3F-FF81-4EE8-4669-4A3DDFE8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4B2908-A1A7-9382-DEAB-8ADBFA42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3C465-96A3-4A5C-A77F-BD3F7DEC1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40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E862B9D-02D7-3788-E4AF-5B55BD43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C4FB81-E8E0-4AEE-5445-868055A9F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F02288-92A5-9ED6-3EB1-885BDB37E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E5155-EE99-4E1F-A084-96DF7B51518E}" type="datetimeFigureOut">
              <a:rPr lang="pt-BR" smtClean="0"/>
              <a:t>31/07/2024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DF757C-7197-54A6-CE9F-2DB94A285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9B2713-3EA0-5FAE-F0E2-5C12CBBD8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E3C465-96A3-4A5C-A77F-BD3F7DEC1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20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FBB347-681C-4EFA-71F6-687E4AF7A3C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118535" y="110067"/>
            <a:ext cx="11963974" cy="6636962"/>
          </a:xfrm>
          <a:prstGeom prst="roundRect">
            <a:avLst>
              <a:gd name="adj" fmla="val 3334"/>
            </a:avLst>
          </a:prstGeom>
          <a:solidFill>
            <a:srgbClr val="F7FCFC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225038" y="768674"/>
            <a:ext cx="2862886" cy="810281"/>
          </a:xfrm>
          <a:prstGeom prst="roundRect">
            <a:avLst>
              <a:gd name="adj" fmla="val 17481"/>
            </a:avLst>
          </a:prstGeom>
          <a:solidFill>
            <a:srgbClr val="01B8AA"/>
          </a:solidFill>
          <a:ln>
            <a:noFill/>
          </a:ln>
          <a:effectLst>
            <a:outerShdw blurRad="508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99CC5D5-9349-468E-A7EE-38AA98C61989}"/>
              </a:ext>
            </a:extLst>
          </p:cNvPr>
          <p:cNvSpPr/>
          <p:nvPr/>
        </p:nvSpPr>
        <p:spPr>
          <a:xfrm>
            <a:off x="336874" y="902292"/>
            <a:ext cx="564828" cy="583922"/>
          </a:xfrm>
          <a:prstGeom prst="roundRect">
            <a:avLst>
              <a:gd name="adj" fmla="val 16408"/>
            </a:avLst>
          </a:prstGeom>
          <a:solidFill>
            <a:srgbClr val="CCF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4746D8A-E304-4F1C-BEAC-BA051CF5DEB7}"/>
              </a:ext>
            </a:extLst>
          </p:cNvPr>
          <p:cNvSpPr/>
          <p:nvPr/>
        </p:nvSpPr>
        <p:spPr>
          <a:xfrm>
            <a:off x="3239603" y="768674"/>
            <a:ext cx="2808000" cy="810281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BF41794-298D-0FF4-838E-F662E4621C5B}"/>
              </a:ext>
            </a:extLst>
          </p:cNvPr>
          <p:cNvSpPr/>
          <p:nvPr/>
        </p:nvSpPr>
        <p:spPr>
          <a:xfrm>
            <a:off x="3372874" y="884862"/>
            <a:ext cx="565200" cy="583200"/>
          </a:xfrm>
          <a:prstGeom prst="roundRect">
            <a:avLst>
              <a:gd name="adj" fmla="val 16408"/>
            </a:avLst>
          </a:prstGeom>
          <a:solidFill>
            <a:srgbClr val="CCF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2893103-4C73-ECA4-F862-DC607D213EEA}"/>
              </a:ext>
            </a:extLst>
          </p:cNvPr>
          <p:cNvSpPr/>
          <p:nvPr/>
        </p:nvSpPr>
        <p:spPr>
          <a:xfrm>
            <a:off x="6199282" y="768674"/>
            <a:ext cx="2808000" cy="810281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89597ED-ADF5-1D09-7492-BC1393DB3E7F}"/>
              </a:ext>
            </a:extLst>
          </p:cNvPr>
          <p:cNvSpPr/>
          <p:nvPr/>
        </p:nvSpPr>
        <p:spPr>
          <a:xfrm>
            <a:off x="6302937" y="888478"/>
            <a:ext cx="565200" cy="583200"/>
          </a:xfrm>
          <a:prstGeom prst="roundRect">
            <a:avLst>
              <a:gd name="adj" fmla="val 16408"/>
            </a:avLst>
          </a:prstGeom>
          <a:solidFill>
            <a:srgbClr val="CCF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71B803F-EC71-CBA4-A8FA-E1DBC4D34194}"/>
              </a:ext>
            </a:extLst>
          </p:cNvPr>
          <p:cNvSpPr/>
          <p:nvPr/>
        </p:nvSpPr>
        <p:spPr>
          <a:xfrm>
            <a:off x="9158962" y="768674"/>
            <a:ext cx="2808000" cy="810281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706AABBC-8603-C59C-94DD-BCAC6793FB4B}"/>
              </a:ext>
            </a:extLst>
          </p:cNvPr>
          <p:cNvSpPr/>
          <p:nvPr/>
        </p:nvSpPr>
        <p:spPr>
          <a:xfrm>
            <a:off x="9265811" y="868814"/>
            <a:ext cx="565200" cy="583200"/>
          </a:xfrm>
          <a:prstGeom prst="roundRect">
            <a:avLst>
              <a:gd name="adj" fmla="val 16408"/>
            </a:avLst>
          </a:prstGeom>
          <a:solidFill>
            <a:srgbClr val="CCF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CE1CF64-910A-D54B-FA71-44D306E59F32}"/>
              </a:ext>
            </a:extLst>
          </p:cNvPr>
          <p:cNvSpPr txBox="1"/>
          <p:nvPr/>
        </p:nvSpPr>
        <p:spPr>
          <a:xfrm>
            <a:off x="3993500" y="123921"/>
            <a:ext cx="4204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1B8AA"/>
                </a:solidFill>
                <a:effectLst/>
                <a:uLnTx/>
                <a:uFillTx/>
                <a:latin typeface="Montserrat SemiBold" panose="00000700000000000000" pitchFamily="2" charset="0"/>
              </a:defRPr>
            </a:lvl1pPr>
          </a:lstStyle>
          <a:p>
            <a:r>
              <a:rPr lang="pt-BR" dirty="0"/>
              <a:t>Dashboard Vendas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0B80643-AA42-F688-86A7-574DBD9DCEAD}"/>
              </a:ext>
            </a:extLst>
          </p:cNvPr>
          <p:cNvSpPr/>
          <p:nvPr/>
        </p:nvSpPr>
        <p:spPr>
          <a:xfrm>
            <a:off x="8245228" y="1707669"/>
            <a:ext cx="3721734" cy="4947131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B14365E-4E79-F2A4-7A20-9898C6B887BF}"/>
              </a:ext>
            </a:extLst>
          </p:cNvPr>
          <p:cNvSpPr/>
          <p:nvPr/>
        </p:nvSpPr>
        <p:spPr>
          <a:xfrm>
            <a:off x="225037" y="1707669"/>
            <a:ext cx="7884819" cy="241808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20B73B9-BF86-E8A5-1557-3465E5A11242}"/>
              </a:ext>
            </a:extLst>
          </p:cNvPr>
          <p:cNvSpPr/>
          <p:nvPr/>
        </p:nvSpPr>
        <p:spPr>
          <a:xfrm>
            <a:off x="225038" y="4236720"/>
            <a:ext cx="3014566" cy="241808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735A663-C4DA-983A-ABB6-9303653CCE31}"/>
              </a:ext>
            </a:extLst>
          </p:cNvPr>
          <p:cNvSpPr/>
          <p:nvPr/>
        </p:nvSpPr>
        <p:spPr>
          <a:xfrm>
            <a:off x="3374976" y="4236720"/>
            <a:ext cx="4734880" cy="241808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2C76D5A-5450-6B80-ADD5-34394D92D41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1B8A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274" y="64412"/>
            <a:ext cx="752770" cy="754332"/>
          </a:xfrm>
          <a:prstGeom prst="rect">
            <a:avLst/>
          </a:prstGeom>
          <a:effectLst/>
        </p:spPr>
      </p:pic>
      <p:pic>
        <p:nvPicPr>
          <p:cNvPr id="11" name="Imagem 10" descr="Uma imagem contendo Ícone&#10;&#10;Descrição gerada automaticamente">
            <a:extLst>
              <a:ext uri="{FF2B5EF4-FFF2-40B4-BE49-F238E27FC236}">
                <a16:creationId xmlns:a16="http://schemas.microsoft.com/office/drawing/2014/main" id="{4D5F962B-7737-B5CB-C942-45150C2AB7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86" y="978716"/>
            <a:ext cx="398403" cy="398403"/>
          </a:xfrm>
          <a:prstGeom prst="rect">
            <a:avLst/>
          </a:prstGeom>
        </p:spPr>
      </p:pic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FF03CAA0-C9A4-09E8-72D3-84ECCD6221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013" y="875712"/>
            <a:ext cx="549048" cy="549048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866D775A-DF02-DF2F-D30E-20DD332A7F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931" y="949555"/>
            <a:ext cx="467438" cy="467438"/>
          </a:xfrm>
          <a:prstGeom prst="rect">
            <a:avLst/>
          </a:prstGeom>
        </p:spPr>
      </p:pic>
      <p:pic>
        <p:nvPicPr>
          <p:cNvPr id="33" name="Imagem 32" descr="Uma imagem contendo Ícone&#10;&#10;Descrição gerada automaticamente">
            <a:extLst>
              <a:ext uri="{FF2B5EF4-FFF2-40B4-BE49-F238E27FC236}">
                <a16:creationId xmlns:a16="http://schemas.microsoft.com/office/drawing/2014/main" id="{BA5B2D2D-557B-AB6B-F70F-38FF088F4B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293" y="974824"/>
            <a:ext cx="436236" cy="4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4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Alon Pinheiro</dc:creator>
  <cp:lastModifiedBy>Alon Pinheiro</cp:lastModifiedBy>
  <cp:revision>1</cp:revision>
  <dcterms:created xsi:type="dcterms:W3CDTF">2024-07-30T17:14:53Z</dcterms:created>
  <dcterms:modified xsi:type="dcterms:W3CDTF">2024-07-31T20:39:55Z</dcterms:modified>
</cp:coreProperties>
</file>