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licence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Salt - LPEPD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Gaëtan Bedague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Brandon Fontany--Legall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Loïc Germerie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Theo Qui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Inès Ramoul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323" y="2496550"/>
            <a:ext cx="1294325" cy="23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- bilan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993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jeux axés sur l’apprentissage du calcul mental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 croissante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Système de progression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Leçons en rapport aux opérateurs de base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Possibilité de jouer en ligne ou hors ligne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Possibilité de s’inscrire pour sauvegarder sa progression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0" y="2534175"/>
            <a:ext cx="1529600" cy="24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825" y="2529302"/>
            <a:ext cx="1529600" cy="247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000700"/>
            <a:ext cx="70389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Trois sous projets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Android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Serveur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Commun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Serveur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SocketIO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Modulaire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d’une base de données MySQL (interchangeable)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Android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Design pattern Singleton pour garder une seule connexion au serveur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ActivityForIO permettant au Singleton de communiquer avec l’interface graphique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Exercice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d’une bibliothèque (Diolor/Swipecards)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Nécessitent d’avoir complété l’exercice précédent pour débloquer le suivant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000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Côté serveur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unitaires sur chaque listener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réalisés avant le code sur certains listeners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Simulation des connexions du client et des éléments tels que la BDD grâce à Mockito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de la base de données en fonctionnement (</a:t>
            </a:r>
            <a:r>
              <a:rPr lang="fr"/>
              <a:t>interactions</a:t>
            </a:r>
            <a:r>
              <a:rPr lang="fr"/>
              <a:t> réelles)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Côté android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Diolor/Swipecards ne nécessite pas de test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Exercices de type Swipe testés (</a:t>
            </a:r>
            <a:r>
              <a:rPr lang="fr"/>
              <a:t>pourraient être réalisés avec des Mock)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pour tester les IHM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Évolution des IHM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979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Grand écart entre les maquettes d’IHM et le résultat final, plus ergonomique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Changement de thème général pour être plus attrayant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Design de base minimaliste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Réorienté vers un thème plus décoré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Design de jeu sobre pour ne pas trop s’éloigner de l’objectif de l’application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Le jeu des pommes montre une application réelle des mathématiques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Les jeux de type swipe offrent un gameplay simple et compréhensible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d’une police de caractères personnalisée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Bibliothèque Calligraphy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Changement du design des boutons en fin de projet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50" y="2985350"/>
            <a:ext cx="1443650" cy="18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125" y="2985350"/>
            <a:ext cx="1124000" cy="18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Forces et faiblesses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1007700"/>
            <a:ext cx="703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Points faibles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Tests, en particulier sur l’interface graphique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Difficulté à maîtriser Espresso et les tests instrumentés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Implémentation de la base de données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Finition de jeux (obligé de faire un retour manuel via un bouton ou la touche retour)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Manque de temps pour implémenter les défis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Obligation de rafraîchir le menu principal pour actualiser la progression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Points forts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Cahier des charges majoritairement respecté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Navigation dans l’application simple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Application qui ne plante pas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Aspect client / serveur solide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Inscription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Login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Enregistrement et récupération des scores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Jeux relativement originaux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Interactions autre que de simples boutons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00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Démarrage lent du projet (difficulté d’organisation du répertoire)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 de mise en place du serveur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place de la partie client de l’application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Connexion au serveur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Contribution irrégulière des membres de l’équipe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de temps (travail, activité extra-curriculaires)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matériels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Difficultés de coordination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Bon suivi des demandes d’évolution du client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Ne manquent que les défis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Surmonter nos difficultés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Prise en main de Jira à terme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