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9" r:id="rId4"/>
    <p:sldId id="282" r:id="rId5"/>
    <p:sldId id="281" r:id="rId6"/>
    <p:sldId id="280" r:id="rId7"/>
    <p:sldId id="276" r:id="rId8"/>
    <p:sldId id="287" r:id="rId9"/>
    <p:sldId id="286" r:id="rId10"/>
    <p:sldId id="285" r:id="rId11"/>
    <p:sldId id="284" r:id="rId12"/>
    <p:sldId id="277" r:id="rId13"/>
    <p:sldId id="283" r:id="rId14"/>
    <p:sldId id="278" r:id="rId15"/>
    <p:sldId id="27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35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70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000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016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131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2ee6157c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2ee6157cb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72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26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223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32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519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7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2ee6157c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2ee6157c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03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250" y="1837887"/>
            <a:ext cx="19526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65950" y="493550"/>
            <a:ext cx="7412100" cy="7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 smtClean="0">
                <a:solidFill>
                  <a:srgbClr val="4A86E8"/>
                </a:solidFill>
              </a:rPr>
              <a:t>HADOOP HDFS</a:t>
            </a:r>
            <a:endParaRPr sz="3600" dirty="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6054850" y="3913900"/>
            <a:ext cx="24420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00"/>
                </a:solidFill>
              </a:rPr>
              <a:t> </a:t>
            </a:r>
            <a:r>
              <a:rPr lang="es-419" sz="1200">
                <a:solidFill>
                  <a:srgbClr val="4A86E8"/>
                </a:solidFill>
              </a:rPr>
              <a:t>Miguel Carrizo</a:t>
            </a:r>
            <a:endParaRPr sz="12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A86E8"/>
                </a:solidFill>
              </a:rPr>
              <a:t>Analista de Sistemas</a:t>
            </a:r>
            <a:endParaRPr sz="12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A86E8"/>
                </a:solidFill>
              </a:rPr>
              <a:t>mcarrizo@ies21.edu.ar</a:t>
            </a:r>
            <a:endParaRPr sz="1200">
              <a:solidFill>
                <a:srgbClr val="4A86E8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025" y="3243700"/>
            <a:ext cx="16287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93" y="0"/>
            <a:ext cx="83288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46"/>
            <a:ext cx="9144000" cy="50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5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0" y="0"/>
            <a:ext cx="8369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39" y="0"/>
            <a:ext cx="88461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2" y="505755"/>
            <a:ext cx="8270851" cy="41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2424525" y="1828800"/>
            <a:ext cx="35328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>
                <a:solidFill>
                  <a:srgbClr val="4A86E8"/>
                </a:solidFill>
              </a:rPr>
              <a:t>THE END</a:t>
            </a:r>
            <a:endParaRPr sz="4800">
              <a:solidFill>
                <a:srgbClr val="4A86E8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325" y="1595437"/>
            <a:ext cx="19526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6404575" y="3775375"/>
            <a:ext cx="23661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A86E8"/>
                </a:solidFill>
              </a:rPr>
              <a:t> Miguel Carrizo</a:t>
            </a:r>
            <a:endParaRPr sz="12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A86E8"/>
                </a:solidFill>
              </a:rPr>
              <a:t>Analista de Sistemas</a:t>
            </a:r>
            <a:endParaRPr sz="12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4A86E8"/>
                </a:solidFill>
              </a:rPr>
              <a:t>mcarrizo@ies21.edu.ar</a:t>
            </a:r>
            <a:endParaRPr sz="1200">
              <a:solidFill>
                <a:srgbClr val="4A86E8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75" y="3231475"/>
            <a:ext cx="16287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052300"/>
            <a:ext cx="7716327" cy="3038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" y="0"/>
            <a:ext cx="90702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6" y="0"/>
            <a:ext cx="83527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54" y="0"/>
            <a:ext cx="84094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5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7" y="0"/>
            <a:ext cx="78933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28"/>
            <a:ext cx="9144000" cy="48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1" y="0"/>
            <a:ext cx="80685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6" y="0"/>
            <a:ext cx="85032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Office PowerPoint</Application>
  <PresentationFormat>Presentación en pantalla (16:9)</PresentationFormat>
  <Paragraphs>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Miguel</cp:lastModifiedBy>
  <cp:revision>27</cp:revision>
  <dcterms:modified xsi:type="dcterms:W3CDTF">2020-10-13T20:47:45Z</dcterms:modified>
</cp:coreProperties>
</file>