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71" r:id="rId7"/>
    <p:sldId id="261" r:id="rId8"/>
    <p:sldId id="260" r:id="rId9"/>
    <p:sldId id="263" r:id="rId10"/>
    <p:sldId id="264" r:id="rId11"/>
    <p:sldId id="268" r:id="rId12"/>
    <p:sldId id="269" r:id="rId13"/>
    <p:sldId id="265" r:id="rId14"/>
    <p:sldId id="267" r:id="rId15"/>
    <p:sldId id="266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>
        <p:scale>
          <a:sx n="60" d="100"/>
          <a:sy n="60" d="100"/>
        </p:scale>
        <p:origin x="9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font\OneDrive\Desktop\Zach_School\Machine_Learning\Atom\ML_Project\ML_Metr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font\OneDrive\Desktop\Zach_School\Machine_Learning\Atom\ML_Project\ML_Metr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font\OneDrive\Desktop\Zach_School\Machine_Learning\Atom\ML_Project\ML_Metric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font\OneDrive\Desktop\Zach_School\Machine_Learning\Atom\ML_Project\ML_Metric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font\OneDrive\Desktop\Zach_School\Machine_Learning\Atom\ML_Project\ML_Metric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font\OneDrive\Desktop\Zach_School\Machine_Learning\Atom\ML_Project\ML_Metric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Comparison of Accuracy after</a:t>
            </a:r>
            <a:r>
              <a:rPr lang="en-US" sz="1800" baseline="0" dirty="0"/>
              <a:t> </a:t>
            </a:r>
            <a:r>
              <a:rPr lang="en-US" sz="1800" dirty="0"/>
              <a:t>Combining Driving and</a:t>
            </a:r>
            <a:r>
              <a:rPr lang="en-US" sz="1800" baseline="0" dirty="0"/>
              <a:t> Sitting Classes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Comparison!$I$1</c:f>
              <c:strCache>
                <c:ptCount val="1"/>
                <c:pt idx="0">
                  <c:v>Combined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7000"/>
                    <a:satMod val="100000"/>
                    <a:lumMod val="102000"/>
                  </a:schemeClr>
                </a:gs>
                <a:gs pos="50000">
                  <a:schemeClr val="accent1">
                    <a:shade val="100000"/>
                    <a:satMod val="103000"/>
                    <a:lumMod val="100000"/>
                  </a:schemeClr>
                </a:gs>
                <a:gs pos="100000">
                  <a:schemeClr val="accent1">
                    <a:shade val="93000"/>
                    <a:satMod val="11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Comparison!$H$2:$H$10</c:f>
              <c:strCache>
                <c:ptCount val="9"/>
                <c:pt idx="0">
                  <c:v>Total</c:v>
                </c:pt>
                <c:pt idx="1">
                  <c:v>Cycling</c:v>
                </c:pt>
                <c:pt idx="2">
                  <c:v>Driving</c:v>
                </c:pt>
                <c:pt idx="3">
                  <c:v>Running</c:v>
                </c:pt>
                <c:pt idx="4">
                  <c:v>Sitting</c:v>
                </c:pt>
                <c:pt idx="5">
                  <c:v>Standing</c:v>
                </c:pt>
                <c:pt idx="6">
                  <c:v>Stair Up</c:v>
                </c:pt>
                <c:pt idx="7">
                  <c:v>Stair Down</c:v>
                </c:pt>
                <c:pt idx="8">
                  <c:v>Walking</c:v>
                </c:pt>
              </c:strCache>
            </c:strRef>
          </c:cat>
          <c:val>
            <c:numRef>
              <c:f>Comparison!$I$2:$I$10</c:f>
              <c:numCache>
                <c:formatCode>0.0%</c:formatCode>
                <c:ptCount val="9"/>
                <c:pt idx="0">
                  <c:v>0.8034307320609011</c:v>
                </c:pt>
                <c:pt idx="1">
                  <c:v>0.8305631133323983</c:v>
                </c:pt>
                <c:pt idx="3">
                  <c:v>0.97254040077569481</c:v>
                </c:pt>
                <c:pt idx="4">
                  <c:v>0.81823914535771303</c:v>
                </c:pt>
                <c:pt idx="5">
                  <c:v>0.67900560784732</c:v>
                </c:pt>
                <c:pt idx="6">
                  <c:v>0.61121233673865216</c:v>
                </c:pt>
                <c:pt idx="7">
                  <c:v>0.77595240576618751</c:v>
                </c:pt>
                <c:pt idx="8">
                  <c:v>0.93650211460834132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7-4B41-AF09-CAA6F6A67457}"/>
            </c:ext>
          </c:extLst>
        </c:ser>
        <c:ser>
          <c:idx val="1"/>
          <c:order val="1"/>
          <c:tx>
            <c:strRef>
              <c:f>Comparison!$J$1</c:f>
              <c:strCache>
                <c:ptCount val="1"/>
                <c:pt idx="0">
                  <c:v>Separate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7000"/>
                    <a:satMod val="100000"/>
                    <a:lumMod val="102000"/>
                  </a:schemeClr>
                </a:gs>
                <a:gs pos="50000">
                  <a:schemeClr val="accent2">
                    <a:shade val="100000"/>
                    <a:satMod val="103000"/>
                    <a:lumMod val="100000"/>
                  </a:schemeClr>
                </a:gs>
                <a:gs pos="100000">
                  <a:schemeClr val="accent2">
                    <a:shade val="93000"/>
                    <a:satMod val="11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Comparison!$H$2:$H$10</c:f>
              <c:strCache>
                <c:ptCount val="9"/>
                <c:pt idx="0">
                  <c:v>Total</c:v>
                </c:pt>
                <c:pt idx="1">
                  <c:v>Cycling</c:v>
                </c:pt>
                <c:pt idx="2">
                  <c:v>Driving</c:v>
                </c:pt>
                <c:pt idx="3">
                  <c:v>Running</c:v>
                </c:pt>
                <c:pt idx="4">
                  <c:v>Sitting</c:v>
                </c:pt>
                <c:pt idx="5">
                  <c:v>Standing</c:v>
                </c:pt>
                <c:pt idx="6">
                  <c:v>Stair Up</c:v>
                </c:pt>
                <c:pt idx="7">
                  <c:v>Stair Down</c:v>
                </c:pt>
                <c:pt idx="8">
                  <c:v>Walking</c:v>
                </c:pt>
              </c:strCache>
            </c:strRef>
          </c:cat>
          <c:val>
            <c:numRef>
              <c:f>Comparison!$J$2:$J$10</c:f>
              <c:numCache>
                <c:formatCode>0.0%</c:formatCode>
                <c:ptCount val="9"/>
                <c:pt idx="0">
                  <c:v>0.74387500000000006</c:v>
                </c:pt>
                <c:pt idx="1">
                  <c:v>0.80740000000000001</c:v>
                </c:pt>
                <c:pt idx="2">
                  <c:v>0.60460000000000003</c:v>
                </c:pt>
                <c:pt idx="3">
                  <c:v>0.96850000000000003</c:v>
                </c:pt>
                <c:pt idx="4">
                  <c:v>0.60760000000000003</c:v>
                </c:pt>
                <c:pt idx="5">
                  <c:v>0.67390000000000005</c:v>
                </c:pt>
                <c:pt idx="6">
                  <c:v>0.63959999999999995</c:v>
                </c:pt>
                <c:pt idx="7">
                  <c:v>0.73699999999999999</c:v>
                </c:pt>
                <c:pt idx="8">
                  <c:v>0.91239999999999999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17-4B41-AF09-CAA6F6A674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88650384"/>
        <c:axId val="788650704"/>
      </c:barChart>
      <c:catAx>
        <c:axId val="78865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650704"/>
        <c:crosses val="autoZero"/>
        <c:auto val="1"/>
        <c:lblAlgn val="ctr"/>
        <c:lblOffset val="100"/>
        <c:noMultiLvlLbl val="0"/>
      </c:catAx>
      <c:valAx>
        <c:axId val="788650704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65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Effect</a:t>
            </a:r>
            <a:r>
              <a:rPr lang="en-US" sz="1800" baseline="0" dirty="0"/>
              <a:t> of Varying Degrees of Bias on Model Accuracy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Comparison!$D$42</c:f>
              <c:strCache>
                <c:ptCount val="1"/>
                <c:pt idx="0">
                  <c:v>Value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2062-479F-B5EA-8781CE160A69}"/>
              </c:ext>
            </c:extLst>
          </c:dPt>
          <c:cat>
            <c:strRef>
              <c:f>Comparison!$C$43:$C$46</c:f>
              <c:strCache>
                <c:ptCount val="4"/>
                <c:pt idx="0">
                  <c:v>No Bias</c:v>
                </c:pt>
                <c:pt idx="1">
                  <c:v>Low Bias</c:v>
                </c:pt>
                <c:pt idx="2">
                  <c:v>Medium Bias</c:v>
                </c:pt>
                <c:pt idx="3">
                  <c:v>High Bias</c:v>
                </c:pt>
              </c:strCache>
            </c:strRef>
          </c:cat>
          <c:val>
            <c:numRef>
              <c:f>Comparison!$D$43:$D$46</c:f>
              <c:numCache>
                <c:formatCode>0%</c:formatCode>
                <c:ptCount val="4"/>
                <c:pt idx="0">
                  <c:v>0.8034307320609011</c:v>
                </c:pt>
                <c:pt idx="1">
                  <c:v>0.85878488503009542</c:v>
                </c:pt>
                <c:pt idx="2">
                  <c:v>0.89245781363141852</c:v>
                </c:pt>
                <c:pt idx="3">
                  <c:v>0.85495060972262982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BF-47BD-BD05-D5DBB2E8A7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9115792"/>
        <c:axId val="456939216"/>
      </c:barChart>
      <c:catAx>
        <c:axId val="429115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939216"/>
        <c:crosses val="autoZero"/>
        <c:auto val="1"/>
        <c:lblAlgn val="ctr"/>
        <c:lblOffset val="100"/>
        <c:noMultiLvlLbl val="0"/>
      </c:catAx>
      <c:valAx>
        <c:axId val="456939216"/>
        <c:scaling>
          <c:orientation val="minMax"/>
          <c:max val="1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Model</a:t>
                </a:r>
                <a:r>
                  <a:rPr lang="en-US" sz="1400" baseline="0" dirty="0"/>
                  <a:t> Accuracy</a:t>
                </a:r>
                <a:endParaRPr lang="en-US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115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Prediction</a:t>
            </a:r>
            <a:r>
              <a:rPr lang="en-US" sz="1600" baseline="0" dirty="0"/>
              <a:t> Bias Decreases by a factor of 10% Following Repeat Predictions 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25"/>
            <c:marker>
              <c:symbol val="circle"/>
              <c:size val="6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700-4494-8416-091FE1E57646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9700-4494-8416-091FE1E57646}"/>
              </c:ext>
            </c:extLst>
          </c:dPt>
          <c:val>
            <c:numRef>
              <c:f>bias!$D$101:$D$188</c:f>
              <c:numCache>
                <c:formatCode>General</c:formatCode>
                <c:ptCount val="88"/>
                <c:pt idx="0">
                  <c:v>20</c:v>
                </c:pt>
                <c:pt idx="1">
                  <c:v>20</c:v>
                </c:pt>
                <c:pt idx="2">
                  <c:v>19</c:v>
                </c:pt>
                <c:pt idx="3">
                  <c:v>18.05</c:v>
                </c:pt>
                <c:pt idx="4">
                  <c:v>17.147500000000001</c:v>
                </c:pt>
                <c:pt idx="5">
                  <c:v>16.290125</c:v>
                </c:pt>
                <c:pt idx="6">
                  <c:v>15.475618749999899</c:v>
                </c:pt>
                <c:pt idx="7">
                  <c:v>14.7018378124999</c:v>
                </c:pt>
                <c:pt idx="8">
                  <c:v>13.966745921874899</c:v>
                </c:pt>
                <c:pt idx="9">
                  <c:v>13.2684086257812</c:v>
                </c:pt>
                <c:pt idx="10">
                  <c:v>12.604988194492099</c:v>
                </c:pt>
                <c:pt idx="11">
                  <c:v>11.974738784767499</c:v>
                </c:pt>
                <c:pt idx="12">
                  <c:v>11.3760018455291</c:v>
                </c:pt>
                <c:pt idx="13">
                  <c:v>10.8072017532527</c:v>
                </c:pt>
                <c:pt idx="14">
                  <c:v>20</c:v>
                </c:pt>
                <c:pt idx="15">
                  <c:v>19</c:v>
                </c:pt>
                <c:pt idx="16">
                  <c:v>18.05</c:v>
                </c:pt>
                <c:pt idx="17">
                  <c:v>17.147500000000001</c:v>
                </c:pt>
                <c:pt idx="18">
                  <c:v>16.290125</c:v>
                </c:pt>
                <c:pt idx="19">
                  <c:v>15.475618749999899</c:v>
                </c:pt>
                <c:pt idx="20">
                  <c:v>14.7018378124999</c:v>
                </c:pt>
                <c:pt idx="21">
                  <c:v>13.966745921874899</c:v>
                </c:pt>
                <c:pt idx="22">
                  <c:v>20</c:v>
                </c:pt>
                <c:pt idx="23">
                  <c:v>19</c:v>
                </c:pt>
                <c:pt idx="24">
                  <c:v>18.05</c:v>
                </c:pt>
                <c:pt idx="25">
                  <c:v>17.147500000000001</c:v>
                </c:pt>
                <c:pt idx="26">
                  <c:v>20</c:v>
                </c:pt>
                <c:pt idx="27">
                  <c:v>20</c:v>
                </c:pt>
                <c:pt idx="28">
                  <c:v>19</c:v>
                </c:pt>
                <c:pt idx="29">
                  <c:v>18.05</c:v>
                </c:pt>
                <c:pt idx="30">
                  <c:v>17.147500000000001</c:v>
                </c:pt>
                <c:pt idx="31">
                  <c:v>16.290125</c:v>
                </c:pt>
                <c:pt idx="32">
                  <c:v>15.475618749999899</c:v>
                </c:pt>
                <c:pt idx="33">
                  <c:v>20</c:v>
                </c:pt>
                <c:pt idx="34">
                  <c:v>20</c:v>
                </c:pt>
                <c:pt idx="35">
                  <c:v>20</c:v>
                </c:pt>
                <c:pt idx="36">
                  <c:v>19</c:v>
                </c:pt>
                <c:pt idx="37">
                  <c:v>18.05</c:v>
                </c:pt>
                <c:pt idx="38">
                  <c:v>17.147500000000001</c:v>
                </c:pt>
                <c:pt idx="39">
                  <c:v>16.290125</c:v>
                </c:pt>
                <c:pt idx="40">
                  <c:v>20</c:v>
                </c:pt>
                <c:pt idx="41">
                  <c:v>19</c:v>
                </c:pt>
                <c:pt idx="42">
                  <c:v>18.05</c:v>
                </c:pt>
                <c:pt idx="43">
                  <c:v>17.147500000000001</c:v>
                </c:pt>
                <c:pt idx="44">
                  <c:v>16.290125</c:v>
                </c:pt>
                <c:pt idx="45">
                  <c:v>15.475618749999899</c:v>
                </c:pt>
                <c:pt idx="46">
                  <c:v>14.7018378124999</c:v>
                </c:pt>
                <c:pt idx="47">
                  <c:v>13.966745921874899</c:v>
                </c:pt>
                <c:pt idx="48">
                  <c:v>13.2684086257812</c:v>
                </c:pt>
                <c:pt idx="49">
                  <c:v>12.604988194492099</c:v>
                </c:pt>
                <c:pt idx="50">
                  <c:v>11.974738784767499</c:v>
                </c:pt>
                <c:pt idx="51">
                  <c:v>20</c:v>
                </c:pt>
                <c:pt idx="52">
                  <c:v>19</c:v>
                </c:pt>
                <c:pt idx="53">
                  <c:v>18.05</c:v>
                </c:pt>
                <c:pt idx="54">
                  <c:v>17.147500000000001</c:v>
                </c:pt>
                <c:pt idx="55">
                  <c:v>16.290125</c:v>
                </c:pt>
                <c:pt idx="56">
                  <c:v>15.475618749999899</c:v>
                </c:pt>
                <c:pt idx="57">
                  <c:v>14.7018378124999</c:v>
                </c:pt>
                <c:pt idx="58">
                  <c:v>13.966745921874899</c:v>
                </c:pt>
                <c:pt idx="59">
                  <c:v>13.2684086257812</c:v>
                </c:pt>
                <c:pt idx="60">
                  <c:v>12.604988194492099</c:v>
                </c:pt>
                <c:pt idx="61">
                  <c:v>11.974738784767499</c:v>
                </c:pt>
                <c:pt idx="62">
                  <c:v>11.3760018455291</c:v>
                </c:pt>
                <c:pt idx="63">
                  <c:v>10.8072017532527</c:v>
                </c:pt>
                <c:pt idx="64">
                  <c:v>10.26684166559</c:v>
                </c:pt>
                <c:pt idx="65">
                  <c:v>20</c:v>
                </c:pt>
                <c:pt idx="66">
                  <c:v>19</c:v>
                </c:pt>
                <c:pt idx="67">
                  <c:v>18.05</c:v>
                </c:pt>
                <c:pt idx="68">
                  <c:v>17.147500000000001</c:v>
                </c:pt>
                <c:pt idx="69">
                  <c:v>16.290125</c:v>
                </c:pt>
                <c:pt idx="70">
                  <c:v>15.475618749999899</c:v>
                </c:pt>
                <c:pt idx="71">
                  <c:v>14.7018378124999</c:v>
                </c:pt>
                <c:pt idx="72">
                  <c:v>20</c:v>
                </c:pt>
                <c:pt idx="73">
                  <c:v>19</c:v>
                </c:pt>
                <c:pt idx="74">
                  <c:v>18.05</c:v>
                </c:pt>
                <c:pt idx="75">
                  <c:v>17.147500000000001</c:v>
                </c:pt>
                <c:pt idx="76">
                  <c:v>16.290125</c:v>
                </c:pt>
                <c:pt idx="77">
                  <c:v>15.475618749999899</c:v>
                </c:pt>
                <c:pt idx="78">
                  <c:v>14.7018378124999</c:v>
                </c:pt>
                <c:pt idx="79">
                  <c:v>13.966745921874899</c:v>
                </c:pt>
                <c:pt idx="80">
                  <c:v>13.2684086257812</c:v>
                </c:pt>
                <c:pt idx="81">
                  <c:v>12.604988194492099</c:v>
                </c:pt>
                <c:pt idx="82">
                  <c:v>11.974738784767499</c:v>
                </c:pt>
                <c:pt idx="83">
                  <c:v>11.3760018455291</c:v>
                </c:pt>
                <c:pt idx="84">
                  <c:v>10.8072017532527</c:v>
                </c:pt>
                <c:pt idx="85">
                  <c:v>10.26684166559</c:v>
                </c:pt>
                <c:pt idx="86">
                  <c:v>9.7534995823105906</c:v>
                </c:pt>
                <c:pt idx="87">
                  <c:v>9.2658246031950604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700-4494-8416-091FE1E576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1549624"/>
        <c:axId val="411546744"/>
      </c:lineChart>
      <c:catAx>
        <c:axId val="411549624"/>
        <c:scaling>
          <c:orientation val="minMax"/>
        </c:scaling>
        <c:delete val="1"/>
        <c:axPos val="b"/>
        <c:majorTickMark val="none"/>
        <c:minorTickMark val="none"/>
        <c:tickLblPos val="nextTo"/>
        <c:crossAx val="411546744"/>
        <c:crosses val="autoZero"/>
        <c:auto val="1"/>
        <c:lblAlgn val="ctr"/>
        <c:lblOffset val="100"/>
        <c:noMultiLvlLbl val="0"/>
      </c:catAx>
      <c:valAx>
        <c:axId val="411546744"/>
        <c:scaling>
          <c:orientation val="minMax"/>
          <c:max val="22"/>
          <c:min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Bias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549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Effect</a:t>
            </a:r>
            <a:r>
              <a:rPr lang="en-US" sz="1600" baseline="0"/>
              <a:t> of Removing Outliers on Accuracy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Comparison!$L$1</c:f>
              <c:strCache>
                <c:ptCount val="1"/>
                <c:pt idx="0">
                  <c:v>With IQR Rule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Comparison!$K$2:$K$9</c:f>
              <c:strCache>
                <c:ptCount val="8"/>
                <c:pt idx="0">
                  <c:v>Total</c:v>
                </c:pt>
                <c:pt idx="1">
                  <c:v>Cycling</c:v>
                </c:pt>
                <c:pt idx="2">
                  <c:v>Running</c:v>
                </c:pt>
                <c:pt idx="3">
                  <c:v>Sitting</c:v>
                </c:pt>
                <c:pt idx="4">
                  <c:v>Standing</c:v>
                </c:pt>
                <c:pt idx="5">
                  <c:v>Stair Up</c:v>
                </c:pt>
                <c:pt idx="6">
                  <c:v>Stair Down</c:v>
                </c:pt>
                <c:pt idx="7">
                  <c:v>Walking</c:v>
                </c:pt>
              </c:strCache>
            </c:strRef>
          </c:cat>
          <c:val>
            <c:numRef>
              <c:f>Comparison!$L$2:$L$9</c:f>
              <c:numCache>
                <c:formatCode>0%</c:formatCode>
                <c:ptCount val="8"/>
                <c:pt idx="0">
                  <c:v>0.86209150326797346</c:v>
                </c:pt>
                <c:pt idx="1">
                  <c:v>0.94902189402772352</c:v>
                </c:pt>
                <c:pt idx="2">
                  <c:v>0.86419316843345051</c:v>
                </c:pt>
                <c:pt idx="3">
                  <c:v>0.83487038883349896</c:v>
                </c:pt>
                <c:pt idx="4">
                  <c:v>0.81860338243316899</c:v>
                </c:pt>
                <c:pt idx="5">
                  <c:v>0.80187121629058855</c:v>
                </c:pt>
                <c:pt idx="6">
                  <c:v>0.93570451436388447</c:v>
                </c:pt>
                <c:pt idx="7">
                  <c:v>0.86500572751325855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0F-4593-B8F1-CDE478ED4C8A}"/>
            </c:ext>
          </c:extLst>
        </c:ser>
        <c:ser>
          <c:idx val="1"/>
          <c:order val="1"/>
          <c:tx>
            <c:strRef>
              <c:f>Comparison!$M$1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Comparison!$K$2:$K$9</c:f>
              <c:strCache>
                <c:ptCount val="8"/>
                <c:pt idx="0">
                  <c:v>Total</c:v>
                </c:pt>
                <c:pt idx="1">
                  <c:v>Cycling</c:v>
                </c:pt>
                <c:pt idx="2">
                  <c:v>Running</c:v>
                </c:pt>
                <c:pt idx="3">
                  <c:v>Sitting</c:v>
                </c:pt>
                <c:pt idx="4">
                  <c:v>Standing</c:v>
                </c:pt>
                <c:pt idx="5">
                  <c:v>Stair Up</c:v>
                </c:pt>
                <c:pt idx="6">
                  <c:v>Stair Down</c:v>
                </c:pt>
                <c:pt idx="7">
                  <c:v>Walking</c:v>
                </c:pt>
              </c:strCache>
            </c:strRef>
          </c:cat>
          <c:val>
            <c:numRef>
              <c:f>Comparison!$M$2:$M$9</c:f>
              <c:numCache>
                <c:formatCode>0.0%</c:formatCode>
                <c:ptCount val="8"/>
                <c:pt idx="0">
                  <c:v>0.8034307320609011</c:v>
                </c:pt>
                <c:pt idx="1">
                  <c:v>0.8305631133323983</c:v>
                </c:pt>
                <c:pt idx="2">
                  <c:v>0.97254040077569481</c:v>
                </c:pt>
                <c:pt idx="3">
                  <c:v>0.81823914535771303</c:v>
                </c:pt>
                <c:pt idx="4">
                  <c:v>0.67900560784732</c:v>
                </c:pt>
                <c:pt idx="5">
                  <c:v>0.61121233673865216</c:v>
                </c:pt>
                <c:pt idx="6">
                  <c:v>0.77595240576618751</c:v>
                </c:pt>
                <c:pt idx="7">
                  <c:v>0.93650211460834132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0F-4593-B8F1-CDE478ED4C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8622224"/>
        <c:axId val="788622544"/>
      </c:barChart>
      <c:catAx>
        <c:axId val="788622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622544"/>
        <c:crosses val="autoZero"/>
        <c:auto val="1"/>
        <c:lblAlgn val="ctr"/>
        <c:lblOffset val="100"/>
        <c:noMultiLvlLbl val="0"/>
      </c:catAx>
      <c:valAx>
        <c:axId val="788622544"/>
        <c:scaling>
          <c:orientation val="minMax"/>
          <c:max val="1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Model 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622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Effect of Varying</a:t>
            </a:r>
            <a:r>
              <a:rPr lang="en-US" baseline="0"/>
              <a:t> Degrees of Regulariation on Accuracy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Comparison!$Q$2</c:f>
              <c:strCache>
                <c:ptCount val="1"/>
                <c:pt idx="0">
                  <c:v>Testing 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Comparison!$P$3:$P$7</c:f>
              <c:numCache>
                <c:formatCode>General</c:formatCode>
                <c:ptCount val="5"/>
                <c:pt idx="0">
                  <c:v>0.01</c:v>
                </c:pt>
                <c:pt idx="1">
                  <c:v>0.1</c:v>
                </c:pt>
                <c:pt idx="2">
                  <c:v>0.5</c:v>
                </c:pt>
                <c:pt idx="3">
                  <c:v>1</c:v>
                </c:pt>
                <c:pt idx="4">
                  <c:v>3</c:v>
                </c:pt>
              </c:numCache>
            </c:numRef>
          </c:xVal>
          <c:yVal>
            <c:numRef>
              <c:f>Comparison!$Q$3:$Q$7</c:f>
              <c:numCache>
                <c:formatCode>0%</c:formatCode>
                <c:ptCount val="5"/>
                <c:pt idx="0">
                  <c:v>0.80340253778041304</c:v>
                </c:pt>
                <c:pt idx="1">
                  <c:v>0.88403322867608536</c:v>
                </c:pt>
                <c:pt idx="2">
                  <c:v>0.85476141793967864</c:v>
                </c:pt>
                <c:pt idx="3">
                  <c:v>0.80096898097980063</c:v>
                </c:pt>
                <c:pt idx="4">
                  <c:v>0.80413678357195961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C67-4F69-8BF5-7EB7D987F533}"/>
            </c:ext>
          </c:extLst>
        </c:ser>
        <c:ser>
          <c:idx val="1"/>
          <c:order val="1"/>
          <c:tx>
            <c:strRef>
              <c:f>Comparison!$R$2</c:f>
              <c:strCache>
                <c:ptCount val="1"/>
                <c:pt idx="0">
                  <c:v>Learning Accuracy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Comparison!$P$3:$P$7</c:f>
              <c:numCache>
                <c:formatCode>General</c:formatCode>
                <c:ptCount val="5"/>
                <c:pt idx="0">
                  <c:v>0.01</c:v>
                </c:pt>
                <c:pt idx="1">
                  <c:v>0.1</c:v>
                </c:pt>
                <c:pt idx="2">
                  <c:v>0.5</c:v>
                </c:pt>
                <c:pt idx="3">
                  <c:v>1</c:v>
                </c:pt>
                <c:pt idx="4">
                  <c:v>3</c:v>
                </c:pt>
              </c:numCache>
            </c:numRef>
          </c:xVal>
          <c:yVal>
            <c:numRef>
              <c:f>Comparison!$R$3:$R$7</c:f>
              <c:numCache>
                <c:formatCode>0%</c:formatCode>
                <c:ptCount val="5"/>
                <c:pt idx="0">
                  <c:v>0.889171382376718</c:v>
                </c:pt>
                <c:pt idx="1">
                  <c:v>0.89405012126111527</c:v>
                </c:pt>
                <c:pt idx="2">
                  <c:v>0.89841013203988107</c:v>
                </c:pt>
                <c:pt idx="3">
                  <c:v>0.81729991915925604</c:v>
                </c:pt>
                <c:pt idx="4">
                  <c:v>0.80706009161950909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C67-4F69-8BF5-7EB7D987F5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1595184"/>
        <c:axId val="429085392"/>
      </c:scatterChart>
      <c:valAx>
        <c:axId val="451595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Lambda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085392"/>
        <c:crosses val="autoZero"/>
        <c:crossBetween val="midCat"/>
      </c:valAx>
      <c:valAx>
        <c:axId val="429085392"/>
        <c:scaling>
          <c:orientation val="minMax"/>
          <c:max val="1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</a:t>
                </a:r>
                <a:r>
                  <a:rPr lang="en-US" baseline="0"/>
                  <a:t> Accuracy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5951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Effect</a:t>
            </a:r>
            <a:r>
              <a:rPr lang="en-US" baseline="0"/>
              <a:t> of Extreme Data Cleaning on Testing Accuracy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Comparison!$P$34</c:f>
              <c:strCache>
                <c:ptCount val="1"/>
                <c:pt idx="0">
                  <c:v>Testing Accuracy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641E-4D8D-9CCC-69269980ADC7}"/>
              </c:ext>
            </c:extLst>
          </c:dPt>
          <c:cat>
            <c:strRef>
              <c:f>Comparison!$Q$33:$R$33</c:f>
              <c:strCache>
                <c:ptCount val="2"/>
                <c:pt idx="0">
                  <c:v>Extreme Cleaning</c:v>
                </c:pt>
                <c:pt idx="1">
                  <c:v>Baseline</c:v>
                </c:pt>
              </c:strCache>
            </c:strRef>
          </c:cat>
          <c:val>
            <c:numRef>
              <c:f>Comparison!$Q$34:$R$34</c:f>
              <c:numCache>
                <c:formatCode>0%</c:formatCode>
                <c:ptCount val="2"/>
                <c:pt idx="0">
                  <c:v>0.97677110206709405</c:v>
                </c:pt>
                <c:pt idx="1">
                  <c:v>0.88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86-4DDC-B40B-62DDD897B5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54385656"/>
        <c:axId val="654384056"/>
      </c:barChart>
      <c:catAx>
        <c:axId val="654385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4384056"/>
        <c:crosses val="autoZero"/>
        <c:auto val="1"/>
        <c:lblAlgn val="ctr"/>
        <c:lblOffset val="100"/>
        <c:noMultiLvlLbl val="0"/>
      </c:catAx>
      <c:valAx>
        <c:axId val="654384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</a:t>
                </a:r>
                <a:r>
                  <a:rPr lang="en-US" baseline="0"/>
                  <a:t> Accuracy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4385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4">
  <a:schemeClr val="accent2"/>
  <a:schemeClr val="accent2"/>
  <a:schemeClr val="accent2"/>
  <a:schemeClr val="accent2"/>
  <a:schemeClr val="accent2"/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4">
  <a:schemeClr val="accent2"/>
  <a:schemeClr val="accent2"/>
  <a:schemeClr val="accent2"/>
  <a:schemeClr val="accent2"/>
  <a:schemeClr val="accent2"/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4">
  <a:schemeClr val="accent2"/>
  <a:schemeClr val="accent2"/>
  <a:schemeClr val="accent2"/>
  <a:schemeClr val="accent2"/>
  <a:schemeClr val="accent2"/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CB52B5-A36C-4407-B8AB-8AC603802B1F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DD8EAB7-91E7-479F-B601-7EDFD732A0F4}">
      <dgm:prSet/>
      <dgm:spPr/>
      <dgm:t>
        <a:bodyPr/>
        <a:lstStyle/>
        <a:p>
          <a:r>
            <a:rPr lang="en-US"/>
            <a:t>Implement</a:t>
          </a:r>
        </a:p>
      </dgm:t>
    </dgm:pt>
    <dgm:pt modelId="{830B1BAD-38C7-48A7-8EAF-0F523131D847}" type="parTrans" cxnId="{C7AB42EB-F1C7-431D-80E4-5C37AAB690AC}">
      <dgm:prSet/>
      <dgm:spPr/>
      <dgm:t>
        <a:bodyPr/>
        <a:lstStyle/>
        <a:p>
          <a:endParaRPr lang="en-US"/>
        </a:p>
      </dgm:t>
    </dgm:pt>
    <dgm:pt modelId="{7E1B1158-8FCA-486E-87EC-C71F82093DD0}" type="sibTrans" cxnId="{C7AB42EB-F1C7-431D-80E4-5C37AAB690AC}">
      <dgm:prSet/>
      <dgm:spPr/>
      <dgm:t>
        <a:bodyPr/>
        <a:lstStyle/>
        <a:p>
          <a:endParaRPr lang="en-US"/>
        </a:p>
      </dgm:t>
    </dgm:pt>
    <dgm:pt modelId="{EFA7E909-2805-4158-8CAE-27A85BFFF3F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Implement modular data processing, minimization of cost function, additional feature generation, and regularization</a:t>
          </a:r>
        </a:p>
      </dgm:t>
    </dgm:pt>
    <dgm:pt modelId="{59B619A5-02F4-4296-BC5B-B1A634C9A08D}" type="parTrans" cxnId="{56FAC7F1-F910-44E9-BB7B-5AD3AED6F5E4}">
      <dgm:prSet/>
      <dgm:spPr/>
      <dgm:t>
        <a:bodyPr/>
        <a:lstStyle/>
        <a:p>
          <a:endParaRPr lang="en-US"/>
        </a:p>
      </dgm:t>
    </dgm:pt>
    <dgm:pt modelId="{4FFA508C-502B-4DF2-AEEB-799354346F3C}" type="sibTrans" cxnId="{56FAC7F1-F910-44E9-BB7B-5AD3AED6F5E4}">
      <dgm:prSet/>
      <dgm:spPr/>
      <dgm:t>
        <a:bodyPr/>
        <a:lstStyle/>
        <a:p>
          <a:endParaRPr lang="en-US"/>
        </a:p>
      </dgm:t>
    </dgm:pt>
    <dgm:pt modelId="{3BB918CC-39C2-48B4-9C25-7FC4E3D64736}">
      <dgm:prSet/>
      <dgm:spPr/>
      <dgm:t>
        <a:bodyPr/>
        <a:lstStyle/>
        <a:p>
          <a:r>
            <a:rPr lang="en-US"/>
            <a:t>Experiment</a:t>
          </a:r>
        </a:p>
      </dgm:t>
    </dgm:pt>
    <dgm:pt modelId="{F85A327F-843A-4C74-A315-8A6CF5A367AE}" type="parTrans" cxnId="{9CC7C0CF-5B77-4C7B-BFC0-8EF380E3DB2C}">
      <dgm:prSet/>
      <dgm:spPr/>
      <dgm:t>
        <a:bodyPr/>
        <a:lstStyle/>
        <a:p>
          <a:endParaRPr lang="en-US"/>
        </a:p>
      </dgm:t>
    </dgm:pt>
    <dgm:pt modelId="{CF1E2390-BBB5-431A-8290-711E1E33AA38}" type="sibTrans" cxnId="{9CC7C0CF-5B77-4C7B-BFC0-8EF380E3DB2C}">
      <dgm:prSet/>
      <dgm:spPr/>
      <dgm:t>
        <a:bodyPr/>
        <a:lstStyle/>
        <a:p>
          <a:endParaRPr lang="en-US"/>
        </a:p>
      </dgm:t>
    </dgm:pt>
    <dgm:pt modelId="{BC1BC535-9AEB-4126-B6AE-43D02FC8C0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Experiment with different ideas and determine independent success or failure</a:t>
          </a:r>
        </a:p>
      </dgm:t>
    </dgm:pt>
    <dgm:pt modelId="{E0596EF4-94CC-4CE8-B44E-1B627D13B843}" type="parTrans" cxnId="{1C55E3E4-92D5-4B1C-97B2-F4E843B83667}">
      <dgm:prSet/>
      <dgm:spPr/>
      <dgm:t>
        <a:bodyPr/>
        <a:lstStyle/>
        <a:p>
          <a:endParaRPr lang="en-US"/>
        </a:p>
      </dgm:t>
    </dgm:pt>
    <dgm:pt modelId="{7F4D5E2A-C5E7-4B3D-BF66-747B6ABCDBD4}" type="sibTrans" cxnId="{1C55E3E4-92D5-4B1C-97B2-F4E843B83667}">
      <dgm:prSet/>
      <dgm:spPr/>
      <dgm:t>
        <a:bodyPr/>
        <a:lstStyle/>
        <a:p>
          <a:endParaRPr lang="en-US"/>
        </a:p>
      </dgm:t>
    </dgm:pt>
    <dgm:pt modelId="{807683B0-4958-4E9D-8310-409F22365B7B}">
      <dgm:prSet/>
      <dgm:spPr/>
      <dgm:t>
        <a:bodyPr/>
        <a:lstStyle/>
        <a:p>
          <a:r>
            <a:rPr lang="en-US"/>
            <a:t>Automate</a:t>
          </a:r>
        </a:p>
      </dgm:t>
    </dgm:pt>
    <dgm:pt modelId="{8E087F78-D04C-4275-8E41-A012E3A0519B}" type="parTrans" cxnId="{1825AC9B-DD47-4758-BF44-51BA544388B7}">
      <dgm:prSet/>
      <dgm:spPr/>
      <dgm:t>
        <a:bodyPr/>
        <a:lstStyle/>
        <a:p>
          <a:endParaRPr lang="en-US"/>
        </a:p>
      </dgm:t>
    </dgm:pt>
    <dgm:pt modelId="{0D9D0E1B-DA2A-40AA-8FE7-BC616F89659D}" type="sibTrans" cxnId="{1825AC9B-DD47-4758-BF44-51BA544388B7}">
      <dgm:prSet/>
      <dgm:spPr/>
      <dgm:t>
        <a:bodyPr/>
        <a:lstStyle/>
        <a:p>
          <a:endParaRPr lang="en-US"/>
        </a:p>
      </dgm:t>
    </dgm:pt>
    <dgm:pt modelId="{F3123043-AB18-41D4-98EF-D3CF461296F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Automate gathering of performance analytics</a:t>
          </a:r>
        </a:p>
      </dgm:t>
    </dgm:pt>
    <dgm:pt modelId="{207BDEAB-AC14-4277-B265-404635EC1E94}" type="parTrans" cxnId="{32BFB160-3ADD-428F-9C6B-2381F5026315}">
      <dgm:prSet/>
      <dgm:spPr/>
      <dgm:t>
        <a:bodyPr/>
        <a:lstStyle/>
        <a:p>
          <a:endParaRPr lang="en-US"/>
        </a:p>
      </dgm:t>
    </dgm:pt>
    <dgm:pt modelId="{A9ADC148-C940-494B-A4ED-205BF6754E74}" type="sibTrans" cxnId="{32BFB160-3ADD-428F-9C6B-2381F5026315}">
      <dgm:prSet/>
      <dgm:spPr/>
      <dgm:t>
        <a:bodyPr/>
        <a:lstStyle/>
        <a:p>
          <a:endParaRPr lang="en-US"/>
        </a:p>
      </dgm:t>
    </dgm:pt>
    <dgm:pt modelId="{09B27A4C-069A-4502-9A39-425B4484FA1B}">
      <dgm:prSet/>
      <dgm:spPr/>
      <dgm:t>
        <a:bodyPr/>
        <a:lstStyle/>
        <a:p>
          <a:r>
            <a:rPr lang="en-US"/>
            <a:t>Format</a:t>
          </a:r>
          <a:endParaRPr lang="en-US" dirty="0"/>
        </a:p>
      </dgm:t>
    </dgm:pt>
    <dgm:pt modelId="{C6CB7C0B-E259-4457-9E6B-E55E89260070}" type="parTrans" cxnId="{37E646AA-6F44-4A0C-A26E-516DE26A7D36}">
      <dgm:prSet/>
      <dgm:spPr/>
      <dgm:t>
        <a:bodyPr/>
        <a:lstStyle/>
        <a:p>
          <a:endParaRPr lang="en-US"/>
        </a:p>
      </dgm:t>
    </dgm:pt>
    <dgm:pt modelId="{FB7CA6DE-DAC0-4C0E-B513-9C866DDDD9D2}" type="sibTrans" cxnId="{37E646AA-6F44-4A0C-A26E-516DE26A7D36}">
      <dgm:prSet/>
      <dgm:spPr/>
      <dgm:t>
        <a:bodyPr/>
        <a:lstStyle/>
        <a:p>
          <a:endParaRPr lang="en-US"/>
        </a:p>
      </dgm:t>
    </dgm:pt>
    <dgm:pt modelId="{FF4EF720-4E79-4635-A230-6182079E048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Format statistics into intuitive diagrams</a:t>
          </a:r>
        </a:p>
      </dgm:t>
    </dgm:pt>
    <dgm:pt modelId="{0085F4F8-95E8-4F8F-A099-0DD8D4C6F8E6}" type="parTrans" cxnId="{2DDDD3A2-5B05-4A31-9AD9-F46AF43F8A8A}">
      <dgm:prSet/>
      <dgm:spPr/>
      <dgm:t>
        <a:bodyPr/>
        <a:lstStyle/>
        <a:p>
          <a:endParaRPr lang="en-US"/>
        </a:p>
      </dgm:t>
    </dgm:pt>
    <dgm:pt modelId="{BDDC623D-FC86-4944-865C-75F837CDA99D}" type="sibTrans" cxnId="{2DDDD3A2-5B05-4A31-9AD9-F46AF43F8A8A}">
      <dgm:prSet/>
      <dgm:spPr/>
      <dgm:t>
        <a:bodyPr/>
        <a:lstStyle/>
        <a:p>
          <a:endParaRPr lang="en-US"/>
        </a:p>
      </dgm:t>
    </dgm:pt>
    <dgm:pt modelId="{7CBEEDD1-2845-4C7A-ACD3-1BA8C67E6BEC}">
      <dgm:prSet/>
      <dgm:spPr>
        <a:gradFill rotWithShape="0">
          <a:gsLst>
            <a:gs pos="18650">
              <a:srgbClr val="4C8FB6"/>
            </a:gs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</a:gradFill>
      </dgm:spPr>
      <dgm:t>
        <a:bodyPr/>
        <a:lstStyle/>
        <a:p>
          <a:r>
            <a:rPr lang="en-US"/>
            <a:t>Create</a:t>
          </a:r>
          <a:endParaRPr lang="en-US" dirty="0"/>
        </a:p>
      </dgm:t>
    </dgm:pt>
    <dgm:pt modelId="{DB78F2A8-E533-4D53-AD04-E4662544073E}" type="parTrans" cxnId="{C6193BFE-E489-4A09-A1AC-A63AB26AE81A}">
      <dgm:prSet/>
      <dgm:spPr/>
      <dgm:t>
        <a:bodyPr/>
        <a:lstStyle/>
        <a:p>
          <a:endParaRPr lang="en-US"/>
        </a:p>
      </dgm:t>
    </dgm:pt>
    <dgm:pt modelId="{3D747A72-13DE-4E1B-A4E8-71D437C3DC29}" type="sibTrans" cxnId="{C6193BFE-E489-4A09-A1AC-A63AB26AE81A}">
      <dgm:prSet/>
      <dgm:spPr/>
      <dgm:t>
        <a:bodyPr/>
        <a:lstStyle/>
        <a:p>
          <a:endParaRPr lang="en-US"/>
        </a:p>
      </dgm:t>
    </dgm:pt>
    <dgm:pt modelId="{C007DC88-2DA2-4B72-B42C-AFCC0409DA5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Create a model that surpasses 90% accuracy</a:t>
          </a:r>
        </a:p>
      </dgm:t>
    </dgm:pt>
    <dgm:pt modelId="{8B33A189-F44D-4AA4-92F0-DF04DA77C673}" type="parTrans" cxnId="{8CB9CA21-B049-452D-A070-C4F252641F02}">
      <dgm:prSet/>
      <dgm:spPr/>
      <dgm:t>
        <a:bodyPr/>
        <a:lstStyle/>
        <a:p>
          <a:endParaRPr lang="en-US"/>
        </a:p>
      </dgm:t>
    </dgm:pt>
    <dgm:pt modelId="{F5644875-D09D-4C74-9B7D-C3402253A369}" type="sibTrans" cxnId="{8CB9CA21-B049-452D-A070-C4F252641F02}">
      <dgm:prSet/>
      <dgm:spPr/>
      <dgm:t>
        <a:bodyPr/>
        <a:lstStyle/>
        <a:p>
          <a:endParaRPr lang="en-US"/>
        </a:p>
      </dgm:t>
    </dgm:pt>
    <dgm:pt modelId="{E92347BD-E060-4D84-B431-689D17A8F117}" type="pres">
      <dgm:prSet presAssocID="{96CB52B5-A36C-4407-B8AB-8AC603802B1F}" presName="Name0" presStyleCnt="0">
        <dgm:presLayoutVars>
          <dgm:dir/>
          <dgm:animLvl val="lvl"/>
          <dgm:resizeHandles val="exact"/>
        </dgm:presLayoutVars>
      </dgm:prSet>
      <dgm:spPr/>
    </dgm:pt>
    <dgm:pt modelId="{4D46EAE4-0218-49DE-98CB-51926D0A4885}" type="pres">
      <dgm:prSet presAssocID="{7CBEEDD1-2845-4C7A-ACD3-1BA8C67E6BEC}" presName="boxAndChildren" presStyleCnt="0"/>
      <dgm:spPr/>
    </dgm:pt>
    <dgm:pt modelId="{8731B22E-5BCB-4F75-9009-42741E837AA6}" type="pres">
      <dgm:prSet presAssocID="{7CBEEDD1-2845-4C7A-ACD3-1BA8C67E6BEC}" presName="parentTextBox" presStyleLbl="alignNode1" presStyleIdx="0" presStyleCnt="5"/>
      <dgm:spPr/>
    </dgm:pt>
    <dgm:pt modelId="{B167E1EA-6ACC-4F6A-925E-154741E7406A}" type="pres">
      <dgm:prSet presAssocID="{7CBEEDD1-2845-4C7A-ACD3-1BA8C67E6BEC}" presName="descendantBox" presStyleLbl="bgAccFollowNode1" presStyleIdx="0" presStyleCnt="5"/>
      <dgm:spPr/>
    </dgm:pt>
    <dgm:pt modelId="{21362FB9-0064-47AB-B35A-6D6875D4559A}" type="pres">
      <dgm:prSet presAssocID="{FB7CA6DE-DAC0-4C0E-B513-9C866DDDD9D2}" presName="sp" presStyleCnt="0"/>
      <dgm:spPr/>
    </dgm:pt>
    <dgm:pt modelId="{F6ECE6F0-6334-4BE4-9617-29522D4917CC}" type="pres">
      <dgm:prSet presAssocID="{09B27A4C-069A-4502-9A39-425B4484FA1B}" presName="arrowAndChildren" presStyleCnt="0"/>
      <dgm:spPr/>
    </dgm:pt>
    <dgm:pt modelId="{47132F1D-5377-407A-A23C-0D86C9CE765C}" type="pres">
      <dgm:prSet presAssocID="{09B27A4C-069A-4502-9A39-425B4484FA1B}" presName="parentTextArrow" presStyleLbl="node1" presStyleIdx="0" presStyleCnt="0"/>
      <dgm:spPr/>
    </dgm:pt>
    <dgm:pt modelId="{CC1E57F2-6F63-48B8-8402-270358297AB6}" type="pres">
      <dgm:prSet presAssocID="{09B27A4C-069A-4502-9A39-425B4484FA1B}" presName="arrow" presStyleLbl="alignNode1" presStyleIdx="1" presStyleCnt="5"/>
      <dgm:spPr/>
    </dgm:pt>
    <dgm:pt modelId="{486577D0-AFBA-4653-96DF-94072A939655}" type="pres">
      <dgm:prSet presAssocID="{09B27A4C-069A-4502-9A39-425B4484FA1B}" presName="descendantArrow" presStyleLbl="bgAccFollowNode1" presStyleIdx="1" presStyleCnt="5"/>
      <dgm:spPr/>
    </dgm:pt>
    <dgm:pt modelId="{E0D9E2AC-C3CC-4927-8F0F-27E9CA255934}" type="pres">
      <dgm:prSet presAssocID="{0D9D0E1B-DA2A-40AA-8FE7-BC616F89659D}" presName="sp" presStyleCnt="0"/>
      <dgm:spPr/>
    </dgm:pt>
    <dgm:pt modelId="{7D05608E-636C-4DF7-B36F-EBE9EB4EBF62}" type="pres">
      <dgm:prSet presAssocID="{807683B0-4958-4E9D-8310-409F22365B7B}" presName="arrowAndChildren" presStyleCnt="0"/>
      <dgm:spPr/>
    </dgm:pt>
    <dgm:pt modelId="{3AEA2481-9985-414C-86A5-08149260F1E9}" type="pres">
      <dgm:prSet presAssocID="{807683B0-4958-4E9D-8310-409F22365B7B}" presName="parentTextArrow" presStyleLbl="node1" presStyleIdx="0" presStyleCnt="0"/>
      <dgm:spPr/>
    </dgm:pt>
    <dgm:pt modelId="{9964FA52-17D7-4CE1-8ADF-2C354E4A6BD9}" type="pres">
      <dgm:prSet presAssocID="{807683B0-4958-4E9D-8310-409F22365B7B}" presName="arrow" presStyleLbl="alignNode1" presStyleIdx="2" presStyleCnt="5"/>
      <dgm:spPr/>
    </dgm:pt>
    <dgm:pt modelId="{2CE34F52-4BD7-4C09-86F7-CAF237CDC09F}" type="pres">
      <dgm:prSet presAssocID="{807683B0-4958-4E9D-8310-409F22365B7B}" presName="descendantArrow" presStyleLbl="bgAccFollowNode1" presStyleIdx="2" presStyleCnt="5"/>
      <dgm:spPr/>
    </dgm:pt>
    <dgm:pt modelId="{FA63F3E7-BFF0-4BBB-943D-5F31CA1C3C1E}" type="pres">
      <dgm:prSet presAssocID="{CF1E2390-BBB5-431A-8290-711E1E33AA38}" presName="sp" presStyleCnt="0"/>
      <dgm:spPr/>
    </dgm:pt>
    <dgm:pt modelId="{E96D4E66-0CCB-42E7-AA76-11FC84BCA4CF}" type="pres">
      <dgm:prSet presAssocID="{3BB918CC-39C2-48B4-9C25-7FC4E3D64736}" presName="arrowAndChildren" presStyleCnt="0"/>
      <dgm:spPr/>
    </dgm:pt>
    <dgm:pt modelId="{D4EFE3DF-8547-4845-95A1-C461E1259EF9}" type="pres">
      <dgm:prSet presAssocID="{3BB918CC-39C2-48B4-9C25-7FC4E3D64736}" presName="parentTextArrow" presStyleLbl="node1" presStyleIdx="0" presStyleCnt="0"/>
      <dgm:spPr/>
    </dgm:pt>
    <dgm:pt modelId="{CCB38371-4C53-479F-AE7C-020F55A7770A}" type="pres">
      <dgm:prSet presAssocID="{3BB918CC-39C2-48B4-9C25-7FC4E3D64736}" presName="arrow" presStyleLbl="alignNode1" presStyleIdx="3" presStyleCnt="5"/>
      <dgm:spPr/>
    </dgm:pt>
    <dgm:pt modelId="{19104D42-D091-4055-B133-3F1E9D438366}" type="pres">
      <dgm:prSet presAssocID="{3BB918CC-39C2-48B4-9C25-7FC4E3D64736}" presName="descendantArrow" presStyleLbl="bgAccFollowNode1" presStyleIdx="3" presStyleCnt="5"/>
      <dgm:spPr/>
    </dgm:pt>
    <dgm:pt modelId="{4BF444B7-AFAB-4863-AA65-A719E93AF048}" type="pres">
      <dgm:prSet presAssocID="{7E1B1158-8FCA-486E-87EC-C71F82093DD0}" presName="sp" presStyleCnt="0"/>
      <dgm:spPr/>
    </dgm:pt>
    <dgm:pt modelId="{D03B8FDB-DFC3-41C4-8A01-97498CA21DB3}" type="pres">
      <dgm:prSet presAssocID="{ADD8EAB7-91E7-479F-B601-7EDFD732A0F4}" presName="arrowAndChildren" presStyleCnt="0"/>
      <dgm:spPr/>
    </dgm:pt>
    <dgm:pt modelId="{A46E7D8E-1023-416C-8093-D2F5A89A3E60}" type="pres">
      <dgm:prSet presAssocID="{ADD8EAB7-91E7-479F-B601-7EDFD732A0F4}" presName="parentTextArrow" presStyleLbl="node1" presStyleIdx="0" presStyleCnt="0"/>
      <dgm:spPr/>
    </dgm:pt>
    <dgm:pt modelId="{BACB351A-668D-4F4D-98A8-38B5261A4094}" type="pres">
      <dgm:prSet presAssocID="{ADD8EAB7-91E7-479F-B601-7EDFD732A0F4}" presName="arrow" presStyleLbl="alignNode1" presStyleIdx="4" presStyleCnt="5"/>
      <dgm:spPr/>
    </dgm:pt>
    <dgm:pt modelId="{A162A37F-1905-412C-81DA-CF1FAC3F11A5}" type="pres">
      <dgm:prSet presAssocID="{ADD8EAB7-91E7-479F-B601-7EDFD732A0F4}" presName="descendantArrow" presStyleLbl="bgAccFollowNode1" presStyleIdx="4" presStyleCnt="5"/>
      <dgm:spPr/>
    </dgm:pt>
  </dgm:ptLst>
  <dgm:cxnLst>
    <dgm:cxn modelId="{C1C42D14-6D40-4348-8BE2-6AFC8BC4C5ED}" type="presOf" srcId="{09B27A4C-069A-4502-9A39-425B4484FA1B}" destId="{47132F1D-5377-407A-A23C-0D86C9CE765C}" srcOrd="0" destOrd="0" presId="urn:microsoft.com/office/officeart/2016/7/layout/VerticalDownArrowProcess"/>
    <dgm:cxn modelId="{8CB9CA21-B049-452D-A070-C4F252641F02}" srcId="{7CBEEDD1-2845-4C7A-ACD3-1BA8C67E6BEC}" destId="{C007DC88-2DA2-4B72-B42C-AFCC0409DA59}" srcOrd="0" destOrd="0" parTransId="{8B33A189-F44D-4AA4-92F0-DF04DA77C673}" sibTransId="{F5644875-D09D-4C74-9B7D-C3402253A369}"/>
    <dgm:cxn modelId="{1453D123-CD88-4801-94F6-B854C7A29E46}" type="presOf" srcId="{FF4EF720-4E79-4635-A230-6182079E0485}" destId="{486577D0-AFBA-4653-96DF-94072A939655}" srcOrd="0" destOrd="0" presId="urn:microsoft.com/office/officeart/2016/7/layout/VerticalDownArrowProcess"/>
    <dgm:cxn modelId="{32BFB160-3ADD-428F-9C6B-2381F5026315}" srcId="{807683B0-4958-4E9D-8310-409F22365B7B}" destId="{F3123043-AB18-41D4-98EF-D3CF461296F6}" srcOrd="0" destOrd="0" parTransId="{207BDEAB-AC14-4277-B265-404635EC1E94}" sibTransId="{A9ADC148-C940-494B-A4ED-205BF6754E74}"/>
    <dgm:cxn modelId="{838FAE68-3F41-47BD-BF4F-EAD8C2E893A2}" type="presOf" srcId="{3BB918CC-39C2-48B4-9C25-7FC4E3D64736}" destId="{CCB38371-4C53-479F-AE7C-020F55A7770A}" srcOrd="1" destOrd="0" presId="urn:microsoft.com/office/officeart/2016/7/layout/VerticalDownArrowProcess"/>
    <dgm:cxn modelId="{E1CAB74B-753E-4273-A053-73E7A47EF6B2}" type="presOf" srcId="{807683B0-4958-4E9D-8310-409F22365B7B}" destId="{3AEA2481-9985-414C-86A5-08149260F1E9}" srcOrd="0" destOrd="0" presId="urn:microsoft.com/office/officeart/2016/7/layout/VerticalDownArrowProcess"/>
    <dgm:cxn modelId="{6D50A158-1045-4092-B780-399DE10245DD}" type="presOf" srcId="{7CBEEDD1-2845-4C7A-ACD3-1BA8C67E6BEC}" destId="{8731B22E-5BCB-4F75-9009-42741E837AA6}" srcOrd="0" destOrd="0" presId="urn:microsoft.com/office/officeart/2016/7/layout/VerticalDownArrowProcess"/>
    <dgm:cxn modelId="{8EA12E59-D541-4F3A-BCE3-24B3A66CCA8E}" type="presOf" srcId="{EFA7E909-2805-4158-8CAE-27A85BFFF3F3}" destId="{A162A37F-1905-412C-81DA-CF1FAC3F11A5}" srcOrd="0" destOrd="0" presId="urn:microsoft.com/office/officeart/2016/7/layout/VerticalDownArrowProcess"/>
    <dgm:cxn modelId="{286EB55A-0067-4CFE-BB9C-377FD1B1969C}" type="presOf" srcId="{ADD8EAB7-91E7-479F-B601-7EDFD732A0F4}" destId="{BACB351A-668D-4F4D-98A8-38B5261A4094}" srcOrd="1" destOrd="0" presId="urn:microsoft.com/office/officeart/2016/7/layout/VerticalDownArrowProcess"/>
    <dgm:cxn modelId="{6B881997-0853-4733-A7CB-6D1EBD9F348B}" type="presOf" srcId="{807683B0-4958-4E9D-8310-409F22365B7B}" destId="{9964FA52-17D7-4CE1-8ADF-2C354E4A6BD9}" srcOrd="1" destOrd="0" presId="urn:microsoft.com/office/officeart/2016/7/layout/VerticalDownArrowProcess"/>
    <dgm:cxn modelId="{1825AC9B-DD47-4758-BF44-51BA544388B7}" srcId="{96CB52B5-A36C-4407-B8AB-8AC603802B1F}" destId="{807683B0-4958-4E9D-8310-409F22365B7B}" srcOrd="2" destOrd="0" parTransId="{8E087F78-D04C-4275-8E41-A012E3A0519B}" sibTransId="{0D9D0E1B-DA2A-40AA-8FE7-BC616F89659D}"/>
    <dgm:cxn modelId="{2DDDD3A2-5B05-4A31-9AD9-F46AF43F8A8A}" srcId="{09B27A4C-069A-4502-9A39-425B4484FA1B}" destId="{FF4EF720-4E79-4635-A230-6182079E0485}" srcOrd="0" destOrd="0" parTransId="{0085F4F8-95E8-4F8F-A099-0DD8D4C6F8E6}" sibTransId="{BDDC623D-FC86-4944-865C-75F837CDA99D}"/>
    <dgm:cxn modelId="{39B8A0A9-ADFC-454E-979C-C196A2A1A991}" type="presOf" srcId="{96CB52B5-A36C-4407-B8AB-8AC603802B1F}" destId="{E92347BD-E060-4D84-B431-689D17A8F117}" srcOrd="0" destOrd="0" presId="urn:microsoft.com/office/officeart/2016/7/layout/VerticalDownArrowProcess"/>
    <dgm:cxn modelId="{37E646AA-6F44-4A0C-A26E-516DE26A7D36}" srcId="{96CB52B5-A36C-4407-B8AB-8AC603802B1F}" destId="{09B27A4C-069A-4502-9A39-425B4484FA1B}" srcOrd="3" destOrd="0" parTransId="{C6CB7C0B-E259-4457-9E6B-E55E89260070}" sibTransId="{FB7CA6DE-DAC0-4C0E-B513-9C866DDDD9D2}"/>
    <dgm:cxn modelId="{21E54CB4-2B2E-4BAD-B01B-D67B600883B6}" type="presOf" srcId="{09B27A4C-069A-4502-9A39-425B4484FA1B}" destId="{CC1E57F2-6F63-48B8-8402-270358297AB6}" srcOrd="1" destOrd="0" presId="urn:microsoft.com/office/officeart/2016/7/layout/VerticalDownArrowProcess"/>
    <dgm:cxn modelId="{2C41F3B9-259E-434F-988F-F2E9E1A7209D}" type="presOf" srcId="{BC1BC535-9AEB-4126-B6AE-43D02FC8C0FE}" destId="{19104D42-D091-4055-B133-3F1E9D438366}" srcOrd="0" destOrd="0" presId="urn:microsoft.com/office/officeart/2016/7/layout/VerticalDownArrowProcess"/>
    <dgm:cxn modelId="{A03A41BB-BF0A-4C81-A321-5A712CCBF9E1}" type="presOf" srcId="{ADD8EAB7-91E7-479F-B601-7EDFD732A0F4}" destId="{A46E7D8E-1023-416C-8093-D2F5A89A3E60}" srcOrd="0" destOrd="0" presId="urn:microsoft.com/office/officeart/2016/7/layout/VerticalDownArrowProcess"/>
    <dgm:cxn modelId="{9CC7C0CF-5B77-4C7B-BFC0-8EF380E3DB2C}" srcId="{96CB52B5-A36C-4407-B8AB-8AC603802B1F}" destId="{3BB918CC-39C2-48B4-9C25-7FC4E3D64736}" srcOrd="1" destOrd="0" parTransId="{F85A327F-843A-4C74-A315-8A6CF5A367AE}" sibTransId="{CF1E2390-BBB5-431A-8290-711E1E33AA38}"/>
    <dgm:cxn modelId="{1C55E3E4-92D5-4B1C-97B2-F4E843B83667}" srcId="{3BB918CC-39C2-48B4-9C25-7FC4E3D64736}" destId="{BC1BC535-9AEB-4126-B6AE-43D02FC8C0FE}" srcOrd="0" destOrd="0" parTransId="{E0596EF4-94CC-4CE8-B44E-1B627D13B843}" sibTransId="{7F4D5E2A-C5E7-4B3D-BF66-747B6ABCDBD4}"/>
    <dgm:cxn modelId="{C7AB42EB-F1C7-431D-80E4-5C37AAB690AC}" srcId="{96CB52B5-A36C-4407-B8AB-8AC603802B1F}" destId="{ADD8EAB7-91E7-479F-B601-7EDFD732A0F4}" srcOrd="0" destOrd="0" parTransId="{830B1BAD-38C7-48A7-8EAF-0F523131D847}" sibTransId="{7E1B1158-8FCA-486E-87EC-C71F82093DD0}"/>
    <dgm:cxn modelId="{6ED878EC-9A6B-4187-828D-2A820665335F}" type="presOf" srcId="{3BB918CC-39C2-48B4-9C25-7FC4E3D64736}" destId="{D4EFE3DF-8547-4845-95A1-C461E1259EF9}" srcOrd="0" destOrd="0" presId="urn:microsoft.com/office/officeart/2016/7/layout/VerticalDownArrowProcess"/>
    <dgm:cxn modelId="{158C10EE-0C28-4622-9894-CD27A93B241F}" type="presOf" srcId="{F3123043-AB18-41D4-98EF-D3CF461296F6}" destId="{2CE34F52-4BD7-4C09-86F7-CAF237CDC09F}" srcOrd="0" destOrd="0" presId="urn:microsoft.com/office/officeart/2016/7/layout/VerticalDownArrowProcess"/>
    <dgm:cxn modelId="{56FAC7F1-F910-44E9-BB7B-5AD3AED6F5E4}" srcId="{ADD8EAB7-91E7-479F-B601-7EDFD732A0F4}" destId="{EFA7E909-2805-4158-8CAE-27A85BFFF3F3}" srcOrd="0" destOrd="0" parTransId="{59B619A5-02F4-4296-BC5B-B1A634C9A08D}" sibTransId="{4FFA508C-502B-4DF2-AEEB-799354346F3C}"/>
    <dgm:cxn modelId="{3DF9F7F5-B8C2-42A7-8FDA-503ED87132A2}" type="presOf" srcId="{C007DC88-2DA2-4B72-B42C-AFCC0409DA59}" destId="{B167E1EA-6ACC-4F6A-925E-154741E7406A}" srcOrd="0" destOrd="0" presId="urn:microsoft.com/office/officeart/2016/7/layout/VerticalDownArrowProcess"/>
    <dgm:cxn modelId="{C6193BFE-E489-4A09-A1AC-A63AB26AE81A}" srcId="{96CB52B5-A36C-4407-B8AB-8AC603802B1F}" destId="{7CBEEDD1-2845-4C7A-ACD3-1BA8C67E6BEC}" srcOrd="4" destOrd="0" parTransId="{DB78F2A8-E533-4D53-AD04-E4662544073E}" sibTransId="{3D747A72-13DE-4E1B-A4E8-71D437C3DC29}"/>
    <dgm:cxn modelId="{9C391B4C-5846-4759-ABD2-81E84F1B567C}" type="presParOf" srcId="{E92347BD-E060-4D84-B431-689D17A8F117}" destId="{4D46EAE4-0218-49DE-98CB-51926D0A4885}" srcOrd="0" destOrd="0" presId="urn:microsoft.com/office/officeart/2016/7/layout/VerticalDownArrowProcess"/>
    <dgm:cxn modelId="{96DF80A4-6458-4D1A-A6BD-5FB18C50E8E8}" type="presParOf" srcId="{4D46EAE4-0218-49DE-98CB-51926D0A4885}" destId="{8731B22E-5BCB-4F75-9009-42741E837AA6}" srcOrd="0" destOrd="0" presId="urn:microsoft.com/office/officeart/2016/7/layout/VerticalDownArrowProcess"/>
    <dgm:cxn modelId="{4B36564B-8140-45E2-A87A-E13020D08B60}" type="presParOf" srcId="{4D46EAE4-0218-49DE-98CB-51926D0A4885}" destId="{B167E1EA-6ACC-4F6A-925E-154741E7406A}" srcOrd="1" destOrd="0" presId="urn:microsoft.com/office/officeart/2016/7/layout/VerticalDownArrowProcess"/>
    <dgm:cxn modelId="{827CF61F-50A6-4598-818D-784BE7396E12}" type="presParOf" srcId="{E92347BD-E060-4D84-B431-689D17A8F117}" destId="{21362FB9-0064-47AB-B35A-6D6875D4559A}" srcOrd="1" destOrd="0" presId="urn:microsoft.com/office/officeart/2016/7/layout/VerticalDownArrowProcess"/>
    <dgm:cxn modelId="{2BD6D8AD-D991-4896-923B-76ED89D9CC81}" type="presParOf" srcId="{E92347BD-E060-4D84-B431-689D17A8F117}" destId="{F6ECE6F0-6334-4BE4-9617-29522D4917CC}" srcOrd="2" destOrd="0" presId="urn:microsoft.com/office/officeart/2016/7/layout/VerticalDownArrowProcess"/>
    <dgm:cxn modelId="{F9E218F3-7DAF-4759-A443-940FDDFA4AD6}" type="presParOf" srcId="{F6ECE6F0-6334-4BE4-9617-29522D4917CC}" destId="{47132F1D-5377-407A-A23C-0D86C9CE765C}" srcOrd="0" destOrd="0" presId="urn:microsoft.com/office/officeart/2016/7/layout/VerticalDownArrowProcess"/>
    <dgm:cxn modelId="{35396D19-B6B0-41D2-BED1-571FF6C751DA}" type="presParOf" srcId="{F6ECE6F0-6334-4BE4-9617-29522D4917CC}" destId="{CC1E57F2-6F63-48B8-8402-270358297AB6}" srcOrd="1" destOrd="0" presId="urn:microsoft.com/office/officeart/2016/7/layout/VerticalDownArrowProcess"/>
    <dgm:cxn modelId="{ED4C85C7-8BDC-4AB6-AE82-1B95EF9D9D45}" type="presParOf" srcId="{F6ECE6F0-6334-4BE4-9617-29522D4917CC}" destId="{486577D0-AFBA-4653-96DF-94072A939655}" srcOrd="2" destOrd="0" presId="urn:microsoft.com/office/officeart/2016/7/layout/VerticalDownArrowProcess"/>
    <dgm:cxn modelId="{48B879D7-8DC4-4507-8025-2ABB59613D18}" type="presParOf" srcId="{E92347BD-E060-4D84-B431-689D17A8F117}" destId="{E0D9E2AC-C3CC-4927-8F0F-27E9CA255934}" srcOrd="3" destOrd="0" presId="urn:microsoft.com/office/officeart/2016/7/layout/VerticalDownArrowProcess"/>
    <dgm:cxn modelId="{E1B80E7E-9DD8-4C37-A490-1674DA514B46}" type="presParOf" srcId="{E92347BD-E060-4D84-B431-689D17A8F117}" destId="{7D05608E-636C-4DF7-B36F-EBE9EB4EBF62}" srcOrd="4" destOrd="0" presId="urn:microsoft.com/office/officeart/2016/7/layout/VerticalDownArrowProcess"/>
    <dgm:cxn modelId="{5643AF66-C134-4675-B601-DC94A273947D}" type="presParOf" srcId="{7D05608E-636C-4DF7-B36F-EBE9EB4EBF62}" destId="{3AEA2481-9985-414C-86A5-08149260F1E9}" srcOrd="0" destOrd="0" presId="urn:microsoft.com/office/officeart/2016/7/layout/VerticalDownArrowProcess"/>
    <dgm:cxn modelId="{9C6D0986-60DF-4051-8B75-5EAA33B8A096}" type="presParOf" srcId="{7D05608E-636C-4DF7-B36F-EBE9EB4EBF62}" destId="{9964FA52-17D7-4CE1-8ADF-2C354E4A6BD9}" srcOrd="1" destOrd="0" presId="urn:microsoft.com/office/officeart/2016/7/layout/VerticalDownArrowProcess"/>
    <dgm:cxn modelId="{A986D1BA-A715-4130-8DCE-FE406FF34F3D}" type="presParOf" srcId="{7D05608E-636C-4DF7-B36F-EBE9EB4EBF62}" destId="{2CE34F52-4BD7-4C09-86F7-CAF237CDC09F}" srcOrd="2" destOrd="0" presId="urn:microsoft.com/office/officeart/2016/7/layout/VerticalDownArrowProcess"/>
    <dgm:cxn modelId="{9600C4AA-7EBD-48BD-972E-D6B6D3763844}" type="presParOf" srcId="{E92347BD-E060-4D84-B431-689D17A8F117}" destId="{FA63F3E7-BFF0-4BBB-943D-5F31CA1C3C1E}" srcOrd="5" destOrd="0" presId="urn:microsoft.com/office/officeart/2016/7/layout/VerticalDownArrowProcess"/>
    <dgm:cxn modelId="{8539FAC0-852D-4A8F-ABED-0C2B199FF7E9}" type="presParOf" srcId="{E92347BD-E060-4D84-B431-689D17A8F117}" destId="{E96D4E66-0CCB-42E7-AA76-11FC84BCA4CF}" srcOrd="6" destOrd="0" presId="urn:microsoft.com/office/officeart/2016/7/layout/VerticalDownArrowProcess"/>
    <dgm:cxn modelId="{F88D7E3E-554F-49E6-AD04-1558EA09211F}" type="presParOf" srcId="{E96D4E66-0CCB-42E7-AA76-11FC84BCA4CF}" destId="{D4EFE3DF-8547-4845-95A1-C461E1259EF9}" srcOrd="0" destOrd="0" presId="urn:microsoft.com/office/officeart/2016/7/layout/VerticalDownArrowProcess"/>
    <dgm:cxn modelId="{F1ED7E2E-E951-4100-BDEA-96503CBD7710}" type="presParOf" srcId="{E96D4E66-0CCB-42E7-AA76-11FC84BCA4CF}" destId="{CCB38371-4C53-479F-AE7C-020F55A7770A}" srcOrd="1" destOrd="0" presId="urn:microsoft.com/office/officeart/2016/7/layout/VerticalDownArrowProcess"/>
    <dgm:cxn modelId="{3BA1191A-0994-4C41-9606-514F3F673AC2}" type="presParOf" srcId="{E96D4E66-0CCB-42E7-AA76-11FC84BCA4CF}" destId="{19104D42-D091-4055-B133-3F1E9D438366}" srcOrd="2" destOrd="0" presId="urn:microsoft.com/office/officeart/2016/7/layout/VerticalDownArrowProcess"/>
    <dgm:cxn modelId="{27989988-E7B0-4633-90D2-58A73C6903A1}" type="presParOf" srcId="{E92347BD-E060-4D84-B431-689D17A8F117}" destId="{4BF444B7-AFAB-4863-AA65-A719E93AF048}" srcOrd="7" destOrd="0" presId="urn:microsoft.com/office/officeart/2016/7/layout/VerticalDownArrowProcess"/>
    <dgm:cxn modelId="{D572E4E6-7995-4334-A6A7-FF1BF54876E8}" type="presParOf" srcId="{E92347BD-E060-4D84-B431-689D17A8F117}" destId="{D03B8FDB-DFC3-41C4-8A01-97498CA21DB3}" srcOrd="8" destOrd="0" presId="urn:microsoft.com/office/officeart/2016/7/layout/VerticalDownArrowProcess"/>
    <dgm:cxn modelId="{4DE6F4FA-B6F3-4471-8D6E-4D8779D7311F}" type="presParOf" srcId="{D03B8FDB-DFC3-41C4-8A01-97498CA21DB3}" destId="{A46E7D8E-1023-416C-8093-D2F5A89A3E60}" srcOrd="0" destOrd="0" presId="urn:microsoft.com/office/officeart/2016/7/layout/VerticalDownArrowProcess"/>
    <dgm:cxn modelId="{D1C5A96D-8024-4B89-91C4-1080CD815465}" type="presParOf" srcId="{D03B8FDB-DFC3-41C4-8A01-97498CA21DB3}" destId="{BACB351A-668D-4F4D-98A8-38B5261A4094}" srcOrd="1" destOrd="0" presId="urn:microsoft.com/office/officeart/2016/7/layout/VerticalDownArrowProcess"/>
    <dgm:cxn modelId="{1F68F45C-074A-4F7B-80C5-8DF9B5864DC0}" type="presParOf" srcId="{D03B8FDB-DFC3-41C4-8A01-97498CA21DB3}" destId="{A162A37F-1905-412C-81DA-CF1FAC3F11A5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6B1AB2-EC12-4845-AD78-D37D08048BD6}" type="doc">
      <dgm:prSet loTypeId="urn:microsoft.com/office/officeart/2005/8/layout/process4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7E48B98-7D4E-4333-814A-CBA2929ECBFD}">
      <dgm:prSet/>
      <dgm:spPr/>
      <dgm:t>
        <a:bodyPr/>
        <a:lstStyle/>
        <a:p>
          <a:r>
            <a:rPr lang="en-US" dirty="0"/>
            <a:t>Flexible model generation requires flexible…</a:t>
          </a:r>
        </a:p>
      </dgm:t>
    </dgm:pt>
    <dgm:pt modelId="{82A5611F-12CD-4232-BDF4-D2062B0BF54E}" type="parTrans" cxnId="{FA4A4656-6866-4B05-83E2-1FEC9F665DCE}">
      <dgm:prSet/>
      <dgm:spPr/>
      <dgm:t>
        <a:bodyPr/>
        <a:lstStyle/>
        <a:p>
          <a:endParaRPr lang="en-US"/>
        </a:p>
      </dgm:t>
    </dgm:pt>
    <dgm:pt modelId="{5B5B520C-E70C-4378-958D-66E2D0CF2516}" type="sibTrans" cxnId="{FA4A4656-6866-4B05-83E2-1FEC9F665DCE}">
      <dgm:prSet/>
      <dgm:spPr/>
      <dgm:t>
        <a:bodyPr/>
        <a:lstStyle/>
        <a:p>
          <a:endParaRPr lang="en-US"/>
        </a:p>
      </dgm:t>
    </dgm:pt>
    <dgm:pt modelId="{2924A9E4-903B-433A-BE24-A1D5CF5E9EB7}">
      <dgm:prSet/>
      <dgm:spPr/>
      <dgm:t>
        <a:bodyPr/>
        <a:lstStyle/>
        <a:p>
          <a:r>
            <a:rPr lang="en-US"/>
            <a:t>File importing</a:t>
          </a:r>
        </a:p>
      </dgm:t>
    </dgm:pt>
    <dgm:pt modelId="{9B0DAA62-E5C4-4383-BBE8-FAE3CF3F06A3}" type="parTrans" cxnId="{4B68DCBD-B040-4808-9056-DA6BA4F20147}">
      <dgm:prSet/>
      <dgm:spPr/>
      <dgm:t>
        <a:bodyPr/>
        <a:lstStyle/>
        <a:p>
          <a:endParaRPr lang="en-US"/>
        </a:p>
      </dgm:t>
    </dgm:pt>
    <dgm:pt modelId="{D30E7DC4-A4DD-4E2A-BD15-9C4800ADC621}" type="sibTrans" cxnId="{4B68DCBD-B040-4808-9056-DA6BA4F20147}">
      <dgm:prSet/>
      <dgm:spPr/>
      <dgm:t>
        <a:bodyPr/>
        <a:lstStyle/>
        <a:p>
          <a:endParaRPr lang="en-US"/>
        </a:p>
      </dgm:t>
    </dgm:pt>
    <dgm:pt modelId="{67D70BC4-697D-4E39-A7AA-454B28C4258D}">
      <dgm:prSet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r>
            <a:rPr lang="en-US" dirty="0"/>
            <a:t>Data splitting</a:t>
          </a:r>
        </a:p>
      </dgm:t>
    </dgm:pt>
    <dgm:pt modelId="{888A1B74-12C0-47A0-9DFD-8F370E1BC15F}" type="parTrans" cxnId="{D7ED1618-424D-4A09-B984-E348E978A7E9}">
      <dgm:prSet/>
      <dgm:spPr/>
      <dgm:t>
        <a:bodyPr/>
        <a:lstStyle/>
        <a:p>
          <a:endParaRPr lang="en-US"/>
        </a:p>
      </dgm:t>
    </dgm:pt>
    <dgm:pt modelId="{727E7E74-CCE8-4496-9805-E18D7E02ED1C}" type="sibTrans" cxnId="{D7ED1618-424D-4A09-B984-E348E978A7E9}">
      <dgm:prSet/>
      <dgm:spPr/>
      <dgm:t>
        <a:bodyPr/>
        <a:lstStyle/>
        <a:p>
          <a:endParaRPr lang="en-US"/>
        </a:p>
      </dgm:t>
    </dgm:pt>
    <dgm:pt modelId="{4FA0FBE8-E962-4AA2-841E-83A00A07D709}">
      <dgm:prSet/>
      <dgm:spPr/>
      <dgm:t>
        <a:bodyPr/>
        <a:lstStyle/>
        <a:p>
          <a:r>
            <a:rPr lang="en-US"/>
            <a:t>Feature generation</a:t>
          </a:r>
        </a:p>
      </dgm:t>
    </dgm:pt>
    <dgm:pt modelId="{130B6A99-796B-483A-9B01-C64A47010F91}" type="parTrans" cxnId="{EE7A8D15-921A-4D0F-B2FF-8684927A97C4}">
      <dgm:prSet/>
      <dgm:spPr/>
      <dgm:t>
        <a:bodyPr/>
        <a:lstStyle/>
        <a:p>
          <a:endParaRPr lang="en-US"/>
        </a:p>
      </dgm:t>
    </dgm:pt>
    <dgm:pt modelId="{22C05C7A-9056-4BCE-B0F1-A60C17346160}" type="sibTrans" cxnId="{EE7A8D15-921A-4D0F-B2FF-8684927A97C4}">
      <dgm:prSet/>
      <dgm:spPr/>
      <dgm:t>
        <a:bodyPr/>
        <a:lstStyle/>
        <a:p>
          <a:endParaRPr lang="en-US"/>
        </a:p>
      </dgm:t>
    </dgm:pt>
    <dgm:pt modelId="{A2A58DA3-10D1-4700-B92B-FA5DB32B4DBF}">
      <dgm:prSet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r>
            <a:rPr lang="en-US"/>
            <a:t>Testing</a:t>
          </a:r>
        </a:p>
      </dgm:t>
    </dgm:pt>
    <dgm:pt modelId="{2B0C6C42-7104-49EE-B3F6-B124FE6122FD}" type="parTrans" cxnId="{D366B561-F1D2-42FF-B873-6C9976D43E66}">
      <dgm:prSet/>
      <dgm:spPr/>
      <dgm:t>
        <a:bodyPr/>
        <a:lstStyle/>
        <a:p>
          <a:endParaRPr lang="en-US"/>
        </a:p>
      </dgm:t>
    </dgm:pt>
    <dgm:pt modelId="{778621E4-760E-4AEF-AB9A-F9712107A9A7}" type="sibTrans" cxnId="{D366B561-F1D2-42FF-B873-6C9976D43E66}">
      <dgm:prSet/>
      <dgm:spPr/>
      <dgm:t>
        <a:bodyPr/>
        <a:lstStyle/>
        <a:p>
          <a:endParaRPr lang="en-US"/>
        </a:p>
      </dgm:t>
    </dgm:pt>
    <dgm:pt modelId="{40BAEEE0-D3D3-495A-80AE-32C30AB3F294}">
      <dgm:prSet/>
      <dgm:spPr/>
      <dgm:t>
        <a:bodyPr/>
        <a:lstStyle/>
        <a:p>
          <a:r>
            <a:rPr lang="en-US"/>
            <a:t>Reporting</a:t>
          </a:r>
        </a:p>
      </dgm:t>
    </dgm:pt>
    <dgm:pt modelId="{161F3390-A9BF-47E8-8E11-0845B01191E7}" type="parTrans" cxnId="{81C18F6B-5EF0-4C3D-BD4E-8FE2C75D1903}">
      <dgm:prSet/>
      <dgm:spPr/>
      <dgm:t>
        <a:bodyPr/>
        <a:lstStyle/>
        <a:p>
          <a:endParaRPr lang="en-US"/>
        </a:p>
      </dgm:t>
    </dgm:pt>
    <dgm:pt modelId="{D0EE20C7-0021-43EC-B8E6-6A4D467FEB3D}" type="sibTrans" cxnId="{81C18F6B-5EF0-4C3D-BD4E-8FE2C75D1903}">
      <dgm:prSet/>
      <dgm:spPr/>
      <dgm:t>
        <a:bodyPr/>
        <a:lstStyle/>
        <a:p>
          <a:endParaRPr lang="en-US"/>
        </a:p>
      </dgm:t>
    </dgm:pt>
    <dgm:pt modelId="{6CAEB8BD-D36D-4D4B-B251-E8488B9524C4}">
      <dgm:prSet/>
      <dgm:spPr/>
      <dgm:t>
        <a:bodyPr/>
        <a:lstStyle/>
        <a:p>
          <a:r>
            <a:rPr lang="en-US" dirty="0"/>
            <a:t>Flexibility stems from modularity</a:t>
          </a:r>
        </a:p>
      </dgm:t>
    </dgm:pt>
    <dgm:pt modelId="{4E315F83-9D83-423A-A8EB-BBC0F19E033F}" type="parTrans" cxnId="{A543DCFF-6D32-4C57-8019-E2CAF1D1AA83}">
      <dgm:prSet/>
      <dgm:spPr/>
      <dgm:t>
        <a:bodyPr/>
        <a:lstStyle/>
        <a:p>
          <a:endParaRPr lang="en-US"/>
        </a:p>
      </dgm:t>
    </dgm:pt>
    <dgm:pt modelId="{D0A6AE73-5007-4B46-B370-E1E78A616EAC}" type="sibTrans" cxnId="{A543DCFF-6D32-4C57-8019-E2CAF1D1AA83}">
      <dgm:prSet/>
      <dgm:spPr/>
      <dgm:t>
        <a:bodyPr/>
        <a:lstStyle/>
        <a:p>
          <a:endParaRPr lang="en-US"/>
        </a:p>
      </dgm:t>
    </dgm:pt>
    <dgm:pt modelId="{A64ED5D2-A678-4F6E-BEB4-F58F1828CDD0}">
      <dgm:prSet/>
      <dgm:spPr/>
      <dgm:t>
        <a:bodyPr/>
        <a:lstStyle/>
        <a:p>
          <a:r>
            <a:rPr lang="en-US" dirty="0"/>
            <a:t>Code streamlined into flexible modules</a:t>
          </a:r>
        </a:p>
      </dgm:t>
    </dgm:pt>
    <dgm:pt modelId="{AB9E6539-3A32-4DF8-9640-99F247922ECA}" type="parTrans" cxnId="{AADAE4C7-12CA-4686-8216-F7304DDABA94}">
      <dgm:prSet/>
      <dgm:spPr/>
      <dgm:t>
        <a:bodyPr/>
        <a:lstStyle/>
        <a:p>
          <a:endParaRPr lang="en-US"/>
        </a:p>
      </dgm:t>
    </dgm:pt>
    <dgm:pt modelId="{59B04179-3EF5-4EBE-91CE-86A1B29FD9F8}" type="sibTrans" cxnId="{AADAE4C7-12CA-4686-8216-F7304DDABA94}">
      <dgm:prSet/>
      <dgm:spPr/>
      <dgm:t>
        <a:bodyPr/>
        <a:lstStyle/>
        <a:p>
          <a:endParaRPr lang="en-US"/>
        </a:p>
      </dgm:t>
    </dgm:pt>
    <dgm:pt modelId="{3BF28431-15F1-4FA5-A076-B77498D69ED6}" type="pres">
      <dgm:prSet presAssocID="{586B1AB2-EC12-4845-AD78-D37D08048BD6}" presName="Name0" presStyleCnt="0">
        <dgm:presLayoutVars>
          <dgm:dir/>
          <dgm:animLvl val="lvl"/>
          <dgm:resizeHandles val="exact"/>
        </dgm:presLayoutVars>
      </dgm:prSet>
      <dgm:spPr/>
    </dgm:pt>
    <dgm:pt modelId="{1D9B1DE7-068D-467C-8C9F-C2A2B8199491}" type="pres">
      <dgm:prSet presAssocID="{6CAEB8BD-D36D-4D4B-B251-E8488B9524C4}" presName="boxAndChildren" presStyleCnt="0"/>
      <dgm:spPr/>
    </dgm:pt>
    <dgm:pt modelId="{21F621DA-A48D-47E9-B1B1-3788147F0A66}" type="pres">
      <dgm:prSet presAssocID="{6CAEB8BD-D36D-4D4B-B251-E8488B9524C4}" presName="parentTextBox" presStyleLbl="node1" presStyleIdx="0" presStyleCnt="2"/>
      <dgm:spPr/>
    </dgm:pt>
    <dgm:pt modelId="{1AAEE1AD-BC38-452D-82BF-DA0C201CFE2E}" type="pres">
      <dgm:prSet presAssocID="{6CAEB8BD-D36D-4D4B-B251-E8488B9524C4}" presName="entireBox" presStyleLbl="node1" presStyleIdx="0" presStyleCnt="2"/>
      <dgm:spPr/>
    </dgm:pt>
    <dgm:pt modelId="{64991DFF-AE2D-4ADC-A83F-373D6E43B778}" type="pres">
      <dgm:prSet presAssocID="{6CAEB8BD-D36D-4D4B-B251-E8488B9524C4}" presName="descendantBox" presStyleCnt="0"/>
      <dgm:spPr/>
    </dgm:pt>
    <dgm:pt modelId="{7ACB48BA-9E60-41AE-A91F-00EEC4FB6C93}" type="pres">
      <dgm:prSet presAssocID="{A64ED5D2-A678-4F6E-BEB4-F58F1828CDD0}" presName="childTextBox" presStyleLbl="fgAccFollowNode1" presStyleIdx="0" presStyleCnt="6">
        <dgm:presLayoutVars>
          <dgm:bulletEnabled val="1"/>
        </dgm:presLayoutVars>
      </dgm:prSet>
      <dgm:spPr/>
    </dgm:pt>
    <dgm:pt modelId="{4DF2785C-3F64-445F-B33B-C9ABCFC19E1E}" type="pres">
      <dgm:prSet presAssocID="{5B5B520C-E70C-4378-958D-66E2D0CF2516}" presName="sp" presStyleCnt="0"/>
      <dgm:spPr/>
    </dgm:pt>
    <dgm:pt modelId="{DC323A54-F588-4607-8D1D-E024179B520C}" type="pres">
      <dgm:prSet presAssocID="{47E48B98-7D4E-4333-814A-CBA2929ECBFD}" presName="arrowAndChildren" presStyleCnt="0"/>
      <dgm:spPr/>
    </dgm:pt>
    <dgm:pt modelId="{0817ED30-0337-4E86-AB41-A0685FBBC158}" type="pres">
      <dgm:prSet presAssocID="{47E48B98-7D4E-4333-814A-CBA2929ECBFD}" presName="parentTextArrow" presStyleLbl="node1" presStyleIdx="0" presStyleCnt="2"/>
      <dgm:spPr/>
    </dgm:pt>
    <dgm:pt modelId="{787B9F0C-E174-4264-A824-F627E942813B}" type="pres">
      <dgm:prSet presAssocID="{47E48B98-7D4E-4333-814A-CBA2929ECBFD}" presName="arrow" presStyleLbl="node1" presStyleIdx="1" presStyleCnt="2"/>
      <dgm:spPr/>
    </dgm:pt>
    <dgm:pt modelId="{3B94EE24-9E3B-460A-821D-A83A82D88721}" type="pres">
      <dgm:prSet presAssocID="{47E48B98-7D4E-4333-814A-CBA2929ECBFD}" presName="descendantArrow" presStyleCnt="0"/>
      <dgm:spPr/>
    </dgm:pt>
    <dgm:pt modelId="{F66E0522-9F79-4DF7-B751-B08CD675E36F}" type="pres">
      <dgm:prSet presAssocID="{2924A9E4-903B-433A-BE24-A1D5CF5E9EB7}" presName="childTextArrow" presStyleLbl="fgAccFollowNode1" presStyleIdx="1" presStyleCnt="6">
        <dgm:presLayoutVars>
          <dgm:bulletEnabled val="1"/>
        </dgm:presLayoutVars>
      </dgm:prSet>
      <dgm:spPr/>
    </dgm:pt>
    <dgm:pt modelId="{E299CC4B-0C93-4EBD-A2A9-17737A630A47}" type="pres">
      <dgm:prSet presAssocID="{67D70BC4-697D-4E39-A7AA-454B28C4258D}" presName="childTextArrow" presStyleLbl="fgAccFollowNode1" presStyleIdx="2" presStyleCnt="6">
        <dgm:presLayoutVars>
          <dgm:bulletEnabled val="1"/>
        </dgm:presLayoutVars>
      </dgm:prSet>
      <dgm:spPr/>
    </dgm:pt>
    <dgm:pt modelId="{C8E8CCB3-8BFC-4008-8B3C-AA5B265417E9}" type="pres">
      <dgm:prSet presAssocID="{4FA0FBE8-E962-4AA2-841E-83A00A07D709}" presName="childTextArrow" presStyleLbl="fgAccFollowNode1" presStyleIdx="3" presStyleCnt="6">
        <dgm:presLayoutVars>
          <dgm:bulletEnabled val="1"/>
        </dgm:presLayoutVars>
      </dgm:prSet>
      <dgm:spPr/>
    </dgm:pt>
    <dgm:pt modelId="{1F005B74-2A27-4699-AEC4-1EE2A22AE183}" type="pres">
      <dgm:prSet presAssocID="{A2A58DA3-10D1-4700-B92B-FA5DB32B4DBF}" presName="childTextArrow" presStyleLbl="fgAccFollowNode1" presStyleIdx="4" presStyleCnt="6">
        <dgm:presLayoutVars>
          <dgm:bulletEnabled val="1"/>
        </dgm:presLayoutVars>
      </dgm:prSet>
      <dgm:spPr/>
    </dgm:pt>
    <dgm:pt modelId="{1C549FDA-B8CB-4ACE-9873-CA80458B0C99}" type="pres">
      <dgm:prSet presAssocID="{40BAEEE0-D3D3-495A-80AE-32C30AB3F294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8FBFBB09-0B81-46BA-A9FF-C16316F9AC90}" type="presOf" srcId="{586B1AB2-EC12-4845-AD78-D37D08048BD6}" destId="{3BF28431-15F1-4FA5-A076-B77498D69ED6}" srcOrd="0" destOrd="0" presId="urn:microsoft.com/office/officeart/2005/8/layout/process4"/>
    <dgm:cxn modelId="{EE7A8D15-921A-4D0F-B2FF-8684927A97C4}" srcId="{47E48B98-7D4E-4333-814A-CBA2929ECBFD}" destId="{4FA0FBE8-E962-4AA2-841E-83A00A07D709}" srcOrd="2" destOrd="0" parTransId="{130B6A99-796B-483A-9B01-C64A47010F91}" sibTransId="{22C05C7A-9056-4BCE-B0F1-A60C17346160}"/>
    <dgm:cxn modelId="{D7ED1618-424D-4A09-B984-E348E978A7E9}" srcId="{47E48B98-7D4E-4333-814A-CBA2929ECBFD}" destId="{67D70BC4-697D-4E39-A7AA-454B28C4258D}" srcOrd="1" destOrd="0" parTransId="{888A1B74-12C0-47A0-9DFD-8F370E1BC15F}" sibTransId="{727E7E74-CCE8-4496-9805-E18D7E02ED1C}"/>
    <dgm:cxn modelId="{48ECB75D-6854-473C-875C-C15CEF0F8B12}" type="presOf" srcId="{6CAEB8BD-D36D-4D4B-B251-E8488B9524C4}" destId="{1AAEE1AD-BC38-452D-82BF-DA0C201CFE2E}" srcOrd="1" destOrd="0" presId="urn:microsoft.com/office/officeart/2005/8/layout/process4"/>
    <dgm:cxn modelId="{3DCEFC60-0267-47F0-AA8C-857DF2BB3479}" type="presOf" srcId="{47E48B98-7D4E-4333-814A-CBA2929ECBFD}" destId="{0817ED30-0337-4E86-AB41-A0685FBBC158}" srcOrd="0" destOrd="0" presId="urn:microsoft.com/office/officeart/2005/8/layout/process4"/>
    <dgm:cxn modelId="{D366B561-F1D2-42FF-B873-6C9976D43E66}" srcId="{47E48B98-7D4E-4333-814A-CBA2929ECBFD}" destId="{A2A58DA3-10D1-4700-B92B-FA5DB32B4DBF}" srcOrd="3" destOrd="0" parTransId="{2B0C6C42-7104-49EE-B3F6-B124FE6122FD}" sibTransId="{778621E4-760E-4AEF-AB9A-F9712107A9A7}"/>
    <dgm:cxn modelId="{38C92A64-EA5D-42CF-8A28-8CFBF097A66B}" type="presOf" srcId="{4FA0FBE8-E962-4AA2-841E-83A00A07D709}" destId="{C8E8CCB3-8BFC-4008-8B3C-AA5B265417E9}" srcOrd="0" destOrd="0" presId="urn:microsoft.com/office/officeart/2005/8/layout/process4"/>
    <dgm:cxn modelId="{81C18F6B-5EF0-4C3D-BD4E-8FE2C75D1903}" srcId="{47E48B98-7D4E-4333-814A-CBA2929ECBFD}" destId="{40BAEEE0-D3D3-495A-80AE-32C30AB3F294}" srcOrd="4" destOrd="0" parTransId="{161F3390-A9BF-47E8-8E11-0845B01191E7}" sibTransId="{D0EE20C7-0021-43EC-B8E6-6A4D467FEB3D}"/>
    <dgm:cxn modelId="{FA4A4656-6866-4B05-83E2-1FEC9F665DCE}" srcId="{586B1AB2-EC12-4845-AD78-D37D08048BD6}" destId="{47E48B98-7D4E-4333-814A-CBA2929ECBFD}" srcOrd="0" destOrd="0" parTransId="{82A5611F-12CD-4232-BDF4-D2062B0BF54E}" sibTransId="{5B5B520C-E70C-4378-958D-66E2D0CF2516}"/>
    <dgm:cxn modelId="{4B68DCBD-B040-4808-9056-DA6BA4F20147}" srcId="{47E48B98-7D4E-4333-814A-CBA2929ECBFD}" destId="{2924A9E4-903B-433A-BE24-A1D5CF5E9EB7}" srcOrd="0" destOrd="0" parTransId="{9B0DAA62-E5C4-4383-BBE8-FAE3CF3F06A3}" sibTransId="{D30E7DC4-A4DD-4E2A-BD15-9C4800ADC621}"/>
    <dgm:cxn modelId="{AADAE4C7-12CA-4686-8216-F7304DDABA94}" srcId="{6CAEB8BD-D36D-4D4B-B251-E8488B9524C4}" destId="{A64ED5D2-A678-4F6E-BEB4-F58F1828CDD0}" srcOrd="0" destOrd="0" parTransId="{AB9E6539-3A32-4DF8-9640-99F247922ECA}" sibTransId="{59B04179-3EF5-4EBE-91CE-86A1B29FD9F8}"/>
    <dgm:cxn modelId="{8E3230CE-D57F-4C5A-9A9F-DE66C3687FBB}" type="presOf" srcId="{40BAEEE0-D3D3-495A-80AE-32C30AB3F294}" destId="{1C549FDA-B8CB-4ACE-9873-CA80458B0C99}" srcOrd="0" destOrd="0" presId="urn:microsoft.com/office/officeart/2005/8/layout/process4"/>
    <dgm:cxn modelId="{082EA2D3-EF94-42D5-BFBB-7BA06F2335E0}" type="presOf" srcId="{67D70BC4-697D-4E39-A7AA-454B28C4258D}" destId="{E299CC4B-0C93-4EBD-A2A9-17737A630A47}" srcOrd="0" destOrd="0" presId="urn:microsoft.com/office/officeart/2005/8/layout/process4"/>
    <dgm:cxn modelId="{F0B62EDE-C979-45CA-878B-4070AA438939}" type="presOf" srcId="{A64ED5D2-A678-4F6E-BEB4-F58F1828CDD0}" destId="{7ACB48BA-9E60-41AE-A91F-00EEC4FB6C93}" srcOrd="0" destOrd="0" presId="urn:microsoft.com/office/officeart/2005/8/layout/process4"/>
    <dgm:cxn modelId="{0A8FE5E1-9634-4C27-93FA-6D806370FB74}" type="presOf" srcId="{47E48B98-7D4E-4333-814A-CBA2929ECBFD}" destId="{787B9F0C-E174-4264-A824-F627E942813B}" srcOrd="1" destOrd="0" presId="urn:microsoft.com/office/officeart/2005/8/layout/process4"/>
    <dgm:cxn modelId="{B56980E2-B1EA-4745-B7FE-120947BCD879}" type="presOf" srcId="{2924A9E4-903B-433A-BE24-A1D5CF5E9EB7}" destId="{F66E0522-9F79-4DF7-B751-B08CD675E36F}" srcOrd="0" destOrd="0" presId="urn:microsoft.com/office/officeart/2005/8/layout/process4"/>
    <dgm:cxn modelId="{4E6D48E8-1FD0-48DB-986C-B11C3A42EEC9}" type="presOf" srcId="{A2A58DA3-10D1-4700-B92B-FA5DB32B4DBF}" destId="{1F005B74-2A27-4699-AEC4-1EE2A22AE183}" srcOrd="0" destOrd="0" presId="urn:microsoft.com/office/officeart/2005/8/layout/process4"/>
    <dgm:cxn modelId="{A70909EC-9DC8-4D33-A4BE-07DB60CE5780}" type="presOf" srcId="{6CAEB8BD-D36D-4D4B-B251-E8488B9524C4}" destId="{21F621DA-A48D-47E9-B1B1-3788147F0A66}" srcOrd="0" destOrd="0" presId="urn:microsoft.com/office/officeart/2005/8/layout/process4"/>
    <dgm:cxn modelId="{A543DCFF-6D32-4C57-8019-E2CAF1D1AA83}" srcId="{586B1AB2-EC12-4845-AD78-D37D08048BD6}" destId="{6CAEB8BD-D36D-4D4B-B251-E8488B9524C4}" srcOrd="1" destOrd="0" parTransId="{4E315F83-9D83-423A-A8EB-BBC0F19E033F}" sibTransId="{D0A6AE73-5007-4B46-B370-E1E78A616EAC}"/>
    <dgm:cxn modelId="{BACD54EC-866F-414F-9B3A-4589AB6373DF}" type="presParOf" srcId="{3BF28431-15F1-4FA5-A076-B77498D69ED6}" destId="{1D9B1DE7-068D-467C-8C9F-C2A2B8199491}" srcOrd="0" destOrd="0" presId="urn:microsoft.com/office/officeart/2005/8/layout/process4"/>
    <dgm:cxn modelId="{21F8F6A6-7390-4D3E-B35C-5B3C234BA91B}" type="presParOf" srcId="{1D9B1DE7-068D-467C-8C9F-C2A2B8199491}" destId="{21F621DA-A48D-47E9-B1B1-3788147F0A66}" srcOrd="0" destOrd="0" presId="urn:microsoft.com/office/officeart/2005/8/layout/process4"/>
    <dgm:cxn modelId="{81EA2FBB-60A7-4C68-8947-03F815394F1D}" type="presParOf" srcId="{1D9B1DE7-068D-467C-8C9F-C2A2B8199491}" destId="{1AAEE1AD-BC38-452D-82BF-DA0C201CFE2E}" srcOrd="1" destOrd="0" presId="urn:microsoft.com/office/officeart/2005/8/layout/process4"/>
    <dgm:cxn modelId="{E3A1E449-F819-4B34-9F6A-2BC9AA0C5E5F}" type="presParOf" srcId="{1D9B1DE7-068D-467C-8C9F-C2A2B8199491}" destId="{64991DFF-AE2D-4ADC-A83F-373D6E43B778}" srcOrd="2" destOrd="0" presId="urn:microsoft.com/office/officeart/2005/8/layout/process4"/>
    <dgm:cxn modelId="{968D9E7C-AB45-4FA0-9C49-4B1E05C6FF4A}" type="presParOf" srcId="{64991DFF-AE2D-4ADC-A83F-373D6E43B778}" destId="{7ACB48BA-9E60-41AE-A91F-00EEC4FB6C93}" srcOrd="0" destOrd="0" presId="urn:microsoft.com/office/officeart/2005/8/layout/process4"/>
    <dgm:cxn modelId="{538BC5DB-5B8F-46AB-8432-862729DEAC17}" type="presParOf" srcId="{3BF28431-15F1-4FA5-A076-B77498D69ED6}" destId="{4DF2785C-3F64-445F-B33B-C9ABCFC19E1E}" srcOrd="1" destOrd="0" presId="urn:microsoft.com/office/officeart/2005/8/layout/process4"/>
    <dgm:cxn modelId="{4F655DAF-39B3-48B6-8A1D-BCC93105C0D6}" type="presParOf" srcId="{3BF28431-15F1-4FA5-A076-B77498D69ED6}" destId="{DC323A54-F588-4607-8D1D-E024179B520C}" srcOrd="2" destOrd="0" presId="urn:microsoft.com/office/officeart/2005/8/layout/process4"/>
    <dgm:cxn modelId="{03DDFFB3-485A-4C77-BDF8-D971E6453518}" type="presParOf" srcId="{DC323A54-F588-4607-8D1D-E024179B520C}" destId="{0817ED30-0337-4E86-AB41-A0685FBBC158}" srcOrd="0" destOrd="0" presId="urn:microsoft.com/office/officeart/2005/8/layout/process4"/>
    <dgm:cxn modelId="{3A23D77B-7C83-4869-B42D-F02023BEE90C}" type="presParOf" srcId="{DC323A54-F588-4607-8D1D-E024179B520C}" destId="{787B9F0C-E174-4264-A824-F627E942813B}" srcOrd="1" destOrd="0" presId="urn:microsoft.com/office/officeart/2005/8/layout/process4"/>
    <dgm:cxn modelId="{C20AB34C-1903-4E6E-821E-229CF96486E0}" type="presParOf" srcId="{DC323A54-F588-4607-8D1D-E024179B520C}" destId="{3B94EE24-9E3B-460A-821D-A83A82D88721}" srcOrd="2" destOrd="0" presId="urn:microsoft.com/office/officeart/2005/8/layout/process4"/>
    <dgm:cxn modelId="{2495C089-3BEF-438F-AD67-B2BFDDD6445F}" type="presParOf" srcId="{3B94EE24-9E3B-460A-821D-A83A82D88721}" destId="{F66E0522-9F79-4DF7-B751-B08CD675E36F}" srcOrd="0" destOrd="0" presId="urn:microsoft.com/office/officeart/2005/8/layout/process4"/>
    <dgm:cxn modelId="{577FF1EF-CD66-481D-A65F-F415BC367C84}" type="presParOf" srcId="{3B94EE24-9E3B-460A-821D-A83A82D88721}" destId="{E299CC4B-0C93-4EBD-A2A9-17737A630A47}" srcOrd="1" destOrd="0" presId="urn:microsoft.com/office/officeart/2005/8/layout/process4"/>
    <dgm:cxn modelId="{91BEA634-3A1B-4074-B371-004315687F17}" type="presParOf" srcId="{3B94EE24-9E3B-460A-821D-A83A82D88721}" destId="{C8E8CCB3-8BFC-4008-8B3C-AA5B265417E9}" srcOrd="2" destOrd="0" presId="urn:microsoft.com/office/officeart/2005/8/layout/process4"/>
    <dgm:cxn modelId="{4F9FDD42-8416-49E6-A5AF-AC219488C518}" type="presParOf" srcId="{3B94EE24-9E3B-460A-821D-A83A82D88721}" destId="{1F005B74-2A27-4699-AEC4-1EE2A22AE183}" srcOrd="3" destOrd="0" presId="urn:microsoft.com/office/officeart/2005/8/layout/process4"/>
    <dgm:cxn modelId="{6D6C6EF7-300B-4D1F-B4ED-95AC32448171}" type="presParOf" srcId="{3B94EE24-9E3B-460A-821D-A83A82D88721}" destId="{1C549FDA-B8CB-4ACE-9873-CA80458B0C99}" srcOrd="4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1B22E-5BCB-4F75-9009-42741E837AA6}">
      <dsp:nvSpPr>
        <dsp:cNvPr id="0" name=""/>
        <dsp:cNvSpPr/>
      </dsp:nvSpPr>
      <dsp:spPr>
        <a:xfrm>
          <a:off x="0" y="4530982"/>
          <a:ext cx="1600726" cy="743345"/>
        </a:xfrm>
        <a:prstGeom prst="rect">
          <a:avLst/>
        </a:prstGeom>
        <a:gradFill rotWithShape="0">
          <a:gsLst>
            <a:gs pos="18650">
              <a:srgbClr val="4C8FB6"/>
            </a:gs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844" tIns="163576" rIns="113844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  <a:endParaRPr lang="en-US" sz="2300" kern="1200" dirty="0"/>
        </a:p>
      </dsp:txBody>
      <dsp:txXfrm>
        <a:off x="0" y="4530982"/>
        <a:ext cx="1600726" cy="743345"/>
      </dsp:txXfrm>
    </dsp:sp>
    <dsp:sp modelId="{B167E1EA-6ACC-4F6A-925E-154741E7406A}">
      <dsp:nvSpPr>
        <dsp:cNvPr id="0" name=""/>
        <dsp:cNvSpPr/>
      </dsp:nvSpPr>
      <dsp:spPr>
        <a:xfrm>
          <a:off x="1600726" y="4530982"/>
          <a:ext cx="4802178" cy="74334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11" tIns="177800" rIns="97411" bIns="17780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 a model that surpasses 90% accuracy</a:t>
          </a:r>
        </a:p>
      </dsp:txBody>
      <dsp:txXfrm>
        <a:off x="1600726" y="4530982"/>
        <a:ext cx="4802178" cy="743345"/>
      </dsp:txXfrm>
    </dsp:sp>
    <dsp:sp modelId="{CC1E57F2-6F63-48B8-8402-270358297AB6}">
      <dsp:nvSpPr>
        <dsp:cNvPr id="0" name=""/>
        <dsp:cNvSpPr/>
      </dsp:nvSpPr>
      <dsp:spPr>
        <a:xfrm rot="10800000">
          <a:off x="0" y="3398867"/>
          <a:ext cx="1600726" cy="114326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2489545"/>
                <a:satOff val="13319"/>
                <a:lumOff val="9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489545"/>
                <a:satOff val="13319"/>
                <a:lumOff val="9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489545"/>
                <a:satOff val="13319"/>
                <a:lumOff val="9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2489545"/>
              <a:satOff val="13319"/>
              <a:lumOff val="9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844" tIns="163576" rIns="113844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Format</a:t>
          </a:r>
          <a:endParaRPr lang="en-US" sz="2300" kern="1200" dirty="0"/>
        </a:p>
      </dsp:txBody>
      <dsp:txXfrm rot="-10800000">
        <a:off x="0" y="3398867"/>
        <a:ext cx="1600726" cy="743122"/>
      </dsp:txXfrm>
    </dsp:sp>
    <dsp:sp modelId="{486577D0-AFBA-4653-96DF-94072A939655}">
      <dsp:nvSpPr>
        <dsp:cNvPr id="0" name=""/>
        <dsp:cNvSpPr/>
      </dsp:nvSpPr>
      <dsp:spPr>
        <a:xfrm>
          <a:off x="1600726" y="3398867"/>
          <a:ext cx="4802178" cy="743122"/>
        </a:xfrm>
        <a:prstGeom prst="rect">
          <a:avLst/>
        </a:prstGeom>
        <a:solidFill>
          <a:schemeClr val="accent2">
            <a:tint val="40000"/>
            <a:alpha val="90000"/>
            <a:hueOff val="-2820996"/>
            <a:satOff val="14431"/>
            <a:lumOff val="966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2820996"/>
              <a:satOff val="14431"/>
              <a:lumOff val="96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11" tIns="177800" rIns="97411" bIns="17780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Format statistics into intuitive diagrams</a:t>
          </a:r>
        </a:p>
      </dsp:txBody>
      <dsp:txXfrm>
        <a:off x="1600726" y="3398867"/>
        <a:ext cx="4802178" cy="743122"/>
      </dsp:txXfrm>
    </dsp:sp>
    <dsp:sp modelId="{9964FA52-17D7-4CE1-8ADF-2C354E4A6BD9}">
      <dsp:nvSpPr>
        <dsp:cNvPr id="0" name=""/>
        <dsp:cNvSpPr/>
      </dsp:nvSpPr>
      <dsp:spPr>
        <a:xfrm rot="10800000">
          <a:off x="0" y="2266752"/>
          <a:ext cx="1600726" cy="114326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4979090"/>
                <a:satOff val="26639"/>
                <a:lumOff val="19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4979090"/>
                <a:satOff val="26639"/>
                <a:lumOff val="19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4979090"/>
                <a:satOff val="26639"/>
                <a:lumOff val="19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4979090"/>
              <a:satOff val="26639"/>
              <a:lumOff val="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844" tIns="163576" rIns="113844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Automate</a:t>
          </a:r>
        </a:p>
      </dsp:txBody>
      <dsp:txXfrm rot="-10800000">
        <a:off x="0" y="2266752"/>
        <a:ext cx="1600726" cy="743122"/>
      </dsp:txXfrm>
    </dsp:sp>
    <dsp:sp modelId="{2CE34F52-4BD7-4C09-86F7-CAF237CDC09F}">
      <dsp:nvSpPr>
        <dsp:cNvPr id="0" name=""/>
        <dsp:cNvSpPr/>
      </dsp:nvSpPr>
      <dsp:spPr>
        <a:xfrm>
          <a:off x="1600726" y="2266752"/>
          <a:ext cx="4802178" cy="743122"/>
        </a:xfrm>
        <a:prstGeom prst="rect">
          <a:avLst/>
        </a:prstGeom>
        <a:solidFill>
          <a:schemeClr val="accent2">
            <a:tint val="40000"/>
            <a:alpha val="90000"/>
            <a:hueOff val="-5641993"/>
            <a:satOff val="28863"/>
            <a:lumOff val="1932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5641993"/>
              <a:satOff val="28863"/>
              <a:lumOff val="19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11" tIns="177800" rIns="97411" bIns="17780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Automate gathering of performance analytics</a:t>
          </a:r>
        </a:p>
      </dsp:txBody>
      <dsp:txXfrm>
        <a:off x="1600726" y="2266752"/>
        <a:ext cx="4802178" cy="743122"/>
      </dsp:txXfrm>
    </dsp:sp>
    <dsp:sp modelId="{CCB38371-4C53-479F-AE7C-020F55A7770A}">
      <dsp:nvSpPr>
        <dsp:cNvPr id="0" name=""/>
        <dsp:cNvSpPr/>
      </dsp:nvSpPr>
      <dsp:spPr>
        <a:xfrm rot="10800000">
          <a:off x="0" y="1134637"/>
          <a:ext cx="1600726" cy="114326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7468635"/>
                <a:satOff val="39959"/>
                <a:lumOff val="29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7468635"/>
                <a:satOff val="39959"/>
                <a:lumOff val="29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7468635"/>
                <a:satOff val="39959"/>
                <a:lumOff val="29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468635"/>
              <a:satOff val="39959"/>
              <a:lumOff val="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844" tIns="163576" rIns="113844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Experiment</a:t>
          </a:r>
        </a:p>
      </dsp:txBody>
      <dsp:txXfrm rot="-10800000">
        <a:off x="0" y="1134637"/>
        <a:ext cx="1600726" cy="743122"/>
      </dsp:txXfrm>
    </dsp:sp>
    <dsp:sp modelId="{19104D42-D091-4055-B133-3F1E9D438366}">
      <dsp:nvSpPr>
        <dsp:cNvPr id="0" name=""/>
        <dsp:cNvSpPr/>
      </dsp:nvSpPr>
      <dsp:spPr>
        <a:xfrm>
          <a:off x="1600726" y="1134637"/>
          <a:ext cx="4802178" cy="743122"/>
        </a:xfrm>
        <a:prstGeom prst="rect">
          <a:avLst/>
        </a:prstGeom>
        <a:solidFill>
          <a:schemeClr val="accent2">
            <a:tint val="40000"/>
            <a:alpha val="90000"/>
            <a:hueOff val="-8462989"/>
            <a:satOff val="43294"/>
            <a:lumOff val="2898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62989"/>
              <a:satOff val="43294"/>
              <a:lumOff val="289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11" tIns="177800" rIns="97411" bIns="17780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Experiment with different ideas and determine independent success or failure</a:t>
          </a:r>
        </a:p>
      </dsp:txBody>
      <dsp:txXfrm>
        <a:off x="1600726" y="1134637"/>
        <a:ext cx="4802178" cy="743122"/>
      </dsp:txXfrm>
    </dsp:sp>
    <dsp:sp modelId="{BACB351A-668D-4F4D-98A8-38B5261A4094}">
      <dsp:nvSpPr>
        <dsp:cNvPr id="0" name=""/>
        <dsp:cNvSpPr/>
      </dsp:nvSpPr>
      <dsp:spPr>
        <a:xfrm rot="10800000">
          <a:off x="0" y="2522"/>
          <a:ext cx="1600726" cy="114326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958180"/>
                <a:satOff val="53278"/>
                <a:lumOff val="39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844" tIns="163576" rIns="113844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Implement</a:t>
          </a:r>
        </a:p>
      </dsp:txBody>
      <dsp:txXfrm rot="-10800000">
        <a:off x="0" y="2522"/>
        <a:ext cx="1600726" cy="743122"/>
      </dsp:txXfrm>
    </dsp:sp>
    <dsp:sp modelId="{A162A37F-1905-412C-81DA-CF1FAC3F11A5}">
      <dsp:nvSpPr>
        <dsp:cNvPr id="0" name=""/>
        <dsp:cNvSpPr/>
      </dsp:nvSpPr>
      <dsp:spPr>
        <a:xfrm>
          <a:off x="1600726" y="2522"/>
          <a:ext cx="4802178" cy="743122"/>
        </a:xfrm>
        <a:prstGeom prst="rect">
          <a:avLst/>
        </a:prstGeom>
        <a:solidFill>
          <a:schemeClr val="accent2">
            <a:tint val="40000"/>
            <a:alpha val="90000"/>
            <a:hueOff val="-11283985"/>
            <a:satOff val="57725"/>
            <a:lumOff val="386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1283985"/>
              <a:satOff val="57725"/>
              <a:lumOff val="3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11" tIns="177800" rIns="97411" bIns="17780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Implement modular data processing, minimization of cost function, additional feature generation, and regularization</a:t>
          </a:r>
        </a:p>
      </dsp:txBody>
      <dsp:txXfrm>
        <a:off x="1600726" y="2522"/>
        <a:ext cx="4802178" cy="7431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AEE1AD-BC38-452D-82BF-DA0C201CFE2E}">
      <dsp:nvSpPr>
        <dsp:cNvPr id="0" name=""/>
        <dsp:cNvSpPr/>
      </dsp:nvSpPr>
      <dsp:spPr>
        <a:xfrm>
          <a:off x="0" y="2974067"/>
          <a:ext cx="5607050" cy="19513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Flexibility stems from modularity</a:t>
          </a:r>
        </a:p>
      </dsp:txBody>
      <dsp:txXfrm>
        <a:off x="0" y="2974067"/>
        <a:ext cx="5607050" cy="1053707"/>
      </dsp:txXfrm>
    </dsp:sp>
    <dsp:sp modelId="{7ACB48BA-9E60-41AE-A91F-00EEC4FB6C93}">
      <dsp:nvSpPr>
        <dsp:cNvPr id="0" name=""/>
        <dsp:cNvSpPr/>
      </dsp:nvSpPr>
      <dsp:spPr>
        <a:xfrm>
          <a:off x="0" y="3988749"/>
          <a:ext cx="5607050" cy="89760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Code streamlined into flexible modules</a:t>
          </a:r>
        </a:p>
      </dsp:txBody>
      <dsp:txXfrm>
        <a:off x="0" y="3988749"/>
        <a:ext cx="5607050" cy="897602"/>
      </dsp:txXfrm>
    </dsp:sp>
    <dsp:sp modelId="{787B9F0C-E174-4264-A824-F627E942813B}">
      <dsp:nvSpPr>
        <dsp:cNvPr id="0" name=""/>
        <dsp:cNvSpPr/>
      </dsp:nvSpPr>
      <dsp:spPr>
        <a:xfrm rot="10800000">
          <a:off x="0" y="2221"/>
          <a:ext cx="5607050" cy="3001115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Flexible model generation requires flexible…</a:t>
          </a:r>
        </a:p>
      </dsp:txBody>
      <dsp:txXfrm rot="-10800000">
        <a:off x="0" y="2221"/>
        <a:ext cx="5607050" cy="1053391"/>
      </dsp:txXfrm>
    </dsp:sp>
    <dsp:sp modelId="{F66E0522-9F79-4DF7-B751-B08CD675E36F}">
      <dsp:nvSpPr>
        <dsp:cNvPr id="0" name=""/>
        <dsp:cNvSpPr/>
      </dsp:nvSpPr>
      <dsp:spPr>
        <a:xfrm>
          <a:off x="684" y="1055613"/>
          <a:ext cx="1121136" cy="89733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File importing</a:t>
          </a:r>
        </a:p>
      </dsp:txBody>
      <dsp:txXfrm>
        <a:off x="684" y="1055613"/>
        <a:ext cx="1121136" cy="897333"/>
      </dsp:txXfrm>
    </dsp:sp>
    <dsp:sp modelId="{E299CC4B-0C93-4EBD-A2A9-17737A630A47}">
      <dsp:nvSpPr>
        <dsp:cNvPr id="0" name=""/>
        <dsp:cNvSpPr/>
      </dsp:nvSpPr>
      <dsp:spPr>
        <a:xfrm>
          <a:off x="1121820" y="1055613"/>
          <a:ext cx="1121136" cy="897333"/>
        </a:xfrm>
        <a:prstGeom prst="rect">
          <a:avLst/>
        </a:prstGeom>
        <a:solidFill>
          <a:schemeClr val="bg2">
            <a:lumMod val="75000"/>
            <a:alpha val="9000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splitting</a:t>
          </a:r>
        </a:p>
      </dsp:txBody>
      <dsp:txXfrm>
        <a:off x="1121820" y="1055613"/>
        <a:ext cx="1121136" cy="897333"/>
      </dsp:txXfrm>
    </dsp:sp>
    <dsp:sp modelId="{C8E8CCB3-8BFC-4008-8B3C-AA5B265417E9}">
      <dsp:nvSpPr>
        <dsp:cNvPr id="0" name=""/>
        <dsp:cNvSpPr/>
      </dsp:nvSpPr>
      <dsp:spPr>
        <a:xfrm>
          <a:off x="2242956" y="1055613"/>
          <a:ext cx="1121136" cy="89733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Feature generation</a:t>
          </a:r>
        </a:p>
      </dsp:txBody>
      <dsp:txXfrm>
        <a:off x="2242956" y="1055613"/>
        <a:ext cx="1121136" cy="897333"/>
      </dsp:txXfrm>
    </dsp:sp>
    <dsp:sp modelId="{1F005B74-2A27-4699-AEC4-1EE2A22AE183}">
      <dsp:nvSpPr>
        <dsp:cNvPr id="0" name=""/>
        <dsp:cNvSpPr/>
      </dsp:nvSpPr>
      <dsp:spPr>
        <a:xfrm>
          <a:off x="3364093" y="1055613"/>
          <a:ext cx="1121136" cy="897333"/>
        </a:xfrm>
        <a:prstGeom prst="rect">
          <a:avLst/>
        </a:prstGeom>
        <a:solidFill>
          <a:schemeClr val="bg2">
            <a:lumMod val="75000"/>
            <a:alpha val="9000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Testing</a:t>
          </a:r>
        </a:p>
      </dsp:txBody>
      <dsp:txXfrm>
        <a:off x="3364093" y="1055613"/>
        <a:ext cx="1121136" cy="897333"/>
      </dsp:txXfrm>
    </dsp:sp>
    <dsp:sp modelId="{1C549FDA-B8CB-4ACE-9873-CA80458B0C99}">
      <dsp:nvSpPr>
        <dsp:cNvPr id="0" name=""/>
        <dsp:cNvSpPr/>
      </dsp:nvSpPr>
      <dsp:spPr>
        <a:xfrm>
          <a:off x="4485229" y="1055613"/>
          <a:ext cx="1121136" cy="89733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Reporting</a:t>
          </a:r>
        </a:p>
      </dsp:txBody>
      <dsp:txXfrm>
        <a:off x="4485229" y="1055613"/>
        <a:ext cx="1121136" cy="897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4AD9-6FE8-4DA2-933C-ED0E01D2F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 Classification Model</a:t>
            </a:r>
            <a:br>
              <a:rPr lang="en-US" dirty="0"/>
            </a:br>
            <a:r>
              <a:rPr lang="en-US" dirty="0"/>
              <a:t>Phase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85519-BB74-496D-AAE3-9E4462789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9055" y="4097362"/>
            <a:ext cx="6801612" cy="1239894"/>
          </a:xfrm>
        </p:spPr>
        <p:txBody>
          <a:bodyPr/>
          <a:lstStyle/>
          <a:p>
            <a:r>
              <a:rPr lang="en-US" dirty="0"/>
              <a:t>A presentation by Zach Fontenot and Zach Vickers</a:t>
            </a:r>
          </a:p>
        </p:txBody>
      </p:sp>
    </p:spTree>
    <p:extLst>
      <p:ext uri="{BB962C8B-B14F-4D97-AF65-F5344CB8AC3E}">
        <p14:creationId xmlns:p14="http://schemas.microsoft.com/office/powerpoint/2010/main" val="366309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B53BE1-D2E2-4E46-987E-211A9D500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1E9C9-5E96-434F-B2E1-D35C45AEC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30227"/>
            <a:ext cx="3401568" cy="1495794"/>
          </a:xfrm>
          <a:noFill/>
          <a:ln>
            <a:solidFill>
              <a:srgbClr val="FFFFFF"/>
            </a:solidFill>
          </a:ln>
        </p:spPr>
        <p:txBody>
          <a:bodyPr vert="horz" lIns="274320" tIns="182880" rIns="274320" bIns="182880" rtlCol="0" anchorCtr="1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Bias result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FB9713E-9F53-4A50-BDAA-CEB2A263B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6E219DF-F9A7-40E8-8B45-E9751B3BF1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613811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0218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4B53BE1-D2E2-4E46-987E-211A9D500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111A6-80B4-4416-9458-3FB8E44C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30227"/>
            <a:ext cx="3401568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Scalar-decreasing Bias</a:t>
            </a:r>
            <a:endParaRPr lang="en-US" sz="2600" dirty="0">
              <a:solidFill>
                <a:srgbClr val="FFFFFF"/>
              </a:solidFill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FB9713E-9F53-4A50-BDAA-CEB2A263B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8D2AB6EB-0CD1-4652-8D30-B95C630935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941004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62C4918-9120-4EA1-A25B-50EE40E0702A}"/>
              </a:ext>
            </a:extLst>
          </p:cNvPr>
          <p:cNvSpPr txBox="1"/>
          <p:nvPr/>
        </p:nvSpPr>
        <p:spPr>
          <a:xfrm>
            <a:off x="5348177" y="5916613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Incorrect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4101461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265EF21-EA5B-41BB-9295-BE0F52AFA6F3}"/>
              </a:ext>
            </a:extLst>
          </p:cNvPr>
          <p:cNvSpPr/>
          <p:nvPr/>
        </p:nvSpPr>
        <p:spPr>
          <a:xfrm>
            <a:off x="-319776" y="1687448"/>
            <a:ext cx="12711223" cy="519932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01BEF-5B61-4C1F-B963-5C0B05437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Determining points of confusion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0DCE3237-FD8B-444C-8598-A4CCB298D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991516"/>
              </p:ext>
            </p:extLst>
          </p:nvPr>
        </p:nvGraphicFramePr>
        <p:xfrm>
          <a:off x="1347301" y="2638425"/>
          <a:ext cx="9377071" cy="32973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51762">
                  <a:extLst>
                    <a:ext uri="{9D8B030D-6E8A-4147-A177-3AD203B41FA5}">
                      <a16:colId xmlns:a16="http://schemas.microsoft.com/office/drawing/2014/main" val="3913024284"/>
                    </a:ext>
                  </a:extLst>
                </a:gridCol>
                <a:gridCol w="1051762">
                  <a:extLst>
                    <a:ext uri="{9D8B030D-6E8A-4147-A177-3AD203B41FA5}">
                      <a16:colId xmlns:a16="http://schemas.microsoft.com/office/drawing/2014/main" val="3190639721"/>
                    </a:ext>
                  </a:extLst>
                </a:gridCol>
                <a:gridCol w="1051762">
                  <a:extLst>
                    <a:ext uri="{9D8B030D-6E8A-4147-A177-3AD203B41FA5}">
                      <a16:colId xmlns:a16="http://schemas.microsoft.com/office/drawing/2014/main" val="2522182996"/>
                    </a:ext>
                  </a:extLst>
                </a:gridCol>
                <a:gridCol w="1051762">
                  <a:extLst>
                    <a:ext uri="{9D8B030D-6E8A-4147-A177-3AD203B41FA5}">
                      <a16:colId xmlns:a16="http://schemas.microsoft.com/office/drawing/2014/main" val="1994371778"/>
                    </a:ext>
                  </a:extLst>
                </a:gridCol>
                <a:gridCol w="962975">
                  <a:extLst>
                    <a:ext uri="{9D8B030D-6E8A-4147-A177-3AD203B41FA5}">
                      <a16:colId xmlns:a16="http://schemas.microsoft.com/office/drawing/2014/main" val="1708596251"/>
                    </a:ext>
                  </a:extLst>
                </a:gridCol>
                <a:gridCol w="1051762">
                  <a:extLst>
                    <a:ext uri="{9D8B030D-6E8A-4147-A177-3AD203B41FA5}">
                      <a16:colId xmlns:a16="http://schemas.microsoft.com/office/drawing/2014/main" val="3484143424"/>
                    </a:ext>
                  </a:extLst>
                </a:gridCol>
                <a:gridCol w="1051762">
                  <a:extLst>
                    <a:ext uri="{9D8B030D-6E8A-4147-A177-3AD203B41FA5}">
                      <a16:colId xmlns:a16="http://schemas.microsoft.com/office/drawing/2014/main" val="4264974488"/>
                    </a:ext>
                  </a:extLst>
                </a:gridCol>
                <a:gridCol w="1051762">
                  <a:extLst>
                    <a:ext uri="{9D8B030D-6E8A-4147-A177-3AD203B41FA5}">
                      <a16:colId xmlns:a16="http://schemas.microsoft.com/office/drawing/2014/main" val="2478635346"/>
                    </a:ext>
                  </a:extLst>
                </a:gridCol>
                <a:gridCol w="1051762">
                  <a:extLst>
                    <a:ext uri="{9D8B030D-6E8A-4147-A177-3AD203B41FA5}">
                      <a16:colId xmlns:a16="http://schemas.microsoft.com/office/drawing/2014/main" val="437440498"/>
                    </a:ext>
                  </a:extLst>
                </a:gridCol>
              </a:tblGrid>
              <a:tr h="412858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Average Incorrect Guesses by Activity:</a:t>
                      </a:r>
                      <a:endParaRPr lang="en-US" sz="2400" b="0" i="0" u="none" strike="noStrike" dirty="0">
                        <a:solidFill>
                          <a:srgbClr val="44546A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174" marR="4174" marT="4174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77094"/>
                  </a:ext>
                </a:extLst>
              </a:tr>
              <a:tr h="272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Incorrect Prediction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Correct Answer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872888"/>
                  </a:ext>
                </a:extLst>
              </a:tr>
              <a:tr h="27262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Cycling</a:t>
                      </a:r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Driving</a:t>
                      </a:r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Running</a:t>
                      </a:r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Sitting</a:t>
                      </a:r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Standing</a:t>
                      </a:r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Stair Up</a:t>
                      </a:r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Stair Down</a:t>
                      </a:r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Walking</a:t>
                      </a:r>
                      <a:endParaRPr lang="en-US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extLst>
                  <a:ext uri="{0D108BD9-81ED-4DB2-BD59-A6C34878D82A}">
                    <a16:rowId xmlns:a16="http://schemas.microsoft.com/office/drawing/2014/main" val="2542149692"/>
                  </a:ext>
                </a:extLst>
              </a:tr>
              <a:tr h="272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Cycling</a:t>
                      </a:r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5.2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extLst>
                  <a:ext uri="{0D108BD9-81ED-4DB2-BD59-A6C34878D82A}">
                    <a16:rowId xmlns:a16="http://schemas.microsoft.com/office/drawing/2014/main" val="3835448555"/>
                  </a:ext>
                </a:extLst>
              </a:tr>
              <a:tr h="272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Driving</a:t>
                      </a:r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extLst>
                  <a:ext uri="{0D108BD9-81ED-4DB2-BD59-A6C34878D82A}">
                    <a16:rowId xmlns:a16="http://schemas.microsoft.com/office/drawing/2014/main" val="4227238390"/>
                  </a:ext>
                </a:extLst>
              </a:tr>
              <a:tr h="272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Running</a:t>
                      </a:r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extLst>
                  <a:ext uri="{0D108BD9-81ED-4DB2-BD59-A6C34878D82A}">
                    <a16:rowId xmlns:a16="http://schemas.microsoft.com/office/drawing/2014/main" val="4247441860"/>
                  </a:ext>
                </a:extLst>
              </a:tr>
              <a:tr h="272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Sitting</a:t>
                      </a:r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6.0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extLst>
                  <a:ext uri="{0D108BD9-81ED-4DB2-BD59-A6C34878D82A}">
                    <a16:rowId xmlns:a16="http://schemas.microsoft.com/office/drawing/2014/main" val="2027429989"/>
                  </a:ext>
                </a:extLst>
              </a:tr>
              <a:tr h="272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Standing</a:t>
                      </a:r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4.8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extLst>
                  <a:ext uri="{0D108BD9-81ED-4DB2-BD59-A6C34878D82A}">
                    <a16:rowId xmlns:a16="http://schemas.microsoft.com/office/drawing/2014/main" val="3819276141"/>
                  </a:ext>
                </a:extLst>
              </a:tr>
              <a:tr h="272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 Up</a:t>
                      </a:r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14.2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extLst>
                  <a:ext uri="{0D108BD9-81ED-4DB2-BD59-A6C34878D82A}">
                    <a16:rowId xmlns:a16="http://schemas.microsoft.com/office/drawing/2014/main" val="99970439"/>
                  </a:ext>
                </a:extLst>
              </a:tr>
              <a:tr h="272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 Down</a:t>
                      </a:r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5.3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10.7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extLst>
                  <a:ext uri="{0D108BD9-81ED-4DB2-BD59-A6C34878D82A}">
                    <a16:rowId xmlns:a16="http://schemas.microsoft.com/office/drawing/2014/main" val="3029856254"/>
                  </a:ext>
                </a:extLst>
              </a:tr>
              <a:tr h="272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Walking</a:t>
                      </a:r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4" marR="4174" marT="4174" marB="0" anchor="b"/>
                </a:tc>
                <a:extLst>
                  <a:ext uri="{0D108BD9-81ED-4DB2-BD59-A6C34878D82A}">
                    <a16:rowId xmlns:a16="http://schemas.microsoft.com/office/drawing/2014/main" val="3090084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014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4B53BE1-D2E2-4E46-987E-211A9D500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C6FA5-33DF-446B-A238-87D4BCFE7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30227"/>
            <a:ext cx="3401568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Iqr Rule Result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FB9713E-9F53-4A50-BDAA-CEB2A263B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ED6DC69-4ECB-46BA-8FBA-CBAA029541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030024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7367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B53BE1-D2E2-4E46-987E-211A9D500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D839F-351E-470E-A577-21275F77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30227"/>
            <a:ext cx="3401568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Regularization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Result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B9713E-9F53-4A50-BDAA-CEB2A263B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904A9D-F5C5-4D7D-91F1-F549C4B2B2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243142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6849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B53BE1-D2E2-4E46-987E-211A9D500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8A07D-26BD-49E1-9ADC-0833A1CA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30227"/>
            <a:ext cx="3401568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FFFFFF"/>
                </a:solidFill>
              </a:rPr>
              <a:t>Manual Data cleaning result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FB9713E-9F53-4A50-BDAA-CEB2A263B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0ED6697-BEB9-4B19-8F19-645B87E57A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653498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2379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08F60-D810-4881-833E-1B8742994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Summary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B5B59-F1C8-476B-B4EC-005FE344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1"/>
            <a:ext cx="8779512" cy="29133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Modularity</a:t>
            </a:r>
          </a:p>
          <a:p>
            <a:r>
              <a:rPr lang="en-US" dirty="0">
                <a:solidFill>
                  <a:schemeClr val="accent2"/>
                </a:solidFill>
              </a:rPr>
              <a:t>Robust features</a:t>
            </a:r>
          </a:p>
          <a:p>
            <a:r>
              <a:rPr lang="en-US" dirty="0">
                <a:solidFill>
                  <a:schemeClr val="accent2"/>
                </a:solidFill>
              </a:rPr>
              <a:t>Bias</a:t>
            </a:r>
          </a:p>
          <a:p>
            <a:r>
              <a:rPr lang="en-US" dirty="0">
                <a:solidFill>
                  <a:schemeClr val="accent2"/>
                </a:solidFill>
              </a:rPr>
              <a:t>Regularization</a:t>
            </a:r>
          </a:p>
          <a:p>
            <a:pPr>
              <a:buClr>
                <a:schemeClr val="accent1"/>
              </a:buClr>
            </a:pPr>
            <a:r>
              <a:rPr lang="en-US" dirty="0">
                <a:solidFill>
                  <a:schemeClr val="accent1"/>
                </a:solidFill>
              </a:rPr>
              <a:t>Optimizing combination of bias, regularization, and data cleaning</a:t>
            </a:r>
          </a:p>
          <a:p>
            <a:pPr>
              <a:buClr>
                <a:schemeClr val="accent1"/>
              </a:buClr>
            </a:pPr>
            <a:r>
              <a:rPr lang="en-US" dirty="0">
                <a:solidFill>
                  <a:schemeClr val="accent1"/>
                </a:solidFill>
              </a:rPr>
              <a:t>Create better simulations</a:t>
            </a:r>
          </a:p>
          <a:p>
            <a:pPr>
              <a:buClr>
                <a:schemeClr val="accent1"/>
              </a:buClr>
            </a:pPr>
            <a:r>
              <a:rPr lang="en-US" dirty="0">
                <a:solidFill>
                  <a:schemeClr val="accent1"/>
                </a:solidFill>
              </a:rPr>
              <a:t>Test and incorporate more ideas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48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1EA94-897D-49DF-84F0-F50E6DA1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Phase 1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6F635-65C7-4E27-91C5-36E9101DA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4492719" cy="2879256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en-US" dirty="0">
                <a:solidFill>
                  <a:srgbClr val="404040"/>
                </a:solidFill>
              </a:rPr>
              <a:t>Phase 1 Successes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rgbClr val="404040"/>
                </a:solidFill>
              </a:rPr>
              <a:t>Python platform + </a:t>
            </a:r>
            <a:r>
              <a:rPr lang="en-US" dirty="0" err="1">
                <a:solidFill>
                  <a:srgbClr val="404040"/>
                </a:solidFill>
              </a:rPr>
              <a:t>Scipy</a:t>
            </a:r>
            <a:r>
              <a:rPr lang="en-US" dirty="0">
                <a:solidFill>
                  <a:srgbClr val="404040"/>
                </a:solidFill>
              </a:rPr>
              <a:t> and </a:t>
            </a:r>
            <a:r>
              <a:rPr lang="en-US" dirty="0" err="1">
                <a:solidFill>
                  <a:srgbClr val="404040"/>
                </a:solidFill>
              </a:rPr>
              <a:t>Numpy</a:t>
            </a:r>
            <a:r>
              <a:rPr lang="en-US" dirty="0">
                <a:solidFill>
                  <a:srgbClr val="404040"/>
                </a:solidFill>
              </a:rPr>
              <a:t> libraries provided basis for feature generation and minimization</a:t>
            </a:r>
          </a:p>
          <a:p>
            <a:pPr lvl="1">
              <a:buClr>
                <a:schemeClr val="bg2"/>
              </a:buClr>
            </a:pPr>
            <a:r>
              <a:rPr lang="en-US" dirty="0" err="1">
                <a:solidFill>
                  <a:srgbClr val="404040"/>
                </a:solidFill>
              </a:rPr>
              <a:t>PyInquirer</a:t>
            </a:r>
            <a:r>
              <a:rPr lang="en-US" dirty="0">
                <a:solidFill>
                  <a:srgbClr val="404040"/>
                </a:solidFill>
              </a:rPr>
              <a:t> menu provided intuitive user controls from the command line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rgbClr val="404040"/>
                </a:solidFill>
              </a:rPr>
              <a:t>Data importing allowed for flexible interval creation</a:t>
            </a:r>
          </a:p>
          <a:p>
            <a:pPr lvl="1">
              <a:buClr>
                <a:schemeClr val="bg2"/>
              </a:buClr>
            </a:pPr>
            <a:r>
              <a:rPr lang="en-US" dirty="0" err="1">
                <a:solidFill>
                  <a:srgbClr val="404040"/>
                </a:solidFill>
              </a:rPr>
              <a:t>Tkinter</a:t>
            </a:r>
            <a:r>
              <a:rPr lang="en-US" dirty="0">
                <a:solidFill>
                  <a:srgbClr val="404040"/>
                </a:solidFill>
              </a:rPr>
              <a:t> streamlined file management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E4B023-314A-4597-B29C-450D3E58B9E9}"/>
              </a:ext>
            </a:extLst>
          </p:cNvPr>
          <p:cNvSpPr txBox="1"/>
          <p:nvPr/>
        </p:nvSpPr>
        <p:spPr>
          <a:xfrm>
            <a:off x="6198781" y="2291262"/>
            <a:ext cx="4019107" cy="229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 defTabSz="914400"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Phase 1 Difficulties</a:t>
            </a:r>
          </a:p>
          <a:p>
            <a:pPr marL="800100" lvl="1" indent="-228600" defTabSz="914400"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Synchronization decision</a:t>
            </a:r>
          </a:p>
          <a:p>
            <a:pPr marL="800100" lvl="1" indent="-228600" defTabSz="914400"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Blind progress</a:t>
            </a:r>
          </a:p>
          <a:p>
            <a:pPr marL="800100" lvl="1" indent="-228600" defTabSz="914400"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Lack of descriptive output</a:t>
            </a:r>
          </a:p>
          <a:p>
            <a:pPr marL="800100" lvl="1" indent="-228600" defTabSz="914400"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Lack of modularity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2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4B53BE1-D2E2-4E46-987E-211A9D500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681786-7A90-4212-8BDA-E06A13941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30227"/>
            <a:ext cx="3401568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Phase II goals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FB9713E-9F53-4A50-BDAA-CEB2A263B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6A63A14D-AE3F-4F45-967B-EE1ABE76B3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790808"/>
              </p:ext>
            </p:extLst>
          </p:nvPr>
        </p:nvGraphicFramePr>
        <p:xfrm>
          <a:off x="5146158" y="639763"/>
          <a:ext cx="6402905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4794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FBE789D-66E0-4C5C-8DDC-CF4D7BF21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26C092F8-98E3-4599-A7BF-1B658CF1D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63EF2-D163-43D9-B3ED-3671F1409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solidFill>
            <a:schemeClr val="tx2">
              <a:lumMod val="60000"/>
              <a:lumOff val="40000"/>
              <a:alpha val="15000"/>
            </a:schemeClr>
          </a:solidFill>
          <a:ln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First -Strengthening the framework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87E53D7-D668-4FB4-A3C6-2F9840FBFE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742617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940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D3FEB-D8AB-4F6D-BDB8-12D7F6480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Interface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6D968-0FB1-4856-A64F-8C04A2D8D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404040"/>
                </a:solidFill>
              </a:rPr>
              <a:t>Menu updates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404040"/>
                </a:solidFill>
              </a:rPr>
              <a:t>Removed unnecessary or confusing menu items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404040"/>
                </a:solidFill>
              </a:rPr>
              <a:t>Improved input validation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404040"/>
                </a:solidFill>
              </a:rPr>
              <a:t>Provided user with more control of datasets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404040"/>
                </a:solidFill>
              </a:rPr>
              <a:t>Progress bars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404040"/>
                </a:solidFill>
              </a:rPr>
              <a:t>TQDM library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404040"/>
                </a:solidFill>
              </a:rPr>
              <a:t>Precise information on file processing, feature generation, and model creation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404040"/>
                </a:solidFill>
              </a:rPr>
              <a:t>Visible progress</a:t>
            </a:r>
          </a:p>
        </p:txBody>
      </p:sp>
    </p:spTree>
    <p:extLst>
      <p:ext uri="{BB962C8B-B14F-4D97-AF65-F5344CB8AC3E}">
        <p14:creationId xmlns:p14="http://schemas.microsoft.com/office/powerpoint/2010/main" val="425369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FE1A9-DC55-4DF4-9940-44888BD7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F3AF6-6DE1-4A9D-AC8D-17C16DB39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Linear vs logistic features</a:t>
            </a:r>
          </a:p>
          <a:p>
            <a:r>
              <a:rPr lang="en-US" dirty="0">
                <a:solidFill>
                  <a:srgbClr val="404040"/>
                </a:solidFill>
              </a:rPr>
              <a:t>Choosing features with prediction in mind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Which features are actually helpful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More accurate model</a:t>
            </a:r>
          </a:p>
          <a:p>
            <a:r>
              <a:rPr lang="en-US" dirty="0">
                <a:solidFill>
                  <a:srgbClr val="404040"/>
                </a:solidFill>
              </a:rPr>
              <a:t>Example – Predicting temperature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Non-linear data relationships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Covert to Boolean classification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41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EAF71-D6D0-4911-819C-E11714BE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Improving feature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E4BA5-AE5A-49C6-98F8-13F2DBD73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404040"/>
                </a:solidFill>
              </a:rPr>
              <a:t>More features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Adding resistant measures of distribution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Exploring Python’s Math and Statistics libraries</a:t>
            </a:r>
          </a:p>
          <a:p>
            <a:r>
              <a:rPr lang="en-US" dirty="0">
                <a:solidFill>
                  <a:srgbClr val="404040"/>
                </a:solidFill>
              </a:rPr>
              <a:t>The sensor list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A single data structure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Allows for easy creation of new fields</a:t>
            </a:r>
          </a:p>
          <a:p>
            <a:pPr lvl="2"/>
            <a:r>
              <a:rPr lang="en-US" dirty="0">
                <a:solidFill>
                  <a:srgbClr val="404040"/>
                </a:solidFill>
              </a:rPr>
              <a:t>Toe, ball, sole, and heel pressures</a:t>
            </a:r>
          </a:p>
          <a:p>
            <a:pPr lvl="2"/>
            <a:r>
              <a:rPr lang="en-US" dirty="0">
                <a:solidFill>
                  <a:srgbClr val="404040"/>
                </a:solidFill>
              </a:rPr>
              <a:t>Acceleration data and total acceleration</a:t>
            </a:r>
          </a:p>
        </p:txBody>
      </p:sp>
    </p:spTree>
    <p:extLst>
      <p:ext uri="{BB962C8B-B14F-4D97-AF65-F5344CB8AC3E}">
        <p14:creationId xmlns:p14="http://schemas.microsoft.com/office/powerpoint/2010/main" val="273831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08E70-877C-4C66-B0AE-01EADFB2F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Improving accuracy - Ideas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EE61428-2A6C-4CF3-AF7A-2A55B586A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025502"/>
            <a:ext cx="8779512" cy="31450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404040"/>
                </a:solidFill>
              </a:rPr>
              <a:t>Apply statistical concepts to data cleansing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404040"/>
                </a:solidFill>
              </a:rPr>
              <a:t>The interquartile range (IQR) rule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404040"/>
                </a:solidFill>
              </a:rPr>
              <a:t>Previous activity bias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404040"/>
                </a:solidFill>
              </a:rPr>
              <a:t>Implemented as a feature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404040"/>
                </a:solidFill>
              </a:rPr>
              <a:t>Favors natural flow of activities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404040"/>
                </a:solidFill>
              </a:rPr>
              <a:t>Added as a prediction scalar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404040"/>
                </a:solidFill>
              </a:rPr>
              <a:t>Simplify classification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404040"/>
                </a:solidFill>
              </a:rPr>
              <a:t>Combine sitting and driving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404040"/>
                </a:solidFill>
              </a:rPr>
              <a:t>Possibly combine similarly demanding exercise based on calories burned</a:t>
            </a:r>
          </a:p>
        </p:txBody>
      </p:sp>
    </p:spTree>
    <p:extLst>
      <p:ext uri="{BB962C8B-B14F-4D97-AF65-F5344CB8AC3E}">
        <p14:creationId xmlns:p14="http://schemas.microsoft.com/office/powerpoint/2010/main" val="611215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34B53BE1-D2E2-4E46-987E-211A9D500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7E710-2388-4D70-BD82-FF5D30089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30227"/>
            <a:ext cx="3401568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Reduction of classes result</a:t>
            </a:r>
          </a:p>
        </p:txBody>
      </p:sp>
      <p:sp useBgFill="1">
        <p:nvSpPr>
          <p:cNvPr id="28" name="Rectangle 24">
            <a:extLst>
              <a:ext uri="{FF2B5EF4-FFF2-40B4-BE49-F238E27FC236}">
                <a16:creationId xmlns:a16="http://schemas.microsoft.com/office/drawing/2014/main" id="{FFB9713E-9F53-4A50-BDAA-CEB2A263B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A6333C73-BC4C-4B3A-9526-EC35D9EAD6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313659"/>
              </p:ext>
            </p:extLst>
          </p:nvPr>
        </p:nvGraphicFramePr>
        <p:xfrm>
          <a:off x="5252484" y="489098"/>
          <a:ext cx="6475228" cy="6140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0694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519</Words>
  <Application>Microsoft Office PowerPoint</Application>
  <PresentationFormat>Widescreen</PresentationFormat>
  <Paragraphs>182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Gill Sans MT</vt:lpstr>
      <vt:lpstr>Parcel</vt:lpstr>
      <vt:lpstr>Activity Classification Model Phase II</vt:lpstr>
      <vt:lpstr>Phase 1 recap</vt:lpstr>
      <vt:lpstr>Phase II goals</vt:lpstr>
      <vt:lpstr>First -Strengthening the framework</vt:lpstr>
      <vt:lpstr>Interface improvements</vt:lpstr>
      <vt:lpstr>Feature engineering</vt:lpstr>
      <vt:lpstr>Improving feature generation</vt:lpstr>
      <vt:lpstr>Improving accuracy - Ideas</vt:lpstr>
      <vt:lpstr>Reduction of classes result</vt:lpstr>
      <vt:lpstr>Bias result</vt:lpstr>
      <vt:lpstr>Scalar-decreasing Bias</vt:lpstr>
      <vt:lpstr>Determining points of confusion</vt:lpstr>
      <vt:lpstr>Iqr Rule Result</vt:lpstr>
      <vt:lpstr>Regularization Result</vt:lpstr>
      <vt:lpstr>Manual Data cleaning result</vt:lpstr>
      <vt:lpstr>Summary and future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Classification Model Phase II</dc:title>
  <dc:creator>Fontenot, Zachary</dc:creator>
  <cp:lastModifiedBy>Fontenot, Zachary</cp:lastModifiedBy>
  <cp:revision>5</cp:revision>
  <dcterms:created xsi:type="dcterms:W3CDTF">2020-04-16T20:53:48Z</dcterms:created>
  <dcterms:modified xsi:type="dcterms:W3CDTF">2020-04-17T18:08:03Z</dcterms:modified>
</cp:coreProperties>
</file>