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19943-EC03-4A7F-A5D0-EA37812A3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A7CE8-30DA-4BDC-AAF2-F08038471D45}">
      <dgm:prSet/>
      <dgm:spPr>
        <a:solidFill>
          <a:schemeClr val="accent2"/>
        </a:solidFill>
      </dgm:spPr>
      <dgm:t>
        <a:bodyPr/>
        <a:lstStyle/>
        <a:p>
          <a:r>
            <a:rPr lang="it-IT" dirty="0"/>
            <a:t>kernel = </a:t>
          </a:r>
          <a:r>
            <a:rPr lang="it-IT" dirty="0" err="1"/>
            <a:t>rbf</a:t>
          </a:r>
          <a:r>
            <a:rPr lang="it-IT" dirty="0"/>
            <a:t> (default)</a:t>
          </a:r>
          <a:endParaRPr lang="en-US" dirty="0"/>
        </a:p>
      </dgm:t>
    </dgm:pt>
    <dgm:pt modelId="{DFD1878D-79E1-4607-B404-E9E77AFBD740}" type="parTrans" cxnId="{73E886D8-F9CE-4D6E-A35D-4942A62D73E9}">
      <dgm:prSet/>
      <dgm:spPr/>
      <dgm:t>
        <a:bodyPr/>
        <a:lstStyle/>
        <a:p>
          <a:endParaRPr lang="en-US"/>
        </a:p>
      </dgm:t>
    </dgm:pt>
    <dgm:pt modelId="{F2F82899-6423-40C8-A41F-066C5F3079F3}" type="sibTrans" cxnId="{73E886D8-F9CE-4D6E-A35D-4942A62D73E9}">
      <dgm:prSet/>
      <dgm:spPr/>
      <dgm:t>
        <a:bodyPr/>
        <a:lstStyle/>
        <a:p>
          <a:endParaRPr lang="en-US"/>
        </a:p>
      </dgm:t>
    </dgm:pt>
    <dgm:pt modelId="{C65DF0ED-BBBD-4BA3-97F2-F9BFFC7C8D93}">
      <dgm:prSet/>
      <dgm:spPr>
        <a:solidFill>
          <a:schemeClr val="accent2"/>
        </a:solidFill>
      </dgm:spPr>
      <dgm:t>
        <a:bodyPr/>
        <a:lstStyle/>
        <a:p>
          <a:r>
            <a:rPr lang="it-IT" dirty="0"/>
            <a:t>degree=3 (default)</a:t>
          </a:r>
          <a:endParaRPr lang="en-US" dirty="0"/>
        </a:p>
      </dgm:t>
    </dgm:pt>
    <dgm:pt modelId="{AAE1F93D-4B0C-455B-8A21-E99F53409160}" type="parTrans" cxnId="{5BD364D4-1EE6-4CF8-B1B3-B5FB333C5D6B}">
      <dgm:prSet/>
      <dgm:spPr/>
      <dgm:t>
        <a:bodyPr/>
        <a:lstStyle/>
        <a:p>
          <a:endParaRPr lang="en-US"/>
        </a:p>
      </dgm:t>
    </dgm:pt>
    <dgm:pt modelId="{E14D84DB-BEBA-4D6D-9EBC-7E05A3F69473}" type="sibTrans" cxnId="{5BD364D4-1EE6-4CF8-B1B3-B5FB333C5D6B}">
      <dgm:prSet/>
      <dgm:spPr/>
      <dgm:t>
        <a:bodyPr/>
        <a:lstStyle/>
        <a:p>
          <a:endParaRPr lang="en-US"/>
        </a:p>
      </dgm:t>
    </dgm:pt>
    <dgm:pt modelId="{86BB5F06-2314-4579-A098-FED132155BD4}">
      <dgm:prSet/>
      <dgm:spPr>
        <a:solidFill>
          <a:schemeClr val="accent2"/>
        </a:solidFill>
      </dgm:spPr>
      <dgm:t>
        <a:bodyPr/>
        <a:lstStyle/>
        <a:p>
          <a:r>
            <a:rPr lang="it-IT"/>
            <a:t>gamma=scale (default)</a:t>
          </a:r>
          <a:endParaRPr lang="en-US"/>
        </a:p>
      </dgm:t>
    </dgm:pt>
    <dgm:pt modelId="{2745E9B7-DB8E-4176-8F9C-41AD3A1BA368}" type="parTrans" cxnId="{8DD63EFC-B361-490E-B679-C9C03F397C84}">
      <dgm:prSet/>
      <dgm:spPr/>
      <dgm:t>
        <a:bodyPr/>
        <a:lstStyle/>
        <a:p>
          <a:endParaRPr lang="en-US"/>
        </a:p>
      </dgm:t>
    </dgm:pt>
    <dgm:pt modelId="{2752700B-B116-4742-A99D-0C9341389506}" type="sibTrans" cxnId="{8DD63EFC-B361-490E-B679-C9C03F397C84}">
      <dgm:prSet/>
      <dgm:spPr/>
      <dgm:t>
        <a:bodyPr/>
        <a:lstStyle/>
        <a:p>
          <a:endParaRPr lang="en-US"/>
        </a:p>
      </dgm:t>
    </dgm:pt>
    <dgm:pt modelId="{4677E374-7904-4E17-91B8-DD052B8AE0B4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coeff0=0 (default)</a:t>
          </a:r>
          <a:endParaRPr lang="en-US"/>
        </a:p>
      </dgm:t>
    </dgm:pt>
    <dgm:pt modelId="{E79EE67D-D32F-4967-A41D-F693C7E65F03}" type="parTrans" cxnId="{4A79B207-9D09-41B7-91E0-6792F27B79FF}">
      <dgm:prSet/>
      <dgm:spPr/>
      <dgm:t>
        <a:bodyPr/>
        <a:lstStyle/>
        <a:p>
          <a:endParaRPr lang="en-US"/>
        </a:p>
      </dgm:t>
    </dgm:pt>
    <dgm:pt modelId="{6D3D69F0-7CEF-47B2-A9C9-9597A4B373E0}" type="sibTrans" cxnId="{4A79B207-9D09-41B7-91E0-6792F27B79FF}">
      <dgm:prSet/>
      <dgm:spPr/>
      <dgm:t>
        <a:bodyPr/>
        <a:lstStyle/>
        <a:p>
          <a:endParaRPr lang="en-US"/>
        </a:p>
      </dgm:t>
    </dgm:pt>
    <dgm:pt modelId="{DA95E77F-8296-4D4B-ABCE-5BE19D0DB0E1}">
      <dgm:prSet/>
      <dgm:spPr>
        <a:solidFill>
          <a:schemeClr val="accent2"/>
        </a:solidFill>
      </dgm:spPr>
      <dgm:t>
        <a:bodyPr/>
        <a:lstStyle/>
        <a:p>
          <a:r>
            <a:rPr lang="it-IT"/>
            <a:t>tol=1e-3 (default)</a:t>
          </a:r>
          <a:endParaRPr lang="en-US"/>
        </a:p>
      </dgm:t>
    </dgm:pt>
    <dgm:pt modelId="{27533647-51FE-4891-B610-EF9B30B49871}" type="parTrans" cxnId="{395F31B2-BAC2-4374-8022-8A8E8BC6F28D}">
      <dgm:prSet/>
      <dgm:spPr/>
      <dgm:t>
        <a:bodyPr/>
        <a:lstStyle/>
        <a:p>
          <a:endParaRPr lang="en-US"/>
        </a:p>
      </dgm:t>
    </dgm:pt>
    <dgm:pt modelId="{8213FB50-EE3E-4AA8-8A3E-6E90D77C5C63}" type="sibTrans" cxnId="{395F31B2-BAC2-4374-8022-8A8E8BC6F28D}">
      <dgm:prSet/>
      <dgm:spPr/>
      <dgm:t>
        <a:bodyPr/>
        <a:lstStyle/>
        <a:p>
          <a:endParaRPr lang="en-US"/>
        </a:p>
      </dgm:t>
    </dgm:pt>
    <dgm:pt modelId="{EE269A43-F212-46EB-9A25-A112D4130839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c=1 (default)</a:t>
          </a:r>
          <a:endParaRPr lang="en-US"/>
        </a:p>
      </dgm:t>
    </dgm:pt>
    <dgm:pt modelId="{0F390A7B-4D8A-4722-A15A-0C3B66A2EB55}" type="parTrans" cxnId="{222D99B0-9BFD-45EA-AF15-C3909A2990B9}">
      <dgm:prSet/>
      <dgm:spPr/>
      <dgm:t>
        <a:bodyPr/>
        <a:lstStyle/>
        <a:p>
          <a:endParaRPr lang="en-US"/>
        </a:p>
      </dgm:t>
    </dgm:pt>
    <dgm:pt modelId="{31E0A973-7536-486B-B85D-CE8A424B2B96}" type="sibTrans" cxnId="{222D99B0-9BFD-45EA-AF15-C3909A2990B9}">
      <dgm:prSet/>
      <dgm:spPr/>
      <dgm:t>
        <a:bodyPr/>
        <a:lstStyle/>
        <a:p>
          <a:endParaRPr lang="en-US"/>
        </a:p>
      </dgm:t>
    </dgm:pt>
    <dgm:pt modelId="{36226323-14BC-4768-B5BA-CF6731B7FFD7}">
      <dgm:prSet/>
      <dgm:spPr>
        <a:solidFill>
          <a:schemeClr val="accent2"/>
        </a:solidFill>
      </dgm:spPr>
      <dgm:t>
        <a:bodyPr/>
        <a:lstStyle/>
        <a:p>
          <a:r>
            <a:rPr lang="it-IT"/>
            <a:t>epsilon=0.1 (default)</a:t>
          </a:r>
          <a:endParaRPr lang="en-US"/>
        </a:p>
      </dgm:t>
    </dgm:pt>
    <dgm:pt modelId="{618BE51B-AA77-40AF-8182-87F6662816E7}" type="parTrans" cxnId="{359981EB-2126-45D2-BAAD-3475A01D927E}">
      <dgm:prSet/>
      <dgm:spPr/>
      <dgm:t>
        <a:bodyPr/>
        <a:lstStyle/>
        <a:p>
          <a:endParaRPr lang="en-US"/>
        </a:p>
      </dgm:t>
    </dgm:pt>
    <dgm:pt modelId="{BAD81CF5-C795-4683-9BFA-9F1E22D7E509}" type="sibTrans" cxnId="{359981EB-2126-45D2-BAAD-3475A01D927E}">
      <dgm:prSet/>
      <dgm:spPr/>
      <dgm:t>
        <a:bodyPr/>
        <a:lstStyle/>
        <a:p>
          <a:endParaRPr lang="en-US"/>
        </a:p>
      </dgm:t>
    </dgm:pt>
    <dgm:pt modelId="{607F320F-C6B7-4C2D-9F83-2B251A6B7BCE}">
      <dgm:prSet/>
      <dgm:spPr>
        <a:solidFill>
          <a:schemeClr val="accent2"/>
        </a:solidFill>
      </dgm:spPr>
      <dgm:t>
        <a:bodyPr/>
        <a:lstStyle/>
        <a:p>
          <a:r>
            <a:rPr lang="it-IT"/>
            <a:t>shrinking=true (default)</a:t>
          </a:r>
          <a:endParaRPr lang="en-US"/>
        </a:p>
      </dgm:t>
    </dgm:pt>
    <dgm:pt modelId="{EBD46DD0-5441-48C1-87D8-C200EB253C30}" type="parTrans" cxnId="{86067590-64D6-402B-8895-F003B60C64CD}">
      <dgm:prSet/>
      <dgm:spPr/>
      <dgm:t>
        <a:bodyPr/>
        <a:lstStyle/>
        <a:p>
          <a:endParaRPr lang="en-US"/>
        </a:p>
      </dgm:t>
    </dgm:pt>
    <dgm:pt modelId="{77C58C99-F3B8-4872-AACD-E5DEF3D37412}" type="sibTrans" cxnId="{86067590-64D6-402B-8895-F003B60C64CD}">
      <dgm:prSet/>
      <dgm:spPr/>
      <dgm:t>
        <a:bodyPr/>
        <a:lstStyle/>
        <a:p>
          <a:endParaRPr lang="en-US"/>
        </a:p>
      </dgm:t>
    </dgm:pt>
    <dgm:pt modelId="{EE3233D2-38A6-48ED-ADB3-0DADDFD98A41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chace_size=200 (default)</a:t>
          </a:r>
          <a:endParaRPr lang="en-US"/>
        </a:p>
      </dgm:t>
    </dgm:pt>
    <dgm:pt modelId="{2567EC56-92AF-4642-B9EB-3DCE60F8CA78}" type="parTrans" cxnId="{518E6899-642C-48DA-AE20-6307AA28B64E}">
      <dgm:prSet/>
      <dgm:spPr/>
      <dgm:t>
        <a:bodyPr/>
        <a:lstStyle/>
        <a:p>
          <a:endParaRPr lang="en-US"/>
        </a:p>
      </dgm:t>
    </dgm:pt>
    <dgm:pt modelId="{419D196F-BB48-41F4-80BB-53C82ADE0A15}" type="sibTrans" cxnId="{518E6899-642C-48DA-AE20-6307AA28B64E}">
      <dgm:prSet/>
      <dgm:spPr/>
      <dgm:t>
        <a:bodyPr/>
        <a:lstStyle/>
        <a:p>
          <a:endParaRPr lang="en-US"/>
        </a:p>
      </dgm:t>
    </dgm:pt>
    <dgm:pt modelId="{43270B28-C027-4D44-8010-CA142507E261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max_iter=-1 (default)</a:t>
          </a:r>
          <a:endParaRPr lang="en-US"/>
        </a:p>
      </dgm:t>
    </dgm:pt>
    <dgm:pt modelId="{70D3F8CA-BF71-4F90-A227-46D61754E433}" type="parTrans" cxnId="{26FF8D5F-D29F-473E-A348-E09C5DDB585F}">
      <dgm:prSet/>
      <dgm:spPr/>
      <dgm:t>
        <a:bodyPr/>
        <a:lstStyle/>
        <a:p>
          <a:endParaRPr lang="en-US"/>
        </a:p>
      </dgm:t>
    </dgm:pt>
    <dgm:pt modelId="{B0B7AB19-C46A-4FE0-86DE-F735E1053C46}" type="sibTrans" cxnId="{26FF8D5F-D29F-473E-A348-E09C5DDB585F}">
      <dgm:prSet/>
      <dgm:spPr/>
      <dgm:t>
        <a:bodyPr/>
        <a:lstStyle/>
        <a:p>
          <a:endParaRPr lang="en-US"/>
        </a:p>
      </dgm:t>
    </dgm:pt>
    <dgm:pt modelId="{40E99F8A-472F-4B44-B4FC-3214C3A96912}" type="pres">
      <dgm:prSet presAssocID="{FFA19943-EC03-4A7F-A5D0-EA37812A3D6E}" presName="linear" presStyleCnt="0">
        <dgm:presLayoutVars>
          <dgm:animLvl val="lvl"/>
          <dgm:resizeHandles val="exact"/>
        </dgm:presLayoutVars>
      </dgm:prSet>
      <dgm:spPr/>
    </dgm:pt>
    <dgm:pt modelId="{0E889201-A2BD-47B3-BDD6-545831571E9A}" type="pres">
      <dgm:prSet presAssocID="{B0AA7CE8-30DA-4BDC-AAF2-F08038471D4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3636912-173A-4AA4-AE4B-7E41FB6A06C2}" type="pres">
      <dgm:prSet presAssocID="{F2F82899-6423-40C8-A41F-066C5F3079F3}" presName="spacer" presStyleCnt="0"/>
      <dgm:spPr/>
    </dgm:pt>
    <dgm:pt modelId="{1DDA700D-2794-4DE2-AFCB-B7671D866EBB}" type="pres">
      <dgm:prSet presAssocID="{C65DF0ED-BBBD-4BA3-97F2-F9BFFC7C8D9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6F490F5-600B-4511-AFC3-F75E60430778}" type="pres">
      <dgm:prSet presAssocID="{E14D84DB-BEBA-4D6D-9EBC-7E05A3F69473}" presName="spacer" presStyleCnt="0"/>
      <dgm:spPr/>
    </dgm:pt>
    <dgm:pt modelId="{C130C5A1-5C01-4CF8-9488-FA9177280092}" type="pres">
      <dgm:prSet presAssocID="{86BB5F06-2314-4579-A098-FED132155BD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AF9AC3F-A729-4C62-B3D1-D788FF0080E0}" type="pres">
      <dgm:prSet presAssocID="{2752700B-B116-4742-A99D-0C9341389506}" presName="spacer" presStyleCnt="0"/>
      <dgm:spPr/>
    </dgm:pt>
    <dgm:pt modelId="{57DDDFBB-47E5-40E2-A290-DB4D0D1DE1F4}" type="pres">
      <dgm:prSet presAssocID="{4677E374-7904-4E17-91B8-DD052B8AE0B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F0A0B2E-36F6-4708-9F45-3E48D875D9E1}" type="pres">
      <dgm:prSet presAssocID="{6D3D69F0-7CEF-47B2-A9C9-9597A4B373E0}" presName="spacer" presStyleCnt="0"/>
      <dgm:spPr/>
    </dgm:pt>
    <dgm:pt modelId="{C347919E-4846-48EF-9243-01BDF6DF2C25}" type="pres">
      <dgm:prSet presAssocID="{DA95E77F-8296-4D4B-ABCE-5BE19D0DB0E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07CBC37-6695-4A15-9E49-60D7EF3A8CEB}" type="pres">
      <dgm:prSet presAssocID="{8213FB50-EE3E-4AA8-8A3E-6E90D77C5C63}" presName="spacer" presStyleCnt="0"/>
      <dgm:spPr/>
    </dgm:pt>
    <dgm:pt modelId="{23780BC4-1436-4D8C-809A-5D3AF0EBCBA3}" type="pres">
      <dgm:prSet presAssocID="{EE269A43-F212-46EB-9A25-A112D4130839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CC1E17A-796C-4F89-976B-3920F62C2968}" type="pres">
      <dgm:prSet presAssocID="{31E0A973-7536-486B-B85D-CE8A424B2B96}" presName="spacer" presStyleCnt="0"/>
      <dgm:spPr/>
    </dgm:pt>
    <dgm:pt modelId="{B503CCED-80B0-46A7-889C-B52268E97AF2}" type="pres">
      <dgm:prSet presAssocID="{36226323-14BC-4768-B5BA-CF6731B7FFD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D90E6DB3-07F9-402D-9908-5A4C6A87E8E5}" type="pres">
      <dgm:prSet presAssocID="{BAD81CF5-C795-4683-9BFA-9F1E22D7E509}" presName="spacer" presStyleCnt="0"/>
      <dgm:spPr/>
    </dgm:pt>
    <dgm:pt modelId="{14D8B1F0-EA10-4630-ABA2-A730595064AF}" type="pres">
      <dgm:prSet presAssocID="{607F320F-C6B7-4C2D-9F83-2B251A6B7BC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12A8277-4053-4882-B0B9-F9939E0A3877}" type="pres">
      <dgm:prSet presAssocID="{77C58C99-F3B8-4872-AACD-E5DEF3D37412}" presName="spacer" presStyleCnt="0"/>
      <dgm:spPr/>
    </dgm:pt>
    <dgm:pt modelId="{084FAED6-AE4F-4D65-A88D-E71EFDAF0EFA}" type="pres">
      <dgm:prSet presAssocID="{EE3233D2-38A6-48ED-ADB3-0DADDFD98A41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E117875-678F-486F-9B93-1208E258538C}" type="pres">
      <dgm:prSet presAssocID="{419D196F-BB48-41F4-80BB-53C82ADE0A15}" presName="spacer" presStyleCnt="0"/>
      <dgm:spPr/>
    </dgm:pt>
    <dgm:pt modelId="{5C50B884-AC82-4047-9143-B49AF6AA227F}" type="pres">
      <dgm:prSet presAssocID="{43270B28-C027-4D44-8010-CA142507E261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A79B207-9D09-41B7-91E0-6792F27B79FF}" srcId="{FFA19943-EC03-4A7F-A5D0-EA37812A3D6E}" destId="{4677E374-7904-4E17-91B8-DD052B8AE0B4}" srcOrd="3" destOrd="0" parTransId="{E79EE67D-D32F-4967-A41D-F693C7E65F03}" sibTransId="{6D3D69F0-7CEF-47B2-A9C9-9597A4B373E0}"/>
    <dgm:cxn modelId="{2831770C-D142-441A-B78F-4D7FCAD06A22}" type="presOf" srcId="{FFA19943-EC03-4A7F-A5D0-EA37812A3D6E}" destId="{40E99F8A-472F-4B44-B4FC-3214C3A96912}" srcOrd="0" destOrd="0" presId="urn:microsoft.com/office/officeart/2005/8/layout/vList2"/>
    <dgm:cxn modelId="{B266110E-F4DD-4C53-87B9-153808A275F3}" type="presOf" srcId="{EE3233D2-38A6-48ED-ADB3-0DADDFD98A41}" destId="{084FAED6-AE4F-4D65-A88D-E71EFDAF0EFA}" srcOrd="0" destOrd="0" presId="urn:microsoft.com/office/officeart/2005/8/layout/vList2"/>
    <dgm:cxn modelId="{BEDEFB11-E3E5-4431-89EB-7944EE6AB56D}" type="presOf" srcId="{DA95E77F-8296-4D4B-ABCE-5BE19D0DB0E1}" destId="{C347919E-4846-48EF-9243-01BDF6DF2C25}" srcOrd="0" destOrd="0" presId="urn:microsoft.com/office/officeart/2005/8/layout/vList2"/>
    <dgm:cxn modelId="{2EB52D2C-FC32-4F16-9CD1-A2CF5D32E506}" type="presOf" srcId="{C65DF0ED-BBBD-4BA3-97F2-F9BFFC7C8D93}" destId="{1DDA700D-2794-4DE2-AFCB-B7671D866EBB}" srcOrd="0" destOrd="0" presId="urn:microsoft.com/office/officeart/2005/8/layout/vList2"/>
    <dgm:cxn modelId="{26FF8D5F-D29F-473E-A348-E09C5DDB585F}" srcId="{FFA19943-EC03-4A7F-A5D0-EA37812A3D6E}" destId="{43270B28-C027-4D44-8010-CA142507E261}" srcOrd="9" destOrd="0" parTransId="{70D3F8CA-BF71-4F90-A227-46D61754E433}" sibTransId="{B0B7AB19-C46A-4FE0-86DE-F735E1053C46}"/>
    <dgm:cxn modelId="{2E12344A-198F-4459-ACDC-1ED327C2C2B1}" type="presOf" srcId="{4677E374-7904-4E17-91B8-DD052B8AE0B4}" destId="{57DDDFBB-47E5-40E2-A290-DB4D0D1DE1F4}" srcOrd="0" destOrd="0" presId="urn:microsoft.com/office/officeart/2005/8/layout/vList2"/>
    <dgm:cxn modelId="{86067590-64D6-402B-8895-F003B60C64CD}" srcId="{FFA19943-EC03-4A7F-A5D0-EA37812A3D6E}" destId="{607F320F-C6B7-4C2D-9F83-2B251A6B7BCE}" srcOrd="7" destOrd="0" parTransId="{EBD46DD0-5441-48C1-87D8-C200EB253C30}" sibTransId="{77C58C99-F3B8-4872-AACD-E5DEF3D37412}"/>
    <dgm:cxn modelId="{518E6899-642C-48DA-AE20-6307AA28B64E}" srcId="{FFA19943-EC03-4A7F-A5D0-EA37812A3D6E}" destId="{EE3233D2-38A6-48ED-ADB3-0DADDFD98A41}" srcOrd="8" destOrd="0" parTransId="{2567EC56-92AF-4642-B9EB-3DCE60F8CA78}" sibTransId="{419D196F-BB48-41F4-80BB-53C82ADE0A15}"/>
    <dgm:cxn modelId="{CA8BD89A-3AE6-45B1-B400-BA58F8FE3CDE}" type="presOf" srcId="{36226323-14BC-4768-B5BA-CF6731B7FFD7}" destId="{B503CCED-80B0-46A7-889C-B52268E97AF2}" srcOrd="0" destOrd="0" presId="urn:microsoft.com/office/officeart/2005/8/layout/vList2"/>
    <dgm:cxn modelId="{FCE4EDAB-29A2-4E80-9F01-6BD064F3BB31}" type="presOf" srcId="{43270B28-C027-4D44-8010-CA142507E261}" destId="{5C50B884-AC82-4047-9143-B49AF6AA227F}" srcOrd="0" destOrd="0" presId="urn:microsoft.com/office/officeart/2005/8/layout/vList2"/>
    <dgm:cxn modelId="{FC0247AE-714F-466F-BEB5-854808C517D7}" type="presOf" srcId="{607F320F-C6B7-4C2D-9F83-2B251A6B7BCE}" destId="{14D8B1F0-EA10-4630-ABA2-A730595064AF}" srcOrd="0" destOrd="0" presId="urn:microsoft.com/office/officeart/2005/8/layout/vList2"/>
    <dgm:cxn modelId="{222D99B0-9BFD-45EA-AF15-C3909A2990B9}" srcId="{FFA19943-EC03-4A7F-A5D0-EA37812A3D6E}" destId="{EE269A43-F212-46EB-9A25-A112D4130839}" srcOrd="5" destOrd="0" parTransId="{0F390A7B-4D8A-4722-A15A-0C3B66A2EB55}" sibTransId="{31E0A973-7536-486B-B85D-CE8A424B2B96}"/>
    <dgm:cxn modelId="{395F31B2-BAC2-4374-8022-8A8E8BC6F28D}" srcId="{FFA19943-EC03-4A7F-A5D0-EA37812A3D6E}" destId="{DA95E77F-8296-4D4B-ABCE-5BE19D0DB0E1}" srcOrd="4" destOrd="0" parTransId="{27533647-51FE-4891-B610-EF9B30B49871}" sibTransId="{8213FB50-EE3E-4AA8-8A3E-6E90D77C5C63}"/>
    <dgm:cxn modelId="{CD6581C9-A14A-49D0-8E08-F62DE81EE482}" type="presOf" srcId="{EE269A43-F212-46EB-9A25-A112D4130839}" destId="{23780BC4-1436-4D8C-809A-5D3AF0EBCBA3}" srcOrd="0" destOrd="0" presId="urn:microsoft.com/office/officeart/2005/8/layout/vList2"/>
    <dgm:cxn modelId="{5BD364D4-1EE6-4CF8-B1B3-B5FB333C5D6B}" srcId="{FFA19943-EC03-4A7F-A5D0-EA37812A3D6E}" destId="{C65DF0ED-BBBD-4BA3-97F2-F9BFFC7C8D93}" srcOrd="1" destOrd="0" parTransId="{AAE1F93D-4B0C-455B-8A21-E99F53409160}" sibTransId="{E14D84DB-BEBA-4D6D-9EBC-7E05A3F69473}"/>
    <dgm:cxn modelId="{73E886D8-F9CE-4D6E-A35D-4942A62D73E9}" srcId="{FFA19943-EC03-4A7F-A5D0-EA37812A3D6E}" destId="{B0AA7CE8-30DA-4BDC-AAF2-F08038471D45}" srcOrd="0" destOrd="0" parTransId="{DFD1878D-79E1-4607-B404-E9E77AFBD740}" sibTransId="{F2F82899-6423-40C8-A41F-066C5F3079F3}"/>
    <dgm:cxn modelId="{2CAB43E4-3132-4161-BA45-B0566996C66C}" type="presOf" srcId="{B0AA7CE8-30DA-4BDC-AAF2-F08038471D45}" destId="{0E889201-A2BD-47B3-BDD6-545831571E9A}" srcOrd="0" destOrd="0" presId="urn:microsoft.com/office/officeart/2005/8/layout/vList2"/>
    <dgm:cxn modelId="{4BE9AEE6-6A69-432E-A3F4-D48B7AAC2071}" type="presOf" srcId="{86BB5F06-2314-4579-A098-FED132155BD4}" destId="{C130C5A1-5C01-4CF8-9488-FA9177280092}" srcOrd="0" destOrd="0" presId="urn:microsoft.com/office/officeart/2005/8/layout/vList2"/>
    <dgm:cxn modelId="{359981EB-2126-45D2-BAAD-3475A01D927E}" srcId="{FFA19943-EC03-4A7F-A5D0-EA37812A3D6E}" destId="{36226323-14BC-4768-B5BA-CF6731B7FFD7}" srcOrd="6" destOrd="0" parTransId="{618BE51B-AA77-40AF-8182-87F6662816E7}" sibTransId="{BAD81CF5-C795-4683-9BFA-9F1E22D7E509}"/>
    <dgm:cxn modelId="{8DD63EFC-B361-490E-B679-C9C03F397C84}" srcId="{FFA19943-EC03-4A7F-A5D0-EA37812A3D6E}" destId="{86BB5F06-2314-4579-A098-FED132155BD4}" srcOrd="2" destOrd="0" parTransId="{2745E9B7-DB8E-4176-8F9C-41AD3A1BA368}" sibTransId="{2752700B-B116-4742-A99D-0C9341389506}"/>
    <dgm:cxn modelId="{F00CBD2E-F66E-43CE-8819-6F92FED497BA}" type="presParOf" srcId="{40E99F8A-472F-4B44-B4FC-3214C3A96912}" destId="{0E889201-A2BD-47B3-BDD6-545831571E9A}" srcOrd="0" destOrd="0" presId="urn:microsoft.com/office/officeart/2005/8/layout/vList2"/>
    <dgm:cxn modelId="{431EC458-C525-400B-8A06-3A6F504FF4DC}" type="presParOf" srcId="{40E99F8A-472F-4B44-B4FC-3214C3A96912}" destId="{D3636912-173A-4AA4-AE4B-7E41FB6A06C2}" srcOrd="1" destOrd="0" presId="urn:microsoft.com/office/officeart/2005/8/layout/vList2"/>
    <dgm:cxn modelId="{5ECC15BA-4F4B-4BD0-BBA5-53CFA90EA1B3}" type="presParOf" srcId="{40E99F8A-472F-4B44-B4FC-3214C3A96912}" destId="{1DDA700D-2794-4DE2-AFCB-B7671D866EBB}" srcOrd="2" destOrd="0" presId="urn:microsoft.com/office/officeart/2005/8/layout/vList2"/>
    <dgm:cxn modelId="{21C829B0-9DEE-4584-9432-8CBBE1426C56}" type="presParOf" srcId="{40E99F8A-472F-4B44-B4FC-3214C3A96912}" destId="{46F490F5-600B-4511-AFC3-F75E60430778}" srcOrd="3" destOrd="0" presId="urn:microsoft.com/office/officeart/2005/8/layout/vList2"/>
    <dgm:cxn modelId="{BE576CC7-7A90-44A1-B96B-430E746D6049}" type="presParOf" srcId="{40E99F8A-472F-4B44-B4FC-3214C3A96912}" destId="{C130C5A1-5C01-4CF8-9488-FA9177280092}" srcOrd="4" destOrd="0" presId="urn:microsoft.com/office/officeart/2005/8/layout/vList2"/>
    <dgm:cxn modelId="{D2643FE1-7567-403E-9879-556E9AE92055}" type="presParOf" srcId="{40E99F8A-472F-4B44-B4FC-3214C3A96912}" destId="{2AF9AC3F-A729-4C62-B3D1-D788FF0080E0}" srcOrd="5" destOrd="0" presId="urn:microsoft.com/office/officeart/2005/8/layout/vList2"/>
    <dgm:cxn modelId="{35C58C43-701E-45D0-81A5-B674CE4FECF5}" type="presParOf" srcId="{40E99F8A-472F-4B44-B4FC-3214C3A96912}" destId="{57DDDFBB-47E5-40E2-A290-DB4D0D1DE1F4}" srcOrd="6" destOrd="0" presId="urn:microsoft.com/office/officeart/2005/8/layout/vList2"/>
    <dgm:cxn modelId="{432E446F-1D26-47CE-869A-F2B7069530F9}" type="presParOf" srcId="{40E99F8A-472F-4B44-B4FC-3214C3A96912}" destId="{8F0A0B2E-36F6-4708-9F45-3E48D875D9E1}" srcOrd="7" destOrd="0" presId="urn:microsoft.com/office/officeart/2005/8/layout/vList2"/>
    <dgm:cxn modelId="{D91533AC-B183-4CDE-A05A-04E819BBC8C2}" type="presParOf" srcId="{40E99F8A-472F-4B44-B4FC-3214C3A96912}" destId="{C347919E-4846-48EF-9243-01BDF6DF2C25}" srcOrd="8" destOrd="0" presId="urn:microsoft.com/office/officeart/2005/8/layout/vList2"/>
    <dgm:cxn modelId="{3B7669F3-D6A9-471C-A5BB-1328E100F3B1}" type="presParOf" srcId="{40E99F8A-472F-4B44-B4FC-3214C3A96912}" destId="{F07CBC37-6695-4A15-9E49-60D7EF3A8CEB}" srcOrd="9" destOrd="0" presId="urn:microsoft.com/office/officeart/2005/8/layout/vList2"/>
    <dgm:cxn modelId="{83A256E4-69BC-4F86-8ADB-3B632867FF4D}" type="presParOf" srcId="{40E99F8A-472F-4B44-B4FC-3214C3A96912}" destId="{23780BC4-1436-4D8C-809A-5D3AF0EBCBA3}" srcOrd="10" destOrd="0" presId="urn:microsoft.com/office/officeart/2005/8/layout/vList2"/>
    <dgm:cxn modelId="{DF2FF4AC-0D68-4BCA-BACE-A70214718F91}" type="presParOf" srcId="{40E99F8A-472F-4B44-B4FC-3214C3A96912}" destId="{2CC1E17A-796C-4F89-976B-3920F62C2968}" srcOrd="11" destOrd="0" presId="urn:microsoft.com/office/officeart/2005/8/layout/vList2"/>
    <dgm:cxn modelId="{8AD5ACBF-457C-4AF7-B14C-CDE868FFA75B}" type="presParOf" srcId="{40E99F8A-472F-4B44-B4FC-3214C3A96912}" destId="{B503CCED-80B0-46A7-889C-B52268E97AF2}" srcOrd="12" destOrd="0" presId="urn:microsoft.com/office/officeart/2005/8/layout/vList2"/>
    <dgm:cxn modelId="{AC482AE3-6C88-4A3C-BE44-A9FBC0A68185}" type="presParOf" srcId="{40E99F8A-472F-4B44-B4FC-3214C3A96912}" destId="{D90E6DB3-07F9-402D-9908-5A4C6A87E8E5}" srcOrd="13" destOrd="0" presId="urn:microsoft.com/office/officeart/2005/8/layout/vList2"/>
    <dgm:cxn modelId="{F70510D5-40CC-4147-B025-043E62BF7AD5}" type="presParOf" srcId="{40E99F8A-472F-4B44-B4FC-3214C3A96912}" destId="{14D8B1F0-EA10-4630-ABA2-A730595064AF}" srcOrd="14" destOrd="0" presId="urn:microsoft.com/office/officeart/2005/8/layout/vList2"/>
    <dgm:cxn modelId="{AD6B9C11-3923-48EC-A4F8-8561EB33014C}" type="presParOf" srcId="{40E99F8A-472F-4B44-B4FC-3214C3A96912}" destId="{012A8277-4053-4882-B0B9-F9939E0A3877}" srcOrd="15" destOrd="0" presId="urn:microsoft.com/office/officeart/2005/8/layout/vList2"/>
    <dgm:cxn modelId="{9CDC092F-20EC-439C-B2CD-C4770F44B650}" type="presParOf" srcId="{40E99F8A-472F-4B44-B4FC-3214C3A96912}" destId="{084FAED6-AE4F-4D65-A88D-E71EFDAF0EFA}" srcOrd="16" destOrd="0" presId="urn:microsoft.com/office/officeart/2005/8/layout/vList2"/>
    <dgm:cxn modelId="{C20F88C7-617E-4D6B-BC7B-B01F732BDC7F}" type="presParOf" srcId="{40E99F8A-472F-4B44-B4FC-3214C3A96912}" destId="{FE117875-678F-486F-9B93-1208E258538C}" srcOrd="17" destOrd="0" presId="urn:microsoft.com/office/officeart/2005/8/layout/vList2"/>
    <dgm:cxn modelId="{E22148C7-94F7-4AF9-B145-D841A65BF7FB}" type="presParOf" srcId="{40E99F8A-472F-4B44-B4FC-3214C3A96912}" destId="{5C50B884-AC82-4047-9143-B49AF6AA227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F8287-B053-4BEF-B4DE-F01F99F054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4940C-B624-4DE6-98A5-C17858F5BF2A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max_depth=5</a:t>
          </a:r>
          <a:endParaRPr lang="en-US"/>
        </a:p>
      </dgm:t>
    </dgm:pt>
    <dgm:pt modelId="{A407E966-706E-4975-8D5C-CB036FDFD275}" type="parTrans" cxnId="{69DFA636-DAA5-43BB-8772-622C1D9F84DF}">
      <dgm:prSet/>
      <dgm:spPr/>
      <dgm:t>
        <a:bodyPr/>
        <a:lstStyle/>
        <a:p>
          <a:endParaRPr lang="en-US"/>
        </a:p>
      </dgm:t>
    </dgm:pt>
    <dgm:pt modelId="{8FD4FADA-D61B-4475-B824-39953B7DA533}" type="sibTrans" cxnId="{69DFA636-DAA5-43BB-8772-622C1D9F84DF}">
      <dgm:prSet/>
      <dgm:spPr/>
      <dgm:t>
        <a:bodyPr/>
        <a:lstStyle/>
        <a:p>
          <a:endParaRPr lang="en-US"/>
        </a:p>
      </dgm:t>
    </dgm:pt>
    <dgm:pt modelId="{9941CDAF-96ED-44DD-9BFF-818790AE4FCD}">
      <dgm:prSet/>
      <dgm:spPr>
        <a:solidFill>
          <a:schemeClr val="accent2"/>
        </a:solidFill>
      </dgm:spPr>
      <dgm:t>
        <a:bodyPr/>
        <a:lstStyle/>
        <a:p>
          <a:r>
            <a:rPr lang="it-IT"/>
            <a:t>random_state=3</a:t>
          </a:r>
          <a:endParaRPr lang="en-US"/>
        </a:p>
      </dgm:t>
    </dgm:pt>
    <dgm:pt modelId="{A4FCFBD8-A6D3-4E78-AF02-748860182E25}" type="parTrans" cxnId="{9917935C-FA3B-4F57-81D1-43B1A3F13B50}">
      <dgm:prSet/>
      <dgm:spPr/>
      <dgm:t>
        <a:bodyPr/>
        <a:lstStyle/>
        <a:p>
          <a:endParaRPr lang="en-US"/>
        </a:p>
      </dgm:t>
    </dgm:pt>
    <dgm:pt modelId="{D366C988-DADF-41A1-8B63-222AB4DD271A}" type="sibTrans" cxnId="{9917935C-FA3B-4F57-81D1-43B1A3F13B50}">
      <dgm:prSet/>
      <dgm:spPr/>
      <dgm:t>
        <a:bodyPr/>
        <a:lstStyle/>
        <a:p>
          <a:endParaRPr lang="en-US"/>
        </a:p>
      </dgm:t>
    </dgm:pt>
    <dgm:pt modelId="{8F36FB32-C61B-44C8-AC4E-0F5BFB6A5F94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criterion=squared_error (default)</a:t>
          </a:r>
          <a:endParaRPr lang="en-US"/>
        </a:p>
      </dgm:t>
    </dgm:pt>
    <dgm:pt modelId="{F281C799-FD3B-4F47-BD28-06B513B97A96}" type="parTrans" cxnId="{BB475DC1-FCEA-47E4-BF6F-C8D3FFB6808C}">
      <dgm:prSet/>
      <dgm:spPr/>
      <dgm:t>
        <a:bodyPr/>
        <a:lstStyle/>
        <a:p>
          <a:endParaRPr lang="en-US"/>
        </a:p>
      </dgm:t>
    </dgm:pt>
    <dgm:pt modelId="{7FD127BB-54BC-4793-96F2-3CBD0DABD226}" type="sibTrans" cxnId="{BB475DC1-FCEA-47E4-BF6F-C8D3FFB6808C}">
      <dgm:prSet/>
      <dgm:spPr/>
      <dgm:t>
        <a:bodyPr/>
        <a:lstStyle/>
        <a:p>
          <a:endParaRPr lang="en-US"/>
        </a:p>
      </dgm:t>
    </dgm:pt>
    <dgm:pt modelId="{BEAB22ED-7382-45D7-A4B3-1A179E0FB0A3}">
      <dgm:prSet/>
      <dgm:spPr>
        <a:solidFill>
          <a:schemeClr val="accent2"/>
        </a:solidFill>
      </dgm:spPr>
      <dgm:t>
        <a:bodyPr/>
        <a:lstStyle/>
        <a:p>
          <a:r>
            <a:rPr lang="it-IT"/>
            <a:t>splitter=best (default)</a:t>
          </a:r>
          <a:endParaRPr lang="en-US"/>
        </a:p>
      </dgm:t>
    </dgm:pt>
    <dgm:pt modelId="{593A1832-5553-4905-B857-62A1F44341BD}" type="parTrans" cxnId="{D1E88B09-A7AD-4780-B7DC-A516AECEED7A}">
      <dgm:prSet/>
      <dgm:spPr/>
      <dgm:t>
        <a:bodyPr/>
        <a:lstStyle/>
        <a:p>
          <a:endParaRPr lang="en-US"/>
        </a:p>
      </dgm:t>
    </dgm:pt>
    <dgm:pt modelId="{3716187E-1F15-42F0-865B-06C6E0EAA8AD}" type="sibTrans" cxnId="{D1E88B09-A7AD-4780-B7DC-A516AECEED7A}">
      <dgm:prSet/>
      <dgm:spPr/>
      <dgm:t>
        <a:bodyPr/>
        <a:lstStyle/>
        <a:p>
          <a:endParaRPr lang="en-US"/>
        </a:p>
      </dgm:t>
    </dgm:pt>
    <dgm:pt modelId="{1BD83965-D067-4125-8978-8522345AC4D9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min_samples_split=2 (default)</a:t>
          </a:r>
          <a:endParaRPr lang="en-US"/>
        </a:p>
      </dgm:t>
    </dgm:pt>
    <dgm:pt modelId="{3E300350-6C9C-4159-8353-F3A280CBB130}" type="parTrans" cxnId="{438AB57E-EC0F-4D02-9D35-558593A7EF05}">
      <dgm:prSet/>
      <dgm:spPr/>
      <dgm:t>
        <a:bodyPr/>
        <a:lstStyle/>
        <a:p>
          <a:endParaRPr lang="en-US"/>
        </a:p>
      </dgm:t>
    </dgm:pt>
    <dgm:pt modelId="{E0C04E48-965A-4371-BABD-23E83FC2B861}" type="sibTrans" cxnId="{438AB57E-EC0F-4D02-9D35-558593A7EF05}">
      <dgm:prSet/>
      <dgm:spPr/>
      <dgm:t>
        <a:bodyPr/>
        <a:lstStyle/>
        <a:p>
          <a:endParaRPr lang="en-US"/>
        </a:p>
      </dgm:t>
    </dgm:pt>
    <dgm:pt modelId="{6F208C04-1038-42A8-B1BF-74A2271A26B5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min_samples_leaf=1 (default)</a:t>
          </a:r>
          <a:endParaRPr lang="en-US"/>
        </a:p>
      </dgm:t>
    </dgm:pt>
    <dgm:pt modelId="{36010D91-5EF8-4C37-B76B-2F6E01C9197E}" type="parTrans" cxnId="{E3CFA74B-9088-45B7-8C8C-7F958C12AD2D}">
      <dgm:prSet/>
      <dgm:spPr/>
      <dgm:t>
        <a:bodyPr/>
        <a:lstStyle/>
        <a:p>
          <a:endParaRPr lang="en-US"/>
        </a:p>
      </dgm:t>
    </dgm:pt>
    <dgm:pt modelId="{498F2AA1-5BF4-4ED0-B998-A3E9F64F05C3}" type="sibTrans" cxnId="{E3CFA74B-9088-45B7-8C8C-7F958C12AD2D}">
      <dgm:prSet/>
      <dgm:spPr/>
      <dgm:t>
        <a:bodyPr/>
        <a:lstStyle/>
        <a:p>
          <a:endParaRPr lang="en-US"/>
        </a:p>
      </dgm:t>
    </dgm:pt>
    <dgm:pt modelId="{991138C9-F1CA-41C0-9348-EFDC4EE74FCF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min_weight_fraction_leaf=0 (default)</a:t>
          </a:r>
          <a:endParaRPr lang="en-US"/>
        </a:p>
      </dgm:t>
    </dgm:pt>
    <dgm:pt modelId="{ADCBE7E8-7207-4A1F-93C9-0437958CAEE0}" type="parTrans" cxnId="{65A7E29F-9ADD-4296-9B02-EF246FEA3E04}">
      <dgm:prSet/>
      <dgm:spPr/>
      <dgm:t>
        <a:bodyPr/>
        <a:lstStyle/>
        <a:p>
          <a:endParaRPr lang="en-US"/>
        </a:p>
      </dgm:t>
    </dgm:pt>
    <dgm:pt modelId="{86EC591A-045F-4889-B4FE-DCF96F5FCE0F}" type="sibTrans" cxnId="{65A7E29F-9ADD-4296-9B02-EF246FEA3E04}">
      <dgm:prSet/>
      <dgm:spPr/>
      <dgm:t>
        <a:bodyPr/>
        <a:lstStyle/>
        <a:p>
          <a:endParaRPr lang="en-US"/>
        </a:p>
      </dgm:t>
    </dgm:pt>
    <dgm:pt modelId="{1D498FA2-4308-4EC8-8AFF-6A1023A52EFC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max_features=none (default)</a:t>
          </a:r>
          <a:endParaRPr lang="en-US"/>
        </a:p>
      </dgm:t>
    </dgm:pt>
    <dgm:pt modelId="{15642A20-EA2C-4F67-8173-91168B2C6E7F}" type="parTrans" cxnId="{298924DB-24AD-4CDB-AA51-9FF5B272CFAC}">
      <dgm:prSet/>
      <dgm:spPr/>
      <dgm:t>
        <a:bodyPr/>
        <a:lstStyle/>
        <a:p>
          <a:endParaRPr lang="en-US"/>
        </a:p>
      </dgm:t>
    </dgm:pt>
    <dgm:pt modelId="{C6D0EA58-E619-4C22-8001-AFC9CB2B3756}" type="sibTrans" cxnId="{298924DB-24AD-4CDB-AA51-9FF5B272CFAC}">
      <dgm:prSet/>
      <dgm:spPr/>
      <dgm:t>
        <a:bodyPr/>
        <a:lstStyle/>
        <a:p>
          <a:endParaRPr lang="en-US"/>
        </a:p>
      </dgm:t>
    </dgm:pt>
    <dgm:pt modelId="{C95FB68E-CFC7-47F9-8DC9-875A3057903A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max_leaf_nodes=none (default)</a:t>
          </a:r>
          <a:endParaRPr lang="en-US"/>
        </a:p>
      </dgm:t>
    </dgm:pt>
    <dgm:pt modelId="{BA880305-9DF1-466B-8E7D-A4357740B9D7}" type="parTrans" cxnId="{7D6526C9-5CDC-4A04-9D93-4D15022934E3}">
      <dgm:prSet/>
      <dgm:spPr/>
      <dgm:t>
        <a:bodyPr/>
        <a:lstStyle/>
        <a:p>
          <a:endParaRPr lang="en-US"/>
        </a:p>
      </dgm:t>
    </dgm:pt>
    <dgm:pt modelId="{626DC6F0-39BC-49EB-AB5A-9E959A82CF8B}" type="sibTrans" cxnId="{7D6526C9-5CDC-4A04-9D93-4D15022934E3}">
      <dgm:prSet/>
      <dgm:spPr/>
      <dgm:t>
        <a:bodyPr/>
        <a:lstStyle/>
        <a:p>
          <a:endParaRPr lang="en-US"/>
        </a:p>
      </dgm:t>
    </dgm:pt>
    <dgm:pt modelId="{081C693B-91EF-4059-A25A-B19AEEB97B1D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min_impurity_decrease=0 (default)</a:t>
          </a:r>
          <a:endParaRPr lang="en-US"/>
        </a:p>
      </dgm:t>
    </dgm:pt>
    <dgm:pt modelId="{FF71C9C6-139E-4578-A888-ACA6596A43E3}" type="parTrans" cxnId="{7635E1E4-06BA-471C-BC7E-1D0CA09BF60F}">
      <dgm:prSet/>
      <dgm:spPr/>
      <dgm:t>
        <a:bodyPr/>
        <a:lstStyle/>
        <a:p>
          <a:endParaRPr lang="en-US"/>
        </a:p>
      </dgm:t>
    </dgm:pt>
    <dgm:pt modelId="{742E5BEC-DF83-44E4-9F6D-A2FC003162EE}" type="sibTrans" cxnId="{7635E1E4-06BA-471C-BC7E-1D0CA09BF60F}">
      <dgm:prSet/>
      <dgm:spPr/>
      <dgm:t>
        <a:bodyPr/>
        <a:lstStyle/>
        <a:p>
          <a:endParaRPr lang="en-US"/>
        </a:p>
      </dgm:t>
    </dgm:pt>
    <dgm:pt modelId="{9E45D0A5-CC49-47A6-B4F4-52127ED1D816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ccp_alpha=0 (default)</a:t>
          </a:r>
          <a:endParaRPr lang="en-US"/>
        </a:p>
      </dgm:t>
    </dgm:pt>
    <dgm:pt modelId="{C0AEB978-0827-4BB7-9AC0-C8F815FEE4DD}" type="parTrans" cxnId="{097F6B2D-E18D-407E-AC63-6E0966A4AD95}">
      <dgm:prSet/>
      <dgm:spPr/>
      <dgm:t>
        <a:bodyPr/>
        <a:lstStyle/>
        <a:p>
          <a:endParaRPr lang="en-US"/>
        </a:p>
      </dgm:t>
    </dgm:pt>
    <dgm:pt modelId="{C8CFDFF0-58E9-4D37-B4EC-1568CA274FBB}" type="sibTrans" cxnId="{097F6B2D-E18D-407E-AC63-6E0966A4AD95}">
      <dgm:prSet/>
      <dgm:spPr/>
      <dgm:t>
        <a:bodyPr/>
        <a:lstStyle/>
        <a:p>
          <a:endParaRPr lang="en-US"/>
        </a:p>
      </dgm:t>
    </dgm:pt>
    <dgm:pt modelId="{B3E22CE0-040A-48A3-873B-E50B69669C59}">
      <dgm:prSet/>
      <dgm:spPr>
        <a:solidFill>
          <a:schemeClr val="accent2"/>
        </a:solidFill>
      </dgm:spPr>
      <dgm:t>
        <a:bodyPr/>
        <a:lstStyle/>
        <a:p>
          <a:r>
            <a:rPr lang="it-IT"/>
            <a:t>monotonic_constraints=none (default)</a:t>
          </a:r>
          <a:endParaRPr lang="en-US"/>
        </a:p>
      </dgm:t>
    </dgm:pt>
    <dgm:pt modelId="{9095C123-A374-4979-97DF-D63580FE9103}" type="parTrans" cxnId="{8B978C6F-A082-40DD-AB86-34DDE334B04A}">
      <dgm:prSet/>
      <dgm:spPr/>
      <dgm:t>
        <a:bodyPr/>
        <a:lstStyle/>
        <a:p>
          <a:endParaRPr lang="en-US"/>
        </a:p>
      </dgm:t>
    </dgm:pt>
    <dgm:pt modelId="{1712A5B5-E066-4DD4-8C48-DDF1F335B70E}" type="sibTrans" cxnId="{8B978C6F-A082-40DD-AB86-34DDE334B04A}">
      <dgm:prSet/>
      <dgm:spPr/>
      <dgm:t>
        <a:bodyPr/>
        <a:lstStyle/>
        <a:p>
          <a:endParaRPr lang="en-US"/>
        </a:p>
      </dgm:t>
    </dgm:pt>
    <dgm:pt modelId="{E019808A-75CD-46D4-8A1A-32CF46880410}" type="pres">
      <dgm:prSet presAssocID="{98DF8287-B053-4BEF-B4DE-F01F99F0548F}" presName="linear" presStyleCnt="0">
        <dgm:presLayoutVars>
          <dgm:animLvl val="lvl"/>
          <dgm:resizeHandles val="exact"/>
        </dgm:presLayoutVars>
      </dgm:prSet>
      <dgm:spPr/>
    </dgm:pt>
    <dgm:pt modelId="{F59D30E7-9E89-4811-AC63-6DB9E0CDB397}" type="pres">
      <dgm:prSet presAssocID="{2B94940C-B624-4DE6-98A5-C17858F5BF2A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9C1AEDA7-9E0D-43D1-9609-BA215E248788}" type="pres">
      <dgm:prSet presAssocID="{8FD4FADA-D61B-4475-B824-39953B7DA533}" presName="spacer" presStyleCnt="0"/>
      <dgm:spPr/>
    </dgm:pt>
    <dgm:pt modelId="{71D0F14B-63FE-40DA-8F49-8CAB442592EF}" type="pres">
      <dgm:prSet presAssocID="{9941CDAF-96ED-44DD-9BFF-818790AE4FCD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F1A05BDF-17BB-4F87-8B50-7B9787C7A5A6}" type="pres">
      <dgm:prSet presAssocID="{D366C988-DADF-41A1-8B63-222AB4DD271A}" presName="spacer" presStyleCnt="0"/>
      <dgm:spPr/>
    </dgm:pt>
    <dgm:pt modelId="{3A94E9DC-2D24-4EB3-8724-93114DBB353C}" type="pres">
      <dgm:prSet presAssocID="{8F36FB32-C61B-44C8-AC4E-0F5BFB6A5F94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720F96F8-1C28-48F2-AD73-502D8AB4F038}" type="pres">
      <dgm:prSet presAssocID="{7FD127BB-54BC-4793-96F2-3CBD0DABD226}" presName="spacer" presStyleCnt="0"/>
      <dgm:spPr/>
    </dgm:pt>
    <dgm:pt modelId="{C3F79965-6604-4D93-9027-54E675C8ACEF}" type="pres">
      <dgm:prSet presAssocID="{BEAB22ED-7382-45D7-A4B3-1A179E0FB0A3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A07A95B7-8024-42A0-95E3-40BA7D67F5A6}" type="pres">
      <dgm:prSet presAssocID="{3716187E-1F15-42F0-865B-06C6E0EAA8AD}" presName="spacer" presStyleCnt="0"/>
      <dgm:spPr/>
    </dgm:pt>
    <dgm:pt modelId="{05F28F06-AB03-416B-AB0E-C652550DC696}" type="pres">
      <dgm:prSet presAssocID="{1BD83965-D067-4125-8978-8522345AC4D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002BBB86-8B7E-4840-BFC8-D65EAF1A3169}" type="pres">
      <dgm:prSet presAssocID="{E0C04E48-965A-4371-BABD-23E83FC2B861}" presName="spacer" presStyleCnt="0"/>
      <dgm:spPr/>
    </dgm:pt>
    <dgm:pt modelId="{CB9B2151-8983-4E19-9067-29A0DE708ACF}" type="pres">
      <dgm:prSet presAssocID="{6F208C04-1038-42A8-B1BF-74A2271A26B5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0540EFD8-B591-475D-97B6-430D1AF3ED6A}" type="pres">
      <dgm:prSet presAssocID="{498F2AA1-5BF4-4ED0-B998-A3E9F64F05C3}" presName="spacer" presStyleCnt="0"/>
      <dgm:spPr/>
    </dgm:pt>
    <dgm:pt modelId="{8D77489E-6CC1-4B2D-926B-5986B289C147}" type="pres">
      <dgm:prSet presAssocID="{991138C9-F1CA-41C0-9348-EFDC4EE74FCF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3C9C634-DBE4-4579-97A7-090CEB9E86BF}" type="pres">
      <dgm:prSet presAssocID="{86EC591A-045F-4889-B4FE-DCF96F5FCE0F}" presName="spacer" presStyleCnt="0"/>
      <dgm:spPr/>
    </dgm:pt>
    <dgm:pt modelId="{1A5823A7-FB5B-4A24-88E5-234FAD23A113}" type="pres">
      <dgm:prSet presAssocID="{1D498FA2-4308-4EC8-8AFF-6A1023A52EFC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79D1657E-8BFD-493E-B097-CBB1D0579C71}" type="pres">
      <dgm:prSet presAssocID="{C6D0EA58-E619-4C22-8001-AFC9CB2B3756}" presName="spacer" presStyleCnt="0"/>
      <dgm:spPr/>
    </dgm:pt>
    <dgm:pt modelId="{94892A40-3696-45C4-AA98-EF335F8BE71D}" type="pres">
      <dgm:prSet presAssocID="{C95FB68E-CFC7-47F9-8DC9-875A3057903A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8998F698-4B05-49C1-8E07-3D5E60F78636}" type="pres">
      <dgm:prSet presAssocID="{626DC6F0-39BC-49EB-AB5A-9E959A82CF8B}" presName="spacer" presStyleCnt="0"/>
      <dgm:spPr/>
    </dgm:pt>
    <dgm:pt modelId="{F34C56C3-205B-4148-8699-3243D38B3989}" type="pres">
      <dgm:prSet presAssocID="{081C693B-91EF-4059-A25A-B19AEEB97B1D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5E7A6C19-E39F-4291-B180-76C40D3714D1}" type="pres">
      <dgm:prSet presAssocID="{742E5BEC-DF83-44E4-9F6D-A2FC003162EE}" presName="spacer" presStyleCnt="0"/>
      <dgm:spPr/>
    </dgm:pt>
    <dgm:pt modelId="{63D8ECB6-8882-4CCF-A0EB-580FB6A47618}" type="pres">
      <dgm:prSet presAssocID="{9E45D0A5-CC49-47A6-B4F4-52127ED1D81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0813DEB2-B194-4F0C-93F5-60409E1CFBAE}" type="pres">
      <dgm:prSet presAssocID="{C8CFDFF0-58E9-4D37-B4EC-1568CA274FBB}" presName="spacer" presStyleCnt="0"/>
      <dgm:spPr/>
    </dgm:pt>
    <dgm:pt modelId="{4A67E5E6-C37D-4807-9C7D-6BA2F2B7F692}" type="pres">
      <dgm:prSet presAssocID="{B3E22CE0-040A-48A3-873B-E50B69669C59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1E2E3B07-74B1-4936-BDDA-5A63706A052B}" type="presOf" srcId="{1D498FA2-4308-4EC8-8AFF-6A1023A52EFC}" destId="{1A5823A7-FB5B-4A24-88E5-234FAD23A113}" srcOrd="0" destOrd="0" presId="urn:microsoft.com/office/officeart/2005/8/layout/vList2"/>
    <dgm:cxn modelId="{D1E88B09-A7AD-4780-B7DC-A516AECEED7A}" srcId="{98DF8287-B053-4BEF-B4DE-F01F99F0548F}" destId="{BEAB22ED-7382-45D7-A4B3-1A179E0FB0A3}" srcOrd="3" destOrd="0" parTransId="{593A1832-5553-4905-B857-62A1F44341BD}" sibTransId="{3716187E-1F15-42F0-865B-06C6E0EAA8AD}"/>
    <dgm:cxn modelId="{8B97C011-7ED2-46D0-B355-84422B96FB33}" type="presOf" srcId="{1BD83965-D067-4125-8978-8522345AC4D9}" destId="{05F28F06-AB03-416B-AB0E-C652550DC696}" srcOrd="0" destOrd="0" presId="urn:microsoft.com/office/officeart/2005/8/layout/vList2"/>
    <dgm:cxn modelId="{E903EC19-C70C-459B-8D94-46DCD46CD3F9}" type="presOf" srcId="{98DF8287-B053-4BEF-B4DE-F01F99F0548F}" destId="{E019808A-75CD-46D4-8A1A-32CF46880410}" srcOrd="0" destOrd="0" presId="urn:microsoft.com/office/officeart/2005/8/layout/vList2"/>
    <dgm:cxn modelId="{097F6B2D-E18D-407E-AC63-6E0966A4AD95}" srcId="{98DF8287-B053-4BEF-B4DE-F01F99F0548F}" destId="{9E45D0A5-CC49-47A6-B4F4-52127ED1D816}" srcOrd="10" destOrd="0" parTransId="{C0AEB978-0827-4BB7-9AC0-C8F815FEE4DD}" sibTransId="{C8CFDFF0-58E9-4D37-B4EC-1568CA274FBB}"/>
    <dgm:cxn modelId="{5E60962E-DB43-4594-98AA-67A24065760C}" type="presOf" srcId="{991138C9-F1CA-41C0-9348-EFDC4EE74FCF}" destId="{8D77489E-6CC1-4B2D-926B-5986B289C147}" srcOrd="0" destOrd="0" presId="urn:microsoft.com/office/officeart/2005/8/layout/vList2"/>
    <dgm:cxn modelId="{706A5134-42C7-487C-8738-BD16F2F87144}" type="presOf" srcId="{BEAB22ED-7382-45D7-A4B3-1A179E0FB0A3}" destId="{C3F79965-6604-4D93-9027-54E675C8ACEF}" srcOrd="0" destOrd="0" presId="urn:microsoft.com/office/officeart/2005/8/layout/vList2"/>
    <dgm:cxn modelId="{69DFA636-DAA5-43BB-8772-622C1D9F84DF}" srcId="{98DF8287-B053-4BEF-B4DE-F01F99F0548F}" destId="{2B94940C-B624-4DE6-98A5-C17858F5BF2A}" srcOrd="0" destOrd="0" parTransId="{A407E966-706E-4975-8D5C-CB036FDFD275}" sibTransId="{8FD4FADA-D61B-4475-B824-39953B7DA533}"/>
    <dgm:cxn modelId="{D1E53D38-3B51-49AD-895C-FEEA742DF724}" type="presOf" srcId="{081C693B-91EF-4059-A25A-B19AEEB97B1D}" destId="{F34C56C3-205B-4148-8699-3243D38B3989}" srcOrd="0" destOrd="0" presId="urn:microsoft.com/office/officeart/2005/8/layout/vList2"/>
    <dgm:cxn modelId="{9AAAFB3F-DC82-42D0-AB69-636B43B6E3F1}" type="presOf" srcId="{B3E22CE0-040A-48A3-873B-E50B69669C59}" destId="{4A67E5E6-C37D-4807-9C7D-6BA2F2B7F692}" srcOrd="0" destOrd="0" presId="urn:microsoft.com/office/officeart/2005/8/layout/vList2"/>
    <dgm:cxn modelId="{9917935C-FA3B-4F57-81D1-43B1A3F13B50}" srcId="{98DF8287-B053-4BEF-B4DE-F01F99F0548F}" destId="{9941CDAF-96ED-44DD-9BFF-818790AE4FCD}" srcOrd="1" destOrd="0" parTransId="{A4FCFBD8-A6D3-4E78-AF02-748860182E25}" sibTransId="{D366C988-DADF-41A1-8B63-222AB4DD271A}"/>
    <dgm:cxn modelId="{20946D68-56F9-47FD-9781-FB576679E64B}" type="presOf" srcId="{9E45D0A5-CC49-47A6-B4F4-52127ED1D816}" destId="{63D8ECB6-8882-4CCF-A0EB-580FB6A47618}" srcOrd="0" destOrd="0" presId="urn:microsoft.com/office/officeart/2005/8/layout/vList2"/>
    <dgm:cxn modelId="{E3CFA74B-9088-45B7-8C8C-7F958C12AD2D}" srcId="{98DF8287-B053-4BEF-B4DE-F01F99F0548F}" destId="{6F208C04-1038-42A8-B1BF-74A2271A26B5}" srcOrd="5" destOrd="0" parTransId="{36010D91-5EF8-4C37-B76B-2F6E01C9197E}" sibTransId="{498F2AA1-5BF4-4ED0-B998-A3E9F64F05C3}"/>
    <dgm:cxn modelId="{3896274D-37F3-46E1-9B89-0B76C895E931}" type="presOf" srcId="{6F208C04-1038-42A8-B1BF-74A2271A26B5}" destId="{CB9B2151-8983-4E19-9067-29A0DE708ACF}" srcOrd="0" destOrd="0" presId="urn:microsoft.com/office/officeart/2005/8/layout/vList2"/>
    <dgm:cxn modelId="{8B978C6F-A082-40DD-AB86-34DDE334B04A}" srcId="{98DF8287-B053-4BEF-B4DE-F01F99F0548F}" destId="{B3E22CE0-040A-48A3-873B-E50B69669C59}" srcOrd="11" destOrd="0" parTransId="{9095C123-A374-4979-97DF-D63580FE9103}" sibTransId="{1712A5B5-E066-4DD4-8C48-DDF1F335B70E}"/>
    <dgm:cxn modelId="{438AB57E-EC0F-4D02-9D35-558593A7EF05}" srcId="{98DF8287-B053-4BEF-B4DE-F01F99F0548F}" destId="{1BD83965-D067-4125-8978-8522345AC4D9}" srcOrd="4" destOrd="0" parTransId="{3E300350-6C9C-4159-8353-F3A280CBB130}" sibTransId="{E0C04E48-965A-4371-BABD-23E83FC2B861}"/>
    <dgm:cxn modelId="{65A7E29F-9ADD-4296-9B02-EF246FEA3E04}" srcId="{98DF8287-B053-4BEF-B4DE-F01F99F0548F}" destId="{991138C9-F1CA-41C0-9348-EFDC4EE74FCF}" srcOrd="6" destOrd="0" parTransId="{ADCBE7E8-7207-4A1F-93C9-0437958CAEE0}" sibTransId="{86EC591A-045F-4889-B4FE-DCF96F5FCE0F}"/>
    <dgm:cxn modelId="{B4199BBE-12F3-409E-9342-776068D2576B}" type="presOf" srcId="{8F36FB32-C61B-44C8-AC4E-0F5BFB6A5F94}" destId="{3A94E9DC-2D24-4EB3-8724-93114DBB353C}" srcOrd="0" destOrd="0" presId="urn:microsoft.com/office/officeart/2005/8/layout/vList2"/>
    <dgm:cxn modelId="{BB475DC1-FCEA-47E4-BF6F-C8D3FFB6808C}" srcId="{98DF8287-B053-4BEF-B4DE-F01F99F0548F}" destId="{8F36FB32-C61B-44C8-AC4E-0F5BFB6A5F94}" srcOrd="2" destOrd="0" parTransId="{F281C799-FD3B-4F47-BD28-06B513B97A96}" sibTransId="{7FD127BB-54BC-4793-96F2-3CBD0DABD226}"/>
    <dgm:cxn modelId="{B0AC55C4-6214-400C-9CC0-97F91D664841}" type="presOf" srcId="{2B94940C-B624-4DE6-98A5-C17858F5BF2A}" destId="{F59D30E7-9E89-4811-AC63-6DB9E0CDB397}" srcOrd="0" destOrd="0" presId="urn:microsoft.com/office/officeart/2005/8/layout/vList2"/>
    <dgm:cxn modelId="{7D6526C9-5CDC-4A04-9D93-4D15022934E3}" srcId="{98DF8287-B053-4BEF-B4DE-F01F99F0548F}" destId="{C95FB68E-CFC7-47F9-8DC9-875A3057903A}" srcOrd="8" destOrd="0" parTransId="{BA880305-9DF1-466B-8E7D-A4357740B9D7}" sibTransId="{626DC6F0-39BC-49EB-AB5A-9E959A82CF8B}"/>
    <dgm:cxn modelId="{FF410ACF-90B7-4B1D-9399-39EDD05BA122}" type="presOf" srcId="{C95FB68E-CFC7-47F9-8DC9-875A3057903A}" destId="{94892A40-3696-45C4-AA98-EF335F8BE71D}" srcOrd="0" destOrd="0" presId="urn:microsoft.com/office/officeart/2005/8/layout/vList2"/>
    <dgm:cxn modelId="{55E463DA-0CEE-48E2-BADC-99A18337157D}" type="presOf" srcId="{9941CDAF-96ED-44DD-9BFF-818790AE4FCD}" destId="{71D0F14B-63FE-40DA-8F49-8CAB442592EF}" srcOrd="0" destOrd="0" presId="urn:microsoft.com/office/officeart/2005/8/layout/vList2"/>
    <dgm:cxn modelId="{298924DB-24AD-4CDB-AA51-9FF5B272CFAC}" srcId="{98DF8287-B053-4BEF-B4DE-F01F99F0548F}" destId="{1D498FA2-4308-4EC8-8AFF-6A1023A52EFC}" srcOrd="7" destOrd="0" parTransId="{15642A20-EA2C-4F67-8173-91168B2C6E7F}" sibTransId="{C6D0EA58-E619-4C22-8001-AFC9CB2B3756}"/>
    <dgm:cxn modelId="{7635E1E4-06BA-471C-BC7E-1D0CA09BF60F}" srcId="{98DF8287-B053-4BEF-B4DE-F01F99F0548F}" destId="{081C693B-91EF-4059-A25A-B19AEEB97B1D}" srcOrd="9" destOrd="0" parTransId="{FF71C9C6-139E-4578-A888-ACA6596A43E3}" sibTransId="{742E5BEC-DF83-44E4-9F6D-A2FC003162EE}"/>
    <dgm:cxn modelId="{2C8EC726-20EE-4179-AB86-82B6AF928FB5}" type="presParOf" srcId="{E019808A-75CD-46D4-8A1A-32CF46880410}" destId="{F59D30E7-9E89-4811-AC63-6DB9E0CDB397}" srcOrd="0" destOrd="0" presId="urn:microsoft.com/office/officeart/2005/8/layout/vList2"/>
    <dgm:cxn modelId="{3F6832FB-F7A8-4CF4-B44A-531E00177BC7}" type="presParOf" srcId="{E019808A-75CD-46D4-8A1A-32CF46880410}" destId="{9C1AEDA7-9E0D-43D1-9609-BA215E248788}" srcOrd="1" destOrd="0" presId="urn:microsoft.com/office/officeart/2005/8/layout/vList2"/>
    <dgm:cxn modelId="{923ADC07-45F0-4692-AB80-B7CF13FA4CB0}" type="presParOf" srcId="{E019808A-75CD-46D4-8A1A-32CF46880410}" destId="{71D0F14B-63FE-40DA-8F49-8CAB442592EF}" srcOrd="2" destOrd="0" presId="urn:microsoft.com/office/officeart/2005/8/layout/vList2"/>
    <dgm:cxn modelId="{F5B10038-21A2-4A0D-883F-5758AA52525A}" type="presParOf" srcId="{E019808A-75CD-46D4-8A1A-32CF46880410}" destId="{F1A05BDF-17BB-4F87-8B50-7B9787C7A5A6}" srcOrd="3" destOrd="0" presId="urn:microsoft.com/office/officeart/2005/8/layout/vList2"/>
    <dgm:cxn modelId="{02370F55-0113-435D-8A2D-E9591907E3D3}" type="presParOf" srcId="{E019808A-75CD-46D4-8A1A-32CF46880410}" destId="{3A94E9DC-2D24-4EB3-8724-93114DBB353C}" srcOrd="4" destOrd="0" presId="urn:microsoft.com/office/officeart/2005/8/layout/vList2"/>
    <dgm:cxn modelId="{CC190C8A-BF9F-496E-87E8-C772322F1882}" type="presParOf" srcId="{E019808A-75CD-46D4-8A1A-32CF46880410}" destId="{720F96F8-1C28-48F2-AD73-502D8AB4F038}" srcOrd="5" destOrd="0" presId="urn:microsoft.com/office/officeart/2005/8/layout/vList2"/>
    <dgm:cxn modelId="{1651934F-7582-461D-833E-BD8433FD86CB}" type="presParOf" srcId="{E019808A-75CD-46D4-8A1A-32CF46880410}" destId="{C3F79965-6604-4D93-9027-54E675C8ACEF}" srcOrd="6" destOrd="0" presId="urn:microsoft.com/office/officeart/2005/8/layout/vList2"/>
    <dgm:cxn modelId="{5F57030C-B5B3-497F-957F-60A05EA70EC9}" type="presParOf" srcId="{E019808A-75CD-46D4-8A1A-32CF46880410}" destId="{A07A95B7-8024-42A0-95E3-40BA7D67F5A6}" srcOrd="7" destOrd="0" presId="urn:microsoft.com/office/officeart/2005/8/layout/vList2"/>
    <dgm:cxn modelId="{098E7EC3-F1F2-4E64-AE90-C3C352CB232E}" type="presParOf" srcId="{E019808A-75CD-46D4-8A1A-32CF46880410}" destId="{05F28F06-AB03-416B-AB0E-C652550DC696}" srcOrd="8" destOrd="0" presId="urn:microsoft.com/office/officeart/2005/8/layout/vList2"/>
    <dgm:cxn modelId="{A54C4D92-F0CF-4ECE-A1A8-05E36240FE6B}" type="presParOf" srcId="{E019808A-75CD-46D4-8A1A-32CF46880410}" destId="{002BBB86-8B7E-4840-BFC8-D65EAF1A3169}" srcOrd="9" destOrd="0" presId="urn:microsoft.com/office/officeart/2005/8/layout/vList2"/>
    <dgm:cxn modelId="{2D723AA0-C43E-4825-B7BE-F06CABB8DF9A}" type="presParOf" srcId="{E019808A-75CD-46D4-8A1A-32CF46880410}" destId="{CB9B2151-8983-4E19-9067-29A0DE708ACF}" srcOrd="10" destOrd="0" presId="urn:microsoft.com/office/officeart/2005/8/layout/vList2"/>
    <dgm:cxn modelId="{8FD39B77-AAF1-40AE-8AED-E7FE7D152E2F}" type="presParOf" srcId="{E019808A-75CD-46D4-8A1A-32CF46880410}" destId="{0540EFD8-B591-475D-97B6-430D1AF3ED6A}" srcOrd="11" destOrd="0" presId="urn:microsoft.com/office/officeart/2005/8/layout/vList2"/>
    <dgm:cxn modelId="{C0747677-1C15-4062-973D-D5F8783091BC}" type="presParOf" srcId="{E019808A-75CD-46D4-8A1A-32CF46880410}" destId="{8D77489E-6CC1-4B2D-926B-5986B289C147}" srcOrd="12" destOrd="0" presId="urn:microsoft.com/office/officeart/2005/8/layout/vList2"/>
    <dgm:cxn modelId="{C0149066-9D2F-4220-B20F-3171BE31A095}" type="presParOf" srcId="{E019808A-75CD-46D4-8A1A-32CF46880410}" destId="{03C9C634-DBE4-4579-97A7-090CEB9E86BF}" srcOrd="13" destOrd="0" presId="urn:microsoft.com/office/officeart/2005/8/layout/vList2"/>
    <dgm:cxn modelId="{91AFC944-E2B3-49DE-8716-655D4EDF3BDA}" type="presParOf" srcId="{E019808A-75CD-46D4-8A1A-32CF46880410}" destId="{1A5823A7-FB5B-4A24-88E5-234FAD23A113}" srcOrd="14" destOrd="0" presId="urn:microsoft.com/office/officeart/2005/8/layout/vList2"/>
    <dgm:cxn modelId="{43CF69BF-C045-473B-8273-FB905BF7EF13}" type="presParOf" srcId="{E019808A-75CD-46D4-8A1A-32CF46880410}" destId="{79D1657E-8BFD-493E-B097-CBB1D0579C71}" srcOrd="15" destOrd="0" presId="urn:microsoft.com/office/officeart/2005/8/layout/vList2"/>
    <dgm:cxn modelId="{A2832CD2-EDA8-4086-BB24-02BF8D91054E}" type="presParOf" srcId="{E019808A-75CD-46D4-8A1A-32CF46880410}" destId="{94892A40-3696-45C4-AA98-EF335F8BE71D}" srcOrd="16" destOrd="0" presId="urn:microsoft.com/office/officeart/2005/8/layout/vList2"/>
    <dgm:cxn modelId="{99D759C6-B22B-46B8-AF63-CC075FFB767D}" type="presParOf" srcId="{E019808A-75CD-46D4-8A1A-32CF46880410}" destId="{8998F698-4B05-49C1-8E07-3D5E60F78636}" srcOrd="17" destOrd="0" presId="urn:microsoft.com/office/officeart/2005/8/layout/vList2"/>
    <dgm:cxn modelId="{391508A0-45FB-4847-9A65-C8B2E581A9CE}" type="presParOf" srcId="{E019808A-75CD-46D4-8A1A-32CF46880410}" destId="{F34C56C3-205B-4148-8699-3243D38B3989}" srcOrd="18" destOrd="0" presId="urn:microsoft.com/office/officeart/2005/8/layout/vList2"/>
    <dgm:cxn modelId="{10C0983D-13E7-4627-8BA5-9628789B445D}" type="presParOf" srcId="{E019808A-75CD-46D4-8A1A-32CF46880410}" destId="{5E7A6C19-E39F-4291-B180-76C40D3714D1}" srcOrd="19" destOrd="0" presId="urn:microsoft.com/office/officeart/2005/8/layout/vList2"/>
    <dgm:cxn modelId="{B7411449-2578-4819-A0C5-82764D2811AA}" type="presParOf" srcId="{E019808A-75CD-46D4-8A1A-32CF46880410}" destId="{63D8ECB6-8882-4CCF-A0EB-580FB6A47618}" srcOrd="20" destOrd="0" presId="urn:microsoft.com/office/officeart/2005/8/layout/vList2"/>
    <dgm:cxn modelId="{6B6E8030-530D-4310-9B4E-DA4F3302A62F}" type="presParOf" srcId="{E019808A-75CD-46D4-8A1A-32CF46880410}" destId="{0813DEB2-B194-4F0C-93F5-60409E1CFBAE}" srcOrd="21" destOrd="0" presId="urn:microsoft.com/office/officeart/2005/8/layout/vList2"/>
    <dgm:cxn modelId="{1157EAF3-6F2F-4B34-BFA9-8D424E3CEA4F}" type="presParOf" srcId="{E019808A-75CD-46D4-8A1A-32CF46880410}" destId="{4A67E5E6-C37D-4807-9C7D-6BA2F2B7F6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923B13-B095-486C-8FCF-0B1F451907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BEC64-6357-4393-B0FE-ECA79671F35E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 dirty="0" err="1"/>
            <a:t>n_estimator</a:t>
          </a:r>
          <a:r>
            <a:rPr lang="it-IT" dirty="0"/>
            <a:t>=500</a:t>
          </a:r>
          <a:endParaRPr lang="en-US" dirty="0"/>
        </a:p>
      </dgm:t>
    </dgm:pt>
    <dgm:pt modelId="{B886A861-9248-4A6A-9D80-C817F504AEA2}" type="parTrans" cxnId="{4290208C-BF4A-44A7-8A71-9DBF96E40A75}">
      <dgm:prSet/>
      <dgm:spPr/>
      <dgm:t>
        <a:bodyPr/>
        <a:lstStyle/>
        <a:p>
          <a:pPr algn="l"/>
          <a:endParaRPr lang="en-US"/>
        </a:p>
      </dgm:t>
    </dgm:pt>
    <dgm:pt modelId="{4A30922C-D57A-49C9-AAD6-90142AB595AD}" type="sibTrans" cxnId="{4290208C-BF4A-44A7-8A71-9DBF96E40A75}">
      <dgm:prSet/>
      <dgm:spPr/>
      <dgm:t>
        <a:bodyPr/>
        <a:lstStyle/>
        <a:p>
          <a:pPr algn="l"/>
          <a:endParaRPr lang="en-US"/>
        </a:p>
      </dgm:t>
    </dgm:pt>
    <dgm:pt modelId="{3AD6F69A-C982-4A2B-83F4-49C244F99F35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max_depth=5</a:t>
          </a:r>
          <a:endParaRPr lang="en-US"/>
        </a:p>
      </dgm:t>
    </dgm:pt>
    <dgm:pt modelId="{19C3B1BF-EBEA-43B0-837A-A009C1685098}" type="parTrans" cxnId="{73E537AF-8310-492B-B055-052ED06E1BC8}">
      <dgm:prSet/>
      <dgm:spPr/>
      <dgm:t>
        <a:bodyPr/>
        <a:lstStyle/>
        <a:p>
          <a:pPr algn="l"/>
          <a:endParaRPr lang="en-US"/>
        </a:p>
      </dgm:t>
    </dgm:pt>
    <dgm:pt modelId="{BFDB12BE-C7B0-4EC2-A4DD-0225FB8A3AF6}" type="sibTrans" cxnId="{73E537AF-8310-492B-B055-052ED06E1BC8}">
      <dgm:prSet/>
      <dgm:spPr/>
      <dgm:t>
        <a:bodyPr/>
        <a:lstStyle/>
        <a:p>
          <a:pPr algn="l"/>
          <a:endParaRPr lang="en-US"/>
        </a:p>
      </dgm:t>
    </dgm:pt>
    <dgm:pt modelId="{25EC34C0-B6ED-49C9-9191-3A31BD87C212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random_state=3</a:t>
          </a:r>
          <a:endParaRPr lang="en-US"/>
        </a:p>
      </dgm:t>
    </dgm:pt>
    <dgm:pt modelId="{92EA4E5C-EC09-487D-86A8-04092D4B2EBC}" type="parTrans" cxnId="{10E9BD93-12EA-4D58-BD59-FA71297E04D9}">
      <dgm:prSet/>
      <dgm:spPr/>
      <dgm:t>
        <a:bodyPr/>
        <a:lstStyle/>
        <a:p>
          <a:pPr algn="l"/>
          <a:endParaRPr lang="en-US"/>
        </a:p>
      </dgm:t>
    </dgm:pt>
    <dgm:pt modelId="{42AD5068-F44A-4D3E-A260-A3CB1270154B}" type="sibTrans" cxnId="{10E9BD93-12EA-4D58-BD59-FA71297E04D9}">
      <dgm:prSet/>
      <dgm:spPr/>
      <dgm:t>
        <a:bodyPr/>
        <a:lstStyle/>
        <a:p>
          <a:pPr algn="l"/>
          <a:endParaRPr lang="en-US"/>
        </a:p>
      </dgm:t>
    </dgm:pt>
    <dgm:pt modelId="{7285DC09-90B0-4F8D-B3CB-8E3261246A08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criterion=squared_error (default)</a:t>
          </a:r>
          <a:endParaRPr lang="en-US"/>
        </a:p>
      </dgm:t>
    </dgm:pt>
    <dgm:pt modelId="{7F1699F4-B180-48F8-B374-3E5370F85264}" type="parTrans" cxnId="{0CEBFE1D-57C2-484D-9BCB-2B3EDEA77115}">
      <dgm:prSet/>
      <dgm:spPr/>
      <dgm:t>
        <a:bodyPr/>
        <a:lstStyle/>
        <a:p>
          <a:pPr algn="l"/>
          <a:endParaRPr lang="en-US"/>
        </a:p>
      </dgm:t>
    </dgm:pt>
    <dgm:pt modelId="{3B7F396A-B69B-4721-92FD-55F96178F2C4}" type="sibTrans" cxnId="{0CEBFE1D-57C2-484D-9BCB-2B3EDEA77115}">
      <dgm:prSet/>
      <dgm:spPr/>
      <dgm:t>
        <a:bodyPr/>
        <a:lstStyle/>
        <a:p>
          <a:pPr algn="l"/>
          <a:endParaRPr lang="en-US"/>
        </a:p>
      </dgm:t>
    </dgm:pt>
    <dgm:pt modelId="{04126E43-DD52-4D88-A770-BEBFFEC609C4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splitter=best (default)</a:t>
          </a:r>
          <a:endParaRPr lang="en-US"/>
        </a:p>
      </dgm:t>
    </dgm:pt>
    <dgm:pt modelId="{1D068433-8557-41CC-9404-CB2B0540D698}" type="parTrans" cxnId="{C422DE0E-01FA-4BE8-8AE1-4B84FA3F2584}">
      <dgm:prSet/>
      <dgm:spPr/>
      <dgm:t>
        <a:bodyPr/>
        <a:lstStyle/>
        <a:p>
          <a:pPr algn="l"/>
          <a:endParaRPr lang="en-US"/>
        </a:p>
      </dgm:t>
    </dgm:pt>
    <dgm:pt modelId="{FE3C7BDE-F42D-4B3C-97C4-A45C0418EA14}" type="sibTrans" cxnId="{C422DE0E-01FA-4BE8-8AE1-4B84FA3F2584}">
      <dgm:prSet/>
      <dgm:spPr/>
      <dgm:t>
        <a:bodyPr/>
        <a:lstStyle/>
        <a:p>
          <a:pPr algn="l"/>
          <a:endParaRPr lang="en-US"/>
        </a:p>
      </dgm:t>
    </dgm:pt>
    <dgm:pt modelId="{94C66155-E21C-4785-A243-0D9B6CB5E14F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min_samples_split=2 (default)</a:t>
          </a:r>
          <a:endParaRPr lang="en-US"/>
        </a:p>
      </dgm:t>
    </dgm:pt>
    <dgm:pt modelId="{A78DDE79-3A28-4157-A43C-8DEFC7922F8C}" type="parTrans" cxnId="{DFE3E24E-7FE6-41E6-95F3-20B20C168D21}">
      <dgm:prSet/>
      <dgm:spPr/>
      <dgm:t>
        <a:bodyPr/>
        <a:lstStyle/>
        <a:p>
          <a:pPr algn="l"/>
          <a:endParaRPr lang="en-US"/>
        </a:p>
      </dgm:t>
    </dgm:pt>
    <dgm:pt modelId="{7FD526A3-14B5-4BB3-A2E2-1CFDB8AE2C66}" type="sibTrans" cxnId="{DFE3E24E-7FE6-41E6-95F3-20B20C168D21}">
      <dgm:prSet/>
      <dgm:spPr/>
      <dgm:t>
        <a:bodyPr/>
        <a:lstStyle/>
        <a:p>
          <a:pPr algn="l"/>
          <a:endParaRPr lang="en-US"/>
        </a:p>
      </dgm:t>
    </dgm:pt>
    <dgm:pt modelId="{A3AA04E0-A3E2-4A61-8EA6-2A930072AB81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 dirty="0" err="1"/>
            <a:t>min_samples_leaf</a:t>
          </a:r>
          <a:r>
            <a:rPr lang="it-IT" dirty="0"/>
            <a:t>=1 (default)</a:t>
          </a:r>
          <a:endParaRPr lang="en-US" dirty="0"/>
        </a:p>
      </dgm:t>
    </dgm:pt>
    <dgm:pt modelId="{B3704A87-9934-49F6-9F31-0A5BABF44735}" type="parTrans" cxnId="{CE4DD556-FC6B-46F5-832E-C46C9BC527B3}">
      <dgm:prSet/>
      <dgm:spPr/>
      <dgm:t>
        <a:bodyPr/>
        <a:lstStyle/>
        <a:p>
          <a:pPr algn="l"/>
          <a:endParaRPr lang="en-US"/>
        </a:p>
      </dgm:t>
    </dgm:pt>
    <dgm:pt modelId="{A88BEDFC-3933-4300-A90D-08C5BAE07D49}" type="sibTrans" cxnId="{CE4DD556-FC6B-46F5-832E-C46C9BC527B3}">
      <dgm:prSet/>
      <dgm:spPr/>
      <dgm:t>
        <a:bodyPr/>
        <a:lstStyle/>
        <a:p>
          <a:pPr algn="l"/>
          <a:endParaRPr lang="en-US"/>
        </a:p>
      </dgm:t>
    </dgm:pt>
    <dgm:pt modelId="{3D177E82-B92F-48BD-9ABF-097C9980AD4B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min_weight_fraction_leaf=0 (default)</a:t>
          </a:r>
          <a:endParaRPr lang="en-US"/>
        </a:p>
      </dgm:t>
    </dgm:pt>
    <dgm:pt modelId="{9244F0A1-1ED4-45E5-956F-2227225AB484}" type="parTrans" cxnId="{6466D238-4CD5-42E0-97E6-53F837108F6D}">
      <dgm:prSet/>
      <dgm:spPr/>
      <dgm:t>
        <a:bodyPr/>
        <a:lstStyle/>
        <a:p>
          <a:pPr algn="l"/>
          <a:endParaRPr lang="en-US"/>
        </a:p>
      </dgm:t>
    </dgm:pt>
    <dgm:pt modelId="{FCB98373-B9D4-46AD-9500-47D0A7975715}" type="sibTrans" cxnId="{6466D238-4CD5-42E0-97E6-53F837108F6D}">
      <dgm:prSet/>
      <dgm:spPr/>
      <dgm:t>
        <a:bodyPr/>
        <a:lstStyle/>
        <a:p>
          <a:pPr algn="l"/>
          <a:endParaRPr lang="en-US"/>
        </a:p>
      </dgm:t>
    </dgm:pt>
    <dgm:pt modelId="{81BCA13A-49C8-4658-BB4D-E465B3C032B1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max_features=1 (default)</a:t>
          </a:r>
          <a:endParaRPr lang="en-US"/>
        </a:p>
      </dgm:t>
    </dgm:pt>
    <dgm:pt modelId="{F0868392-77B6-40F6-9AC4-12D82CE31C85}" type="parTrans" cxnId="{48D0883D-E1B5-4A6C-B9BE-BF804CC30C37}">
      <dgm:prSet/>
      <dgm:spPr/>
      <dgm:t>
        <a:bodyPr/>
        <a:lstStyle/>
        <a:p>
          <a:pPr algn="l"/>
          <a:endParaRPr lang="en-US"/>
        </a:p>
      </dgm:t>
    </dgm:pt>
    <dgm:pt modelId="{29B6956E-7C05-46AD-AE4C-5D4A2E0EA896}" type="sibTrans" cxnId="{48D0883D-E1B5-4A6C-B9BE-BF804CC30C37}">
      <dgm:prSet/>
      <dgm:spPr/>
      <dgm:t>
        <a:bodyPr/>
        <a:lstStyle/>
        <a:p>
          <a:pPr algn="l"/>
          <a:endParaRPr lang="en-US"/>
        </a:p>
      </dgm:t>
    </dgm:pt>
    <dgm:pt modelId="{958A2F20-5EAB-45C6-8AC7-8A5532E22A90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max_leaf_nodes=none (default)</a:t>
          </a:r>
          <a:endParaRPr lang="en-US"/>
        </a:p>
      </dgm:t>
    </dgm:pt>
    <dgm:pt modelId="{A8A9D2AE-EBE1-40D0-A774-C55D3BFB813C}" type="parTrans" cxnId="{52C82FFA-E225-47C5-94BA-374C5366C0E7}">
      <dgm:prSet/>
      <dgm:spPr/>
      <dgm:t>
        <a:bodyPr/>
        <a:lstStyle/>
        <a:p>
          <a:pPr algn="l"/>
          <a:endParaRPr lang="en-US"/>
        </a:p>
      </dgm:t>
    </dgm:pt>
    <dgm:pt modelId="{BDFCA30F-CF98-4927-9A55-E4824550F29A}" type="sibTrans" cxnId="{52C82FFA-E225-47C5-94BA-374C5366C0E7}">
      <dgm:prSet/>
      <dgm:spPr/>
      <dgm:t>
        <a:bodyPr/>
        <a:lstStyle/>
        <a:p>
          <a:pPr algn="l"/>
          <a:endParaRPr lang="en-US"/>
        </a:p>
      </dgm:t>
    </dgm:pt>
    <dgm:pt modelId="{B542952B-EC22-4BFD-9063-5EA83E2CCCD4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min_impurity_decrease=0 (default)</a:t>
          </a:r>
          <a:endParaRPr lang="en-US"/>
        </a:p>
      </dgm:t>
    </dgm:pt>
    <dgm:pt modelId="{17DCC02F-C13F-4710-B239-303C7C8E8B16}" type="parTrans" cxnId="{8F6C5F9A-BBA2-4D1A-8F8C-BA5D0C65B140}">
      <dgm:prSet/>
      <dgm:spPr/>
      <dgm:t>
        <a:bodyPr/>
        <a:lstStyle/>
        <a:p>
          <a:pPr algn="l"/>
          <a:endParaRPr lang="en-US"/>
        </a:p>
      </dgm:t>
    </dgm:pt>
    <dgm:pt modelId="{0DBCDF13-9DBD-45CC-B2CB-2099130CEF7C}" type="sibTrans" cxnId="{8F6C5F9A-BBA2-4D1A-8F8C-BA5D0C65B140}">
      <dgm:prSet/>
      <dgm:spPr/>
      <dgm:t>
        <a:bodyPr/>
        <a:lstStyle/>
        <a:p>
          <a:pPr algn="l"/>
          <a:endParaRPr lang="en-US"/>
        </a:p>
      </dgm:t>
    </dgm:pt>
    <dgm:pt modelId="{FEE771EC-67BC-43FF-A9B3-3F84C8316E49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ccp_alpha=0 (default)</a:t>
          </a:r>
          <a:endParaRPr lang="en-US"/>
        </a:p>
      </dgm:t>
    </dgm:pt>
    <dgm:pt modelId="{CF146B53-C585-4DFB-8F7E-2172829AC767}" type="parTrans" cxnId="{DBF277D6-CCB9-4D54-A9A0-1167AC4AA1DD}">
      <dgm:prSet/>
      <dgm:spPr/>
      <dgm:t>
        <a:bodyPr/>
        <a:lstStyle/>
        <a:p>
          <a:pPr algn="l"/>
          <a:endParaRPr lang="en-US"/>
        </a:p>
      </dgm:t>
    </dgm:pt>
    <dgm:pt modelId="{18A7E926-B4A9-4B01-B504-75E9F8993783}" type="sibTrans" cxnId="{DBF277D6-CCB9-4D54-A9A0-1167AC4AA1DD}">
      <dgm:prSet/>
      <dgm:spPr/>
      <dgm:t>
        <a:bodyPr/>
        <a:lstStyle/>
        <a:p>
          <a:pPr algn="l"/>
          <a:endParaRPr lang="en-US"/>
        </a:p>
      </dgm:t>
    </dgm:pt>
    <dgm:pt modelId="{357447A3-DBCE-4FA4-A0C0-9C77C5F43DCB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n_jobs=none (default)</a:t>
          </a:r>
          <a:endParaRPr lang="en-US"/>
        </a:p>
      </dgm:t>
    </dgm:pt>
    <dgm:pt modelId="{48FFB9A8-5D50-4BC6-A55B-91E157DA8CD2}" type="parTrans" cxnId="{4198E6CD-02A0-4D20-B43A-A69860E122C5}">
      <dgm:prSet/>
      <dgm:spPr/>
      <dgm:t>
        <a:bodyPr/>
        <a:lstStyle/>
        <a:p>
          <a:pPr algn="l"/>
          <a:endParaRPr lang="en-US"/>
        </a:p>
      </dgm:t>
    </dgm:pt>
    <dgm:pt modelId="{3DFE3E16-C27B-449E-8B7D-1AD863FDD476}" type="sibTrans" cxnId="{4198E6CD-02A0-4D20-B43A-A69860E122C5}">
      <dgm:prSet/>
      <dgm:spPr/>
      <dgm:t>
        <a:bodyPr/>
        <a:lstStyle/>
        <a:p>
          <a:pPr algn="l"/>
          <a:endParaRPr lang="en-US"/>
        </a:p>
      </dgm:t>
    </dgm:pt>
    <dgm:pt modelId="{82CFB269-3BA4-4B37-BAB1-FD65DDEEEF16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warm_start=false (default)</a:t>
          </a:r>
          <a:endParaRPr lang="en-US"/>
        </a:p>
      </dgm:t>
    </dgm:pt>
    <dgm:pt modelId="{FC077FEC-5907-4EDF-B748-50FD757C6C52}" type="parTrans" cxnId="{1D23D5DA-B763-4B4C-9131-C516D4F5870A}">
      <dgm:prSet/>
      <dgm:spPr/>
      <dgm:t>
        <a:bodyPr/>
        <a:lstStyle/>
        <a:p>
          <a:pPr algn="l"/>
          <a:endParaRPr lang="en-US"/>
        </a:p>
      </dgm:t>
    </dgm:pt>
    <dgm:pt modelId="{78759613-F331-4ADC-B9CE-2EE95BA65DC7}" type="sibTrans" cxnId="{1D23D5DA-B763-4B4C-9131-C516D4F5870A}">
      <dgm:prSet/>
      <dgm:spPr/>
      <dgm:t>
        <a:bodyPr/>
        <a:lstStyle/>
        <a:p>
          <a:pPr algn="l"/>
          <a:endParaRPr lang="en-US"/>
        </a:p>
      </dgm:t>
    </dgm:pt>
    <dgm:pt modelId="{96CFDA51-13DD-48C3-BB1E-3BDA7E3EBBCD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max_samples=none (default)</a:t>
          </a:r>
          <a:endParaRPr lang="en-US"/>
        </a:p>
      </dgm:t>
    </dgm:pt>
    <dgm:pt modelId="{AAC93D3C-D37F-4E26-A09E-07746088B8B9}" type="parTrans" cxnId="{CD7611A5-55E1-4451-A7E2-41575315D120}">
      <dgm:prSet/>
      <dgm:spPr/>
      <dgm:t>
        <a:bodyPr/>
        <a:lstStyle/>
        <a:p>
          <a:pPr algn="l"/>
          <a:endParaRPr lang="en-US"/>
        </a:p>
      </dgm:t>
    </dgm:pt>
    <dgm:pt modelId="{B34E0AA8-70F0-42C1-875F-470588B2E9B5}" type="sibTrans" cxnId="{CD7611A5-55E1-4451-A7E2-41575315D120}">
      <dgm:prSet/>
      <dgm:spPr/>
      <dgm:t>
        <a:bodyPr/>
        <a:lstStyle/>
        <a:p>
          <a:pPr algn="l"/>
          <a:endParaRPr lang="en-US"/>
        </a:p>
      </dgm:t>
    </dgm:pt>
    <dgm:pt modelId="{1E5E8F4F-3C31-481C-86C7-4BE60AA408AC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bootstrap=true (default)</a:t>
          </a:r>
          <a:endParaRPr lang="en-US"/>
        </a:p>
      </dgm:t>
    </dgm:pt>
    <dgm:pt modelId="{B5F5D47E-10FB-4D66-9031-2F30A3C57251}" type="parTrans" cxnId="{8AECAEFD-7A65-4EDC-892F-DF9C1EA02B0C}">
      <dgm:prSet/>
      <dgm:spPr/>
      <dgm:t>
        <a:bodyPr/>
        <a:lstStyle/>
        <a:p>
          <a:pPr algn="l"/>
          <a:endParaRPr lang="en-US"/>
        </a:p>
      </dgm:t>
    </dgm:pt>
    <dgm:pt modelId="{95B6145B-2DE5-4F6F-AE12-41FFFC1C8393}" type="sibTrans" cxnId="{8AECAEFD-7A65-4EDC-892F-DF9C1EA02B0C}">
      <dgm:prSet/>
      <dgm:spPr/>
      <dgm:t>
        <a:bodyPr/>
        <a:lstStyle/>
        <a:p>
          <a:pPr algn="l"/>
          <a:endParaRPr lang="en-US"/>
        </a:p>
      </dgm:t>
    </dgm:pt>
    <dgm:pt modelId="{5A49DA6F-4B55-43E1-9018-54E68E49CB39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oob_score=false (default)</a:t>
          </a:r>
          <a:endParaRPr lang="en-US"/>
        </a:p>
      </dgm:t>
    </dgm:pt>
    <dgm:pt modelId="{FA89F6E6-7988-48D8-8EFB-3B44DEB579AC}" type="parTrans" cxnId="{38E282EE-8382-42DD-8C7B-6B2730677B75}">
      <dgm:prSet/>
      <dgm:spPr/>
      <dgm:t>
        <a:bodyPr/>
        <a:lstStyle/>
        <a:p>
          <a:pPr algn="l"/>
          <a:endParaRPr lang="en-US"/>
        </a:p>
      </dgm:t>
    </dgm:pt>
    <dgm:pt modelId="{B154E2ED-F22B-4C47-8D42-F464DA139AA9}" type="sibTrans" cxnId="{38E282EE-8382-42DD-8C7B-6B2730677B75}">
      <dgm:prSet/>
      <dgm:spPr/>
      <dgm:t>
        <a:bodyPr/>
        <a:lstStyle/>
        <a:p>
          <a:pPr algn="l"/>
          <a:endParaRPr lang="en-US"/>
        </a:p>
      </dgm:t>
    </dgm:pt>
    <dgm:pt modelId="{FA14E07D-2C43-4367-8159-82557968377B}">
      <dgm:prSet/>
      <dgm:spPr>
        <a:solidFill>
          <a:schemeClr val="accent2"/>
        </a:solidFill>
      </dgm:spPr>
      <dgm:t>
        <a:bodyPr/>
        <a:lstStyle/>
        <a:p>
          <a:pPr algn="l"/>
          <a:r>
            <a:rPr lang="it-IT"/>
            <a:t>monotonic_constraints=none (default)</a:t>
          </a:r>
          <a:endParaRPr lang="en-US"/>
        </a:p>
      </dgm:t>
    </dgm:pt>
    <dgm:pt modelId="{FABF01A9-B4C1-4841-B3D7-6B98C0420943}" type="parTrans" cxnId="{A1F40BC8-7328-492C-90DB-191E2A14CEE7}">
      <dgm:prSet/>
      <dgm:spPr/>
      <dgm:t>
        <a:bodyPr/>
        <a:lstStyle/>
        <a:p>
          <a:pPr algn="l"/>
          <a:endParaRPr lang="en-US"/>
        </a:p>
      </dgm:t>
    </dgm:pt>
    <dgm:pt modelId="{937EC489-9F76-4E84-B757-2BF346ED16E1}" type="sibTrans" cxnId="{A1F40BC8-7328-492C-90DB-191E2A14CEE7}">
      <dgm:prSet/>
      <dgm:spPr/>
      <dgm:t>
        <a:bodyPr/>
        <a:lstStyle/>
        <a:p>
          <a:pPr algn="l"/>
          <a:endParaRPr lang="en-US"/>
        </a:p>
      </dgm:t>
    </dgm:pt>
    <dgm:pt modelId="{E22533C0-E056-4F00-A554-1B7A509A85BD}" type="pres">
      <dgm:prSet presAssocID="{A1923B13-B095-486C-8FCF-0B1F451907FB}" presName="Name0" presStyleCnt="0">
        <dgm:presLayoutVars>
          <dgm:dir/>
          <dgm:animLvl val="lvl"/>
          <dgm:resizeHandles val="exact"/>
        </dgm:presLayoutVars>
      </dgm:prSet>
      <dgm:spPr/>
    </dgm:pt>
    <dgm:pt modelId="{73DCFEF7-679C-48B5-B498-362C6E5CFE22}" type="pres">
      <dgm:prSet presAssocID="{7FEBEC64-6357-4393-B0FE-ECA79671F35E}" presName="linNode" presStyleCnt="0"/>
      <dgm:spPr/>
    </dgm:pt>
    <dgm:pt modelId="{C5026FC8-69DF-4124-B2A3-E171F507AED5}" type="pres">
      <dgm:prSet presAssocID="{7FEBEC64-6357-4393-B0FE-ECA79671F35E}" presName="parentText" presStyleLbl="node1" presStyleIdx="0" presStyleCnt="18" custScaleX="277778">
        <dgm:presLayoutVars>
          <dgm:chMax val="1"/>
          <dgm:bulletEnabled val="1"/>
        </dgm:presLayoutVars>
      </dgm:prSet>
      <dgm:spPr/>
    </dgm:pt>
    <dgm:pt modelId="{E90B8411-12E6-4643-B450-4D56DA5E8916}" type="pres">
      <dgm:prSet presAssocID="{4A30922C-D57A-49C9-AAD6-90142AB595AD}" presName="sp" presStyleCnt="0"/>
      <dgm:spPr/>
    </dgm:pt>
    <dgm:pt modelId="{09DDB648-4537-483C-9B76-456E5D8BB657}" type="pres">
      <dgm:prSet presAssocID="{3AD6F69A-C982-4A2B-83F4-49C244F99F35}" presName="linNode" presStyleCnt="0"/>
      <dgm:spPr/>
    </dgm:pt>
    <dgm:pt modelId="{7E0E861C-3C56-4E38-AC0C-C21E5B5305D3}" type="pres">
      <dgm:prSet presAssocID="{3AD6F69A-C982-4A2B-83F4-49C244F99F35}" presName="parentText" presStyleLbl="node1" presStyleIdx="1" presStyleCnt="18" custScaleX="277778">
        <dgm:presLayoutVars>
          <dgm:chMax val="1"/>
          <dgm:bulletEnabled val="1"/>
        </dgm:presLayoutVars>
      </dgm:prSet>
      <dgm:spPr/>
    </dgm:pt>
    <dgm:pt modelId="{1C661B09-711C-43CA-B2C5-0018CEB2BAD6}" type="pres">
      <dgm:prSet presAssocID="{BFDB12BE-C7B0-4EC2-A4DD-0225FB8A3AF6}" presName="sp" presStyleCnt="0"/>
      <dgm:spPr/>
    </dgm:pt>
    <dgm:pt modelId="{CC7E8405-AF8F-41D8-AF25-E834675058B9}" type="pres">
      <dgm:prSet presAssocID="{25EC34C0-B6ED-49C9-9191-3A31BD87C212}" presName="linNode" presStyleCnt="0"/>
      <dgm:spPr/>
    </dgm:pt>
    <dgm:pt modelId="{72BBA2C9-9100-4B24-8EA9-12DFD24BE01A}" type="pres">
      <dgm:prSet presAssocID="{25EC34C0-B6ED-49C9-9191-3A31BD87C212}" presName="parentText" presStyleLbl="node1" presStyleIdx="2" presStyleCnt="18" custScaleX="277778">
        <dgm:presLayoutVars>
          <dgm:chMax val="1"/>
          <dgm:bulletEnabled val="1"/>
        </dgm:presLayoutVars>
      </dgm:prSet>
      <dgm:spPr/>
    </dgm:pt>
    <dgm:pt modelId="{B562B9AF-8937-431E-878E-491C5A460C4D}" type="pres">
      <dgm:prSet presAssocID="{42AD5068-F44A-4D3E-A260-A3CB1270154B}" presName="sp" presStyleCnt="0"/>
      <dgm:spPr/>
    </dgm:pt>
    <dgm:pt modelId="{DC9230FA-25E2-48BE-A71D-087E30A8E9B1}" type="pres">
      <dgm:prSet presAssocID="{7285DC09-90B0-4F8D-B3CB-8E3261246A08}" presName="linNode" presStyleCnt="0"/>
      <dgm:spPr/>
    </dgm:pt>
    <dgm:pt modelId="{C1C84459-B33F-4A06-BE92-C181D945A8D1}" type="pres">
      <dgm:prSet presAssocID="{7285DC09-90B0-4F8D-B3CB-8E3261246A08}" presName="parentText" presStyleLbl="node1" presStyleIdx="3" presStyleCnt="18" custScaleX="277778">
        <dgm:presLayoutVars>
          <dgm:chMax val="1"/>
          <dgm:bulletEnabled val="1"/>
        </dgm:presLayoutVars>
      </dgm:prSet>
      <dgm:spPr/>
    </dgm:pt>
    <dgm:pt modelId="{D06E809D-B732-4C22-A3C3-B6343BB6AE06}" type="pres">
      <dgm:prSet presAssocID="{3B7F396A-B69B-4721-92FD-55F96178F2C4}" presName="sp" presStyleCnt="0"/>
      <dgm:spPr/>
    </dgm:pt>
    <dgm:pt modelId="{655D7957-2B77-43BF-8C32-77423BBD6B28}" type="pres">
      <dgm:prSet presAssocID="{04126E43-DD52-4D88-A770-BEBFFEC609C4}" presName="linNode" presStyleCnt="0"/>
      <dgm:spPr/>
    </dgm:pt>
    <dgm:pt modelId="{30D834E9-3519-4E2E-ACE1-6022C680795C}" type="pres">
      <dgm:prSet presAssocID="{04126E43-DD52-4D88-A770-BEBFFEC609C4}" presName="parentText" presStyleLbl="node1" presStyleIdx="4" presStyleCnt="18" custScaleX="277778">
        <dgm:presLayoutVars>
          <dgm:chMax val="1"/>
          <dgm:bulletEnabled val="1"/>
        </dgm:presLayoutVars>
      </dgm:prSet>
      <dgm:spPr/>
    </dgm:pt>
    <dgm:pt modelId="{2BC2E078-55D7-443F-8054-7A44BBE79367}" type="pres">
      <dgm:prSet presAssocID="{FE3C7BDE-F42D-4B3C-97C4-A45C0418EA14}" presName="sp" presStyleCnt="0"/>
      <dgm:spPr/>
    </dgm:pt>
    <dgm:pt modelId="{2556FEAA-5EFF-49E9-B131-8BA0AEAC5035}" type="pres">
      <dgm:prSet presAssocID="{94C66155-E21C-4785-A243-0D9B6CB5E14F}" presName="linNode" presStyleCnt="0"/>
      <dgm:spPr/>
    </dgm:pt>
    <dgm:pt modelId="{0EBF37FF-6629-4643-B6F2-330098DF48A2}" type="pres">
      <dgm:prSet presAssocID="{94C66155-E21C-4785-A243-0D9B6CB5E14F}" presName="parentText" presStyleLbl="node1" presStyleIdx="5" presStyleCnt="18" custScaleX="277778">
        <dgm:presLayoutVars>
          <dgm:chMax val="1"/>
          <dgm:bulletEnabled val="1"/>
        </dgm:presLayoutVars>
      </dgm:prSet>
      <dgm:spPr/>
    </dgm:pt>
    <dgm:pt modelId="{39E93940-8CD0-4CFD-852D-79C4B994AB61}" type="pres">
      <dgm:prSet presAssocID="{7FD526A3-14B5-4BB3-A2E2-1CFDB8AE2C66}" presName="sp" presStyleCnt="0"/>
      <dgm:spPr/>
    </dgm:pt>
    <dgm:pt modelId="{2DCF4D8A-3CED-4C88-BE90-3AD358196FBD}" type="pres">
      <dgm:prSet presAssocID="{A3AA04E0-A3E2-4A61-8EA6-2A930072AB81}" presName="linNode" presStyleCnt="0"/>
      <dgm:spPr/>
    </dgm:pt>
    <dgm:pt modelId="{C15839D8-2CF9-4B50-90B9-89A98F383266}" type="pres">
      <dgm:prSet presAssocID="{A3AA04E0-A3E2-4A61-8EA6-2A930072AB81}" presName="parentText" presStyleLbl="node1" presStyleIdx="6" presStyleCnt="18" custScaleX="277778">
        <dgm:presLayoutVars>
          <dgm:chMax val="1"/>
          <dgm:bulletEnabled val="1"/>
        </dgm:presLayoutVars>
      </dgm:prSet>
      <dgm:spPr/>
    </dgm:pt>
    <dgm:pt modelId="{2A61D69B-72F8-40A0-98B8-FC79B79476D3}" type="pres">
      <dgm:prSet presAssocID="{A88BEDFC-3933-4300-A90D-08C5BAE07D49}" presName="sp" presStyleCnt="0"/>
      <dgm:spPr/>
    </dgm:pt>
    <dgm:pt modelId="{C8201774-FFBA-42E5-A272-2E44CDC234ED}" type="pres">
      <dgm:prSet presAssocID="{3D177E82-B92F-48BD-9ABF-097C9980AD4B}" presName="linNode" presStyleCnt="0"/>
      <dgm:spPr/>
    </dgm:pt>
    <dgm:pt modelId="{5604E527-ECAE-435E-93DF-59BE61C39503}" type="pres">
      <dgm:prSet presAssocID="{3D177E82-B92F-48BD-9ABF-097C9980AD4B}" presName="parentText" presStyleLbl="node1" presStyleIdx="7" presStyleCnt="18" custScaleX="277778">
        <dgm:presLayoutVars>
          <dgm:chMax val="1"/>
          <dgm:bulletEnabled val="1"/>
        </dgm:presLayoutVars>
      </dgm:prSet>
      <dgm:spPr/>
    </dgm:pt>
    <dgm:pt modelId="{DF3143C3-9A8A-42CC-8F40-395A8262B623}" type="pres">
      <dgm:prSet presAssocID="{FCB98373-B9D4-46AD-9500-47D0A7975715}" presName="sp" presStyleCnt="0"/>
      <dgm:spPr/>
    </dgm:pt>
    <dgm:pt modelId="{952AD40C-8772-4E16-A577-65455809C244}" type="pres">
      <dgm:prSet presAssocID="{81BCA13A-49C8-4658-BB4D-E465B3C032B1}" presName="linNode" presStyleCnt="0"/>
      <dgm:spPr/>
    </dgm:pt>
    <dgm:pt modelId="{52BA55DE-050F-4FFE-B35F-57592A3A6B85}" type="pres">
      <dgm:prSet presAssocID="{81BCA13A-49C8-4658-BB4D-E465B3C032B1}" presName="parentText" presStyleLbl="node1" presStyleIdx="8" presStyleCnt="18" custScaleX="277778">
        <dgm:presLayoutVars>
          <dgm:chMax val="1"/>
          <dgm:bulletEnabled val="1"/>
        </dgm:presLayoutVars>
      </dgm:prSet>
      <dgm:spPr/>
    </dgm:pt>
    <dgm:pt modelId="{39167D64-4270-4E90-B95B-5E3ABCA9F819}" type="pres">
      <dgm:prSet presAssocID="{29B6956E-7C05-46AD-AE4C-5D4A2E0EA896}" presName="sp" presStyleCnt="0"/>
      <dgm:spPr/>
    </dgm:pt>
    <dgm:pt modelId="{E936ADA2-1635-4354-882F-24FC88E72C00}" type="pres">
      <dgm:prSet presAssocID="{958A2F20-5EAB-45C6-8AC7-8A5532E22A90}" presName="linNode" presStyleCnt="0"/>
      <dgm:spPr/>
    </dgm:pt>
    <dgm:pt modelId="{10E34326-6DC4-4752-8A40-296CD0BB5D02}" type="pres">
      <dgm:prSet presAssocID="{958A2F20-5EAB-45C6-8AC7-8A5532E22A90}" presName="parentText" presStyleLbl="node1" presStyleIdx="9" presStyleCnt="18" custScaleX="277778">
        <dgm:presLayoutVars>
          <dgm:chMax val="1"/>
          <dgm:bulletEnabled val="1"/>
        </dgm:presLayoutVars>
      </dgm:prSet>
      <dgm:spPr/>
    </dgm:pt>
    <dgm:pt modelId="{11AD2F98-54A6-4EC0-9E91-E2AA1360CDEE}" type="pres">
      <dgm:prSet presAssocID="{BDFCA30F-CF98-4927-9A55-E4824550F29A}" presName="sp" presStyleCnt="0"/>
      <dgm:spPr/>
    </dgm:pt>
    <dgm:pt modelId="{0E200951-FDD6-4F70-A33C-6F18C8F88749}" type="pres">
      <dgm:prSet presAssocID="{B542952B-EC22-4BFD-9063-5EA83E2CCCD4}" presName="linNode" presStyleCnt="0"/>
      <dgm:spPr/>
    </dgm:pt>
    <dgm:pt modelId="{A114D220-0448-444C-867E-FFF1DD7C2F2B}" type="pres">
      <dgm:prSet presAssocID="{B542952B-EC22-4BFD-9063-5EA83E2CCCD4}" presName="parentText" presStyleLbl="node1" presStyleIdx="10" presStyleCnt="18" custScaleX="277778">
        <dgm:presLayoutVars>
          <dgm:chMax val="1"/>
          <dgm:bulletEnabled val="1"/>
        </dgm:presLayoutVars>
      </dgm:prSet>
      <dgm:spPr/>
    </dgm:pt>
    <dgm:pt modelId="{0D811FB0-899B-4A3D-B28C-83DAB0720A4D}" type="pres">
      <dgm:prSet presAssocID="{0DBCDF13-9DBD-45CC-B2CB-2099130CEF7C}" presName="sp" presStyleCnt="0"/>
      <dgm:spPr/>
    </dgm:pt>
    <dgm:pt modelId="{DC35D611-5CD5-4F58-A507-52F75A8E17A6}" type="pres">
      <dgm:prSet presAssocID="{FEE771EC-67BC-43FF-A9B3-3F84C8316E49}" presName="linNode" presStyleCnt="0"/>
      <dgm:spPr/>
    </dgm:pt>
    <dgm:pt modelId="{73A2751E-A2F3-4A46-868E-DA28C4BFA174}" type="pres">
      <dgm:prSet presAssocID="{FEE771EC-67BC-43FF-A9B3-3F84C8316E49}" presName="parentText" presStyleLbl="node1" presStyleIdx="11" presStyleCnt="18" custScaleX="277778">
        <dgm:presLayoutVars>
          <dgm:chMax val="1"/>
          <dgm:bulletEnabled val="1"/>
        </dgm:presLayoutVars>
      </dgm:prSet>
      <dgm:spPr/>
    </dgm:pt>
    <dgm:pt modelId="{D7CCB1DE-9468-49EC-BAC9-47B88DCEDFAA}" type="pres">
      <dgm:prSet presAssocID="{18A7E926-B4A9-4B01-B504-75E9F8993783}" presName="sp" presStyleCnt="0"/>
      <dgm:spPr/>
    </dgm:pt>
    <dgm:pt modelId="{14C66463-D249-4A66-AB0D-F5D4FC183810}" type="pres">
      <dgm:prSet presAssocID="{357447A3-DBCE-4FA4-A0C0-9C77C5F43DCB}" presName="linNode" presStyleCnt="0"/>
      <dgm:spPr/>
    </dgm:pt>
    <dgm:pt modelId="{EC1BA00D-D9E8-4945-9A6C-AE6B63C7FB3D}" type="pres">
      <dgm:prSet presAssocID="{357447A3-DBCE-4FA4-A0C0-9C77C5F43DCB}" presName="parentText" presStyleLbl="node1" presStyleIdx="12" presStyleCnt="18" custScaleX="277778">
        <dgm:presLayoutVars>
          <dgm:chMax val="1"/>
          <dgm:bulletEnabled val="1"/>
        </dgm:presLayoutVars>
      </dgm:prSet>
      <dgm:spPr/>
    </dgm:pt>
    <dgm:pt modelId="{8CBB3D5A-6072-4E62-976C-95BD9A872C83}" type="pres">
      <dgm:prSet presAssocID="{3DFE3E16-C27B-449E-8B7D-1AD863FDD476}" presName="sp" presStyleCnt="0"/>
      <dgm:spPr/>
    </dgm:pt>
    <dgm:pt modelId="{1F21DA9E-128E-4F7A-8FF6-E11A7DA04BFA}" type="pres">
      <dgm:prSet presAssocID="{82CFB269-3BA4-4B37-BAB1-FD65DDEEEF16}" presName="linNode" presStyleCnt="0"/>
      <dgm:spPr/>
    </dgm:pt>
    <dgm:pt modelId="{001EF73B-5C4C-49B2-AA65-79CADEEB270F}" type="pres">
      <dgm:prSet presAssocID="{82CFB269-3BA4-4B37-BAB1-FD65DDEEEF16}" presName="parentText" presStyleLbl="node1" presStyleIdx="13" presStyleCnt="18" custScaleX="277778">
        <dgm:presLayoutVars>
          <dgm:chMax val="1"/>
          <dgm:bulletEnabled val="1"/>
        </dgm:presLayoutVars>
      </dgm:prSet>
      <dgm:spPr/>
    </dgm:pt>
    <dgm:pt modelId="{AED07931-85DB-42F1-A836-1EBE684EA841}" type="pres">
      <dgm:prSet presAssocID="{78759613-F331-4ADC-B9CE-2EE95BA65DC7}" presName="sp" presStyleCnt="0"/>
      <dgm:spPr/>
    </dgm:pt>
    <dgm:pt modelId="{E517CD61-CDA2-4A5E-8DC7-A488349B80E9}" type="pres">
      <dgm:prSet presAssocID="{96CFDA51-13DD-48C3-BB1E-3BDA7E3EBBCD}" presName="linNode" presStyleCnt="0"/>
      <dgm:spPr/>
    </dgm:pt>
    <dgm:pt modelId="{10EB7627-9E2F-4FAC-B574-78E9EABB7644}" type="pres">
      <dgm:prSet presAssocID="{96CFDA51-13DD-48C3-BB1E-3BDA7E3EBBCD}" presName="parentText" presStyleLbl="node1" presStyleIdx="14" presStyleCnt="18" custScaleX="277778">
        <dgm:presLayoutVars>
          <dgm:chMax val="1"/>
          <dgm:bulletEnabled val="1"/>
        </dgm:presLayoutVars>
      </dgm:prSet>
      <dgm:spPr/>
    </dgm:pt>
    <dgm:pt modelId="{CBD05F89-4C2D-4143-A623-9546DBA83E35}" type="pres">
      <dgm:prSet presAssocID="{B34E0AA8-70F0-42C1-875F-470588B2E9B5}" presName="sp" presStyleCnt="0"/>
      <dgm:spPr/>
    </dgm:pt>
    <dgm:pt modelId="{DD69F5B4-931C-401C-BF18-705BB61B006A}" type="pres">
      <dgm:prSet presAssocID="{1E5E8F4F-3C31-481C-86C7-4BE60AA408AC}" presName="linNode" presStyleCnt="0"/>
      <dgm:spPr/>
    </dgm:pt>
    <dgm:pt modelId="{50B339CA-4A64-4B2A-B8D8-DFD409194BF7}" type="pres">
      <dgm:prSet presAssocID="{1E5E8F4F-3C31-481C-86C7-4BE60AA408AC}" presName="parentText" presStyleLbl="node1" presStyleIdx="15" presStyleCnt="18" custScaleX="277778">
        <dgm:presLayoutVars>
          <dgm:chMax val="1"/>
          <dgm:bulletEnabled val="1"/>
        </dgm:presLayoutVars>
      </dgm:prSet>
      <dgm:spPr/>
    </dgm:pt>
    <dgm:pt modelId="{87C4B52C-75B3-4FF7-833B-E10BCF30633B}" type="pres">
      <dgm:prSet presAssocID="{95B6145B-2DE5-4F6F-AE12-41FFFC1C8393}" presName="sp" presStyleCnt="0"/>
      <dgm:spPr/>
    </dgm:pt>
    <dgm:pt modelId="{AE72541C-E970-45A6-941F-AB922D471FCF}" type="pres">
      <dgm:prSet presAssocID="{5A49DA6F-4B55-43E1-9018-54E68E49CB39}" presName="linNode" presStyleCnt="0"/>
      <dgm:spPr/>
    </dgm:pt>
    <dgm:pt modelId="{0A4BBA04-4F05-4474-808B-F778325BD34B}" type="pres">
      <dgm:prSet presAssocID="{5A49DA6F-4B55-43E1-9018-54E68E49CB39}" presName="parentText" presStyleLbl="node1" presStyleIdx="16" presStyleCnt="18" custScaleX="277778">
        <dgm:presLayoutVars>
          <dgm:chMax val="1"/>
          <dgm:bulletEnabled val="1"/>
        </dgm:presLayoutVars>
      </dgm:prSet>
      <dgm:spPr/>
    </dgm:pt>
    <dgm:pt modelId="{648A40B9-A607-4161-B259-7FCE56D24E22}" type="pres">
      <dgm:prSet presAssocID="{B154E2ED-F22B-4C47-8D42-F464DA139AA9}" presName="sp" presStyleCnt="0"/>
      <dgm:spPr/>
    </dgm:pt>
    <dgm:pt modelId="{AFDC261E-27BA-42CA-A624-7F59B61F5683}" type="pres">
      <dgm:prSet presAssocID="{FA14E07D-2C43-4367-8159-82557968377B}" presName="linNode" presStyleCnt="0"/>
      <dgm:spPr/>
    </dgm:pt>
    <dgm:pt modelId="{755ADD0A-35B7-4CE6-8E63-B50C05E5B9E5}" type="pres">
      <dgm:prSet presAssocID="{FA14E07D-2C43-4367-8159-82557968377B}" presName="parentText" presStyleLbl="node1" presStyleIdx="17" presStyleCnt="18" custScaleX="277778">
        <dgm:presLayoutVars>
          <dgm:chMax val="1"/>
          <dgm:bulletEnabled val="1"/>
        </dgm:presLayoutVars>
      </dgm:prSet>
      <dgm:spPr/>
    </dgm:pt>
  </dgm:ptLst>
  <dgm:cxnLst>
    <dgm:cxn modelId="{C422DE0E-01FA-4BE8-8AE1-4B84FA3F2584}" srcId="{A1923B13-B095-486C-8FCF-0B1F451907FB}" destId="{04126E43-DD52-4D88-A770-BEBFFEC609C4}" srcOrd="4" destOrd="0" parTransId="{1D068433-8557-41CC-9404-CB2B0540D698}" sibTransId="{FE3C7BDE-F42D-4B3C-97C4-A45C0418EA14}"/>
    <dgm:cxn modelId="{D2BAE612-914F-49E2-B1C1-FDEA46F08446}" type="presOf" srcId="{357447A3-DBCE-4FA4-A0C0-9C77C5F43DCB}" destId="{EC1BA00D-D9E8-4945-9A6C-AE6B63C7FB3D}" srcOrd="0" destOrd="0" presId="urn:microsoft.com/office/officeart/2005/8/layout/vList5"/>
    <dgm:cxn modelId="{0CEBFE1D-57C2-484D-9BCB-2B3EDEA77115}" srcId="{A1923B13-B095-486C-8FCF-0B1F451907FB}" destId="{7285DC09-90B0-4F8D-B3CB-8E3261246A08}" srcOrd="3" destOrd="0" parTransId="{7F1699F4-B180-48F8-B374-3E5370F85264}" sibTransId="{3B7F396A-B69B-4721-92FD-55F96178F2C4}"/>
    <dgm:cxn modelId="{B530D21F-A358-414D-BB6D-CDB437636F3E}" type="presOf" srcId="{3D177E82-B92F-48BD-9ABF-097C9980AD4B}" destId="{5604E527-ECAE-435E-93DF-59BE61C39503}" srcOrd="0" destOrd="0" presId="urn:microsoft.com/office/officeart/2005/8/layout/vList5"/>
    <dgm:cxn modelId="{1BF60A22-C8C6-4568-8787-30512925907C}" type="presOf" srcId="{FEE771EC-67BC-43FF-A9B3-3F84C8316E49}" destId="{73A2751E-A2F3-4A46-868E-DA28C4BFA174}" srcOrd="0" destOrd="0" presId="urn:microsoft.com/office/officeart/2005/8/layout/vList5"/>
    <dgm:cxn modelId="{C39DDE23-6852-46FA-85B5-E68A3B9B7B92}" type="presOf" srcId="{25EC34C0-B6ED-49C9-9191-3A31BD87C212}" destId="{72BBA2C9-9100-4B24-8EA9-12DFD24BE01A}" srcOrd="0" destOrd="0" presId="urn:microsoft.com/office/officeart/2005/8/layout/vList5"/>
    <dgm:cxn modelId="{D72E7035-81CF-49FD-83C9-4C584A0E4F34}" type="presOf" srcId="{81BCA13A-49C8-4658-BB4D-E465B3C032B1}" destId="{52BA55DE-050F-4FFE-B35F-57592A3A6B85}" srcOrd="0" destOrd="0" presId="urn:microsoft.com/office/officeart/2005/8/layout/vList5"/>
    <dgm:cxn modelId="{6466D238-4CD5-42E0-97E6-53F837108F6D}" srcId="{A1923B13-B095-486C-8FCF-0B1F451907FB}" destId="{3D177E82-B92F-48BD-9ABF-097C9980AD4B}" srcOrd="7" destOrd="0" parTransId="{9244F0A1-1ED4-45E5-956F-2227225AB484}" sibTransId="{FCB98373-B9D4-46AD-9500-47D0A7975715}"/>
    <dgm:cxn modelId="{48D0883D-E1B5-4A6C-B9BE-BF804CC30C37}" srcId="{A1923B13-B095-486C-8FCF-0B1F451907FB}" destId="{81BCA13A-49C8-4658-BB4D-E465B3C032B1}" srcOrd="8" destOrd="0" parTransId="{F0868392-77B6-40F6-9AC4-12D82CE31C85}" sibTransId="{29B6956E-7C05-46AD-AE4C-5D4A2E0EA896}"/>
    <dgm:cxn modelId="{2282D647-ECAE-4B99-A64F-777FA6546636}" type="presOf" srcId="{1E5E8F4F-3C31-481C-86C7-4BE60AA408AC}" destId="{50B339CA-4A64-4B2A-B8D8-DFD409194BF7}" srcOrd="0" destOrd="0" presId="urn:microsoft.com/office/officeart/2005/8/layout/vList5"/>
    <dgm:cxn modelId="{0C410949-7CBF-422C-BC8B-442FD83AA386}" type="presOf" srcId="{94C66155-E21C-4785-A243-0D9B6CB5E14F}" destId="{0EBF37FF-6629-4643-B6F2-330098DF48A2}" srcOrd="0" destOrd="0" presId="urn:microsoft.com/office/officeart/2005/8/layout/vList5"/>
    <dgm:cxn modelId="{15E9DE4D-7D2E-4F90-9874-957058D7F928}" type="presOf" srcId="{A3AA04E0-A3E2-4A61-8EA6-2A930072AB81}" destId="{C15839D8-2CF9-4B50-90B9-89A98F383266}" srcOrd="0" destOrd="0" presId="urn:microsoft.com/office/officeart/2005/8/layout/vList5"/>
    <dgm:cxn modelId="{DFE3E24E-7FE6-41E6-95F3-20B20C168D21}" srcId="{A1923B13-B095-486C-8FCF-0B1F451907FB}" destId="{94C66155-E21C-4785-A243-0D9B6CB5E14F}" srcOrd="5" destOrd="0" parTransId="{A78DDE79-3A28-4157-A43C-8DEFC7922F8C}" sibTransId="{7FD526A3-14B5-4BB3-A2E2-1CFDB8AE2C66}"/>
    <dgm:cxn modelId="{3E065876-E833-4A26-A59A-3CA982FA320B}" type="presOf" srcId="{5A49DA6F-4B55-43E1-9018-54E68E49CB39}" destId="{0A4BBA04-4F05-4474-808B-F778325BD34B}" srcOrd="0" destOrd="0" presId="urn:microsoft.com/office/officeart/2005/8/layout/vList5"/>
    <dgm:cxn modelId="{CE4DD556-FC6B-46F5-832E-C46C9BC527B3}" srcId="{A1923B13-B095-486C-8FCF-0B1F451907FB}" destId="{A3AA04E0-A3E2-4A61-8EA6-2A930072AB81}" srcOrd="6" destOrd="0" parTransId="{B3704A87-9934-49F6-9F31-0A5BABF44735}" sibTransId="{A88BEDFC-3933-4300-A90D-08C5BAE07D49}"/>
    <dgm:cxn modelId="{B1DEFC8B-C45C-4C58-A555-8AE38073DC0D}" type="presOf" srcId="{3AD6F69A-C982-4A2B-83F4-49C244F99F35}" destId="{7E0E861C-3C56-4E38-AC0C-C21E5B5305D3}" srcOrd="0" destOrd="0" presId="urn:microsoft.com/office/officeart/2005/8/layout/vList5"/>
    <dgm:cxn modelId="{4290208C-BF4A-44A7-8A71-9DBF96E40A75}" srcId="{A1923B13-B095-486C-8FCF-0B1F451907FB}" destId="{7FEBEC64-6357-4393-B0FE-ECA79671F35E}" srcOrd="0" destOrd="0" parTransId="{B886A861-9248-4A6A-9D80-C817F504AEA2}" sibTransId="{4A30922C-D57A-49C9-AAD6-90142AB595AD}"/>
    <dgm:cxn modelId="{10E9BD93-12EA-4D58-BD59-FA71297E04D9}" srcId="{A1923B13-B095-486C-8FCF-0B1F451907FB}" destId="{25EC34C0-B6ED-49C9-9191-3A31BD87C212}" srcOrd="2" destOrd="0" parTransId="{92EA4E5C-EC09-487D-86A8-04092D4B2EBC}" sibTransId="{42AD5068-F44A-4D3E-A260-A3CB1270154B}"/>
    <dgm:cxn modelId="{8F6C5F9A-BBA2-4D1A-8F8C-BA5D0C65B140}" srcId="{A1923B13-B095-486C-8FCF-0B1F451907FB}" destId="{B542952B-EC22-4BFD-9063-5EA83E2CCCD4}" srcOrd="10" destOrd="0" parTransId="{17DCC02F-C13F-4710-B239-303C7C8E8B16}" sibTransId="{0DBCDF13-9DBD-45CC-B2CB-2099130CEF7C}"/>
    <dgm:cxn modelId="{3FEFD69F-9648-419B-BFA0-A2D2735452B1}" type="presOf" srcId="{B542952B-EC22-4BFD-9063-5EA83E2CCCD4}" destId="{A114D220-0448-444C-867E-FFF1DD7C2F2B}" srcOrd="0" destOrd="0" presId="urn:microsoft.com/office/officeart/2005/8/layout/vList5"/>
    <dgm:cxn modelId="{43D8E1A4-55DC-4AD2-BFAC-4B7EC34542B5}" type="presOf" srcId="{7285DC09-90B0-4F8D-B3CB-8E3261246A08}" destId="{C1C84459-B33F-4A06-BE92-C181D945A8D1}" srcOrd="0" destOrd="0" presId="urn:microsoft.com/office/officeart/2005/8/layout/vList5"/>
    <dgm:cxn modelId="{CD7611A5-55E1-4451-A7E2-41575315D120}" srcId="{A1923B13-B095-486C-8FCF-0B1F451907FB}" destId="{96CFDA51-13DD-48C3-BB1E-3BDA7E3EBBCD}" srcOrd="14" destOrd="0" parTransId="{AAC93D3C-D37F-4E26-A09E-07746088B8B9}" sibTransId="{B34E0AA8-70F0-42C1-875F-470588B2E9B5}"/>
    <dgm:cxn modelId="{73E537AF-8310-492B-B055-052ED06E1BC8}" srcId="{A1923B13-B095-486C-8FCF-0B1F451907FB}" destId="{3AD6F69A-C982-4A2B-83F4-49C244F99F35}" srcOrd="1" destOrd="0" parTransId="{19C3B1BF-EBEA-43B0-837A-A009C1685098}" sibTransId="{BFDB12BE-C7B0-4EC2-A4DD-0225FB8A3AF6}"/>
    <dgm:cxn modelId="{6812E3C3-4421-42E3-9753-A352A1197B3F}" type="presOf" srcId="{7FEBEC64-6357-4393-B0FE-ECA79671F35E}" destId="{C5026FC8-69DF-4124-B2A3-E171F507AED5}" srcOrd="0" destOrd="0" presId="urn:microsoft.com/office/officeart/2005/8/layout/vList5"/>
    <dgm:cxn modelId="{A1F40BC8-7328-492C-90DB-191E2A14CEE7}" srcId="{A1923B13-B095-486C-8FCF-0B1F451907FB}" destId="{FA14E07D-2C43-4367-8159-82557968377B}" srcOrd="17" destOrd="0" parTransId="{FABF01A9-B4C1-4841-B3D7-6B98C0420943}" sibTransId="{937EC489-9F76-4E84-B757-2BF346ED16E1}"/>
    <dgm:cxn modelId="{4198E6CD-02A0-4D20-B43A-A69860E122C5}" srcId="{A1923B13-B095-486C-8FCF-0B1F451907FB}" destId="{357447A3-DBCE-4FA4-A0C0-9C77C5F43DCB}" srcOrd="12" destOrd="0" parTransId="{48FFB9A8-5D50-4BC6-A55B-91E157DA8CD2}" sibTransId="{3DFE3E16-C27B-449E-8B7D-1AD863FDD476}"/>
    <dgm:cxn modelId="{F779C6D2-74D1-4CA6-9CA9-0F451BEBC3F6}" type="presOf" srcId="{958A2F20-5EAB-45C6-8AC7-8A5532E22A90}" destId="{10E34326-6DC4-4752-8A40-296CD0BB5D02}" srcOrd="0" destOrd="0" presId="urn:microsoft.com/office/officeart/2005/8/layout/vList5"/>
    <dgm:cxn modelId="{DBF277D6-CCB9-4D54-A9A0-1167AC4AA1DD}" srcId="{A1923B13-B095-486C-8FCF-0B1F451907FB}" destId="{FEE771EC-67BC-43FF-A9B3-3F84C8316E49}" srcOrd="11" destOrd="0" parTransId="{CF146B53-C585-4DFB-8F7E-2172829AC767}" sibTransId="{18A7E926-B4A9-4B01-B504-75E9F8993783}"/>
    <dgm:cxn modelId="{C1D151DA-429F-4BA0-A56F-73AFDD58EE2F}" type="presOf" srcId="{FA14E07D-2C43-4367-8159-82557968377B}" destId="{755ADD0A-35B7-4CE6-8E63-B50C05E5B9E5}" srcOrd="0" destOrd="0" presId="urn:microsoft.com/office/officeart/2005/8/layout/vList5"/>
    <dgm:cxn modelId="{1D23D5DA-B763-4B4C-9131-C516D4F5870A}" srcId="{A1923B13-B095-486C-8FCF-0B1F451907FB}" destId="{82CFB269-3BA4-4B37-BAB1-FD65DDEEEF16}" srcOrd="13" destOrd="0" parTransId="{FC077FEC-5907-4EDF-B748-50FD757C6C52}" sibTransId="{78759613-F331-4ADC-B9CE-2EE95BA65DC7}"/>
    <dgm:cxn modelId="{CE10C6E1-663A-4F5F-AC6E-B1527731E54C}" type="presOf" srcId="{96CFDA51-13DD-48C3-BB1E-3BDA7E3EBBCD}" destId="{10EB7627-9E2F-4FAC-B574-78E9EABB7644}" srcOrd="0" destOrd="0" presId="urn:microsoft.com/office/officeart/2005/8/layout/vList5"/>
    <dgm:cxn modelId="{7BA587E4-1A84-4CA6-ACD8-2262C1FFB904}" type="presOf" srcId="{82CFB269-3BA4-4B37-BAB1-FD65DDEEEF16}" destId="{001EF73B-5C4C-49B2-AA65-79CADEEB270F}" srcOrd="0" destOrd="0" presId="urn:microsoft.com/office/officeart/2005/8/layout/vList5"/>
    <dgm:cxn modelId="{38E282EE-8382-42DD-8C7B-6B2730677B75}" srcId="{A1923B13-B095-486C-8FCF-0B1F451907FB}" destId="{5A49DA6F-4B55-43E1-9018-54E68E49CB39}" srcOrd="16" destOrd="0" parTransId="{FA89F6E6-7988-48D8-8EFB-3B44DEB579AC}" sibTransId="{B154E2ED-F22B-4C47-8D42-F464DA139AA9}"/>
    <dgm:cxn modelId="{DE0C80F1-9122-40B2-BC20-3E684BA1B479}" type="presOf" srcId="{A1923B13-B095-486C-8FCF-0B1F451907FB}" destId="{E22533C0-E056-4F00-A554-1B7A509A85BD}" srcOrd="0" destOrd="0" presId="urn:microsoft.com/office/officeart/2005/8/layout/vList5"/>
    <dgm:cxn modelId="{52C82FFA-E225-47C5-94BA-374C5366C0E7}" srcId="{A1923B13-B095-486C-8FCF-0B1F451907FB}" destId="{958A2F20-5EAB-45C6-8AC7-8A5532E22A90}" srcOrd="9" destOrd="0" parTransId="{A8A9D2AE-EBE1-40D0-A774-C55D3BFB813C}" sibTransId="{BDFCA30F-CF98-4927-9A55-E4824550F29A}"/>
    <dgm:cxn modelId="{B26F49FD-A0E4-490C-B255-2BDA6B1EF200}" type="presOf" srcId="{04126E43-DD52-4D88-A770-BEBFFEC609C4}" destId="{30D834E9-3519-4E2E-ACE1-6022C680795C}" srcOrd="0" destOrd="0" presId="urn:microsoft.com/office/officeart/2005/8/layout/vList5"/>
    <dgm:cxn modelId="{8AECAEFD-7A65-4EDC-892F-DF9C1EA02B0C}" srcId="{A1923B13-B095-486C-8FCF-0B1F451907FB}" destId="{1E5E8F4F-3C31-481C-86C7-4BE60AA408AC}" srcOrd="15" destOrd="0" parTransId="{B5F5D47E-10FB-4D66-9031-2F30A3C57251}" sibTransId="{95B6145B-2DE5-4F6F-AE12-41FFFC1C8393}"/>
    <dgm:cxn modelId="{7677D845-11F4-4061-A011-0447307D0907}" type="presParOf" srcId="{E22533C0-E056-4F00-A554-1B7A509A85BD}" destId="{73DCFEF7-679C-48B5-B498-362C6E5CFE22}" srcOrd="0" destOrd="0" presId="urn:microsoft.com/office/officeart/2005/8/layout/vList5"/>
    <dgm:cxn modelId="{94E25913-12B6-4F9D-9E70-482B8838A975}" type="presParOf" srcId="{73DCFEF7-679C-48B5-B498-362C6E5CFE22}" destId="{C5026FC8-69DF-4124-B2A3-E171F507AED5}" srcOrd="0" destOrd="0" presId="urn:microsoft.com/office/officeart/2005/8/layout/vList5"/>
    <dgm:cxn modelId="{D0415D90-B083-4CBB-B2C3-116760760B7A}" type="presParOf" srcId="{E22533C0-E056-4F00-A554-1B7A509A85BD}" destId="{E90B8411-12E6-4643-B450-4D56DA5E8916}" srcOrd="1" destOrd="0" presId="urn:microsoft.com/office/officeart/2005/8/layout/vList5"/>
    <dgm:cxn modelId="{6E71490F-D7C2-479C-834B-FF9FC5632D27}" type="presParOf" srcId="{E22533C0-E056-4F00-A554-1B7A509A85BD}" destId="{09DDB648-4537-483C-9B76-456E5D8BB657}" srcOrd="2" destOrd="0" presId="urn:microsoft.com/office/officeart/2005/8/layout/vList5"/>
    <dgm:cxn modelId="{0F3CF9C1-B287-4213-A302-60D977ACAAE1}" type="presParOf" srcId="{09DDB648-4537-483C-9B76-456E5D8BB657}" destId="{7E0E861C-3C56-4E38-AC0C-C21E5B5305D3}" srcOrd="0" destOrd="0" presId="urn:microsoft.com/office/officeart/2005/8/layout/vList5"/>
    <dgm:cxn modelId="{92FC042B-D504-40A9-9D74-846AB8AB3603}" type="presParOf" srcId="{E22533C0-E056-4F00-A554-1B7A509A85BD}" destId="{1C661B09-711C-43CA-B2C5-0018CEB2BAD6}" srcOrd="3" destOrd="0" presId="urn:microsoft.com/office/officeart/2005/8/layout/vList5"/>
    <dgm:cxn modelId="{96C5BA54-3C70-4818-983E-AC26BEB80CE4}" type="presParOf" srcId="{E22533C0-E056-4F00-A554-1B7A509A85BD}" destId="{CC7E8405-AF8F-41D8-AF25-E834675058B9}" srcOrd="4" destOrd="0" presId="urn:microsoft.com/office/officeart/2005/8/layout/vList5"/>
    <dgm:cxn modelId="{9D900B91-8CE0-42F6-8900-5A939F133336}" type="presParOf" srcId="{CC7E8405-AF8F-41D8-AF25-E834675058B9}" destId="{72BBA2C9-9100-4B24-8EA9-12DFD24BE01A}" srcOrd="0" destOrd="0" presId="urn:microsoft.com/office/officeart/2005/8/layout/vList5"/>
    <dgm:cxn modelId="{1877C2FB-06B6-4265-A333-9E60A902F694}" type="presParOf" srcId="{E22533C0-E056-4F00-A554-1B7A509A85BD}" destId="{B562B9AF-8937-431E-878E-491C5A460C4D}" srcOrd="5" destOrd="0" presId="urn:microsoft.com/office/officeart/2005/8/layout/vList5"/>
    <dgm:cxn modelId="{2FA694DE-0161-427A-A68F-22DDC2A18A4F}" type="presParOf" srcId="{E22533C0-E056-4F00-A554-1B7A509A85BD}" destId="{DC9230FA-25E2-48BE-A71D-087E30A8E9B1}" srcOrd="6" destOrd="0" presId="urn:microsoft.com/office/officeart/2005/8/layout/vList5"/>
    <dgm:cxn modelId="{E388A157-4F1C-4A07-99BA-68BCE4168DC2}" type="presParOf" srcId="{DC9230FA-25E2-48BE-A71D-087E30A8E9B1}" destId="{C1C84459-B33F-4A06-BE92-C181D945A8D1}" srcOrd="0" destOrd="0" presId="urn:microsoft.com/office/officeart/2005/8/layout/vList5"/>
    <dgm:cxn modelId="{008843EA-45E7-4462-95B9-33284C0DC4C2}" type="presParOf" srcId="{E22533C0-E056-4F00-A554-1B7A509A85BD}" destId="{D06E809D-B732-4C22-A3C3-B6343BB6AE06}" srcOrd="7" destOrd="0" presId="urn:microsoft.com/office/officeart/2005/8/layout/vList5"/>
    <dgm:cxn modelId="{6AEBF375-A680-49EC-8275-6A804577326F}" type="presParOf" srcId="{E22533C0-E056-4F00-A554-1B7A509A85BD}" destId="{655D7957-2B77-43BF-8C32-77423BBD6B28}" srcOrd="8" destOrd="0" presId="urn:microsoft.com/office/officeart/2005/8/layout/vList5"/>
    <dgm:cxn modelId="{1B253D59-5507-479D-BD7D-16732C3A40F8}" type="presParOf" srcId="{655D7957-2B77-43BF-8C32-77423BBD6B28}" destId="{30D834E9-3519-4E2E-ACE1-6022C680795C}" srcOrd="0" destOrd="0" presId="urn:microsoft.com/office/officeart/2005/8/layout/vList5"/>
    <dgm:cxn modelId="{7092E3D2-9DED-45FF-A63E-3C52B4C1A551}" type="presParOf" srcId="{E22533C0-E056-4F00-A554-1B7A509A85BD}" destId="{2BC2E078-55D7-443F-8054-7A44BBE79367}" srcOrd="9" destOrd="0" presId="urn:microsoft.com/office/officeart/2005/8/layout/vList5"/>
    <dgm:cxn modelId="{DD9B0B6E-F1BD-4A45-8657-A098391675BE}" type="presParOf" srcId="{E22533C0-E056-4F00-A554-1B7A509A85BD}" destId="{2556FEAA-5EFF-49E9-B131-8BA0AEAC5035}" srcOrd="10" destOrd="0" presId="urn:microsoft.com/office/officeart/2005/8/layout/vList5"/>
    <dgm:cxn modelId="{FE593A74-4D09-48B7-857F-FC0BF4A8953F}" type="presParOf" srcId="{2556FEAA-5EFF-49E9-B131-8BA0AEAC5035}" destId="{0EBF37FF-6629-4643-B6F2-330098DF48A2}" srcOrd="0" destOrd="0" presId="urn:microsoft.com/office/officeart/2005/8/layout/vList5"/>
    <dgm:cxn modelId="{52923A20-4D94-499C-BB2F-19373C3342FF}" type="presParOf" srcId="{E22533C0-E056-4F00-A554-1B7A509A85BD}" destId="{39E93940-8CD0-4CFD-852D-79C4B994AB61}" srcOrd="11" destOrd="0" presId="urn:microsoft.com/office/officeart/2005/8/layout/vList5"/>
    <dgm:cxn modelId="{BB295831-7CE1-46BD-85C9-6AE2EAB436DD}" type="presParOf" srcId="{E22533C0-E056-4F00-A554-1B7A509A85BD}" destId="{2DCF4D8A-3CED-4C88-BE90-3AD358196FBD}" srcOrd="12" destOrd="0" presId="urn:microsoft.com/office/officeart/2005/8/layout/vList5"/>
    <dgm:cxn modelId="{B2544C66-C873-4FA1-9E8C-99F4A8791B10}" type="presParOf" srcId="{2DCF4D8A-3CED-4C88-BE90-3AD358196FBD}" destId="{C15839D8-2CF9-4B50-90B9-89A98F383266}" srcOrd="0" destOrd="0" presId="urn:microsoft.com/office/officeart/2005/8/layout/vList5"/>
    <dgm:cxn modelId="{9C40C05D-307C-4082-AE62-3D72ED8BB270}" type="presParOf" srcId="{E22533C0-E056-4F00-A554-1B7A509A85BD}" destId="{2A61D69B-72F8-40A0-98B8-FC79B79476D3}" srcOrd="13" destOrd="0" presId="urn:microsoft.com/office/officeart/2005/8/layout/vList5"/>
    <dgm:cxn modelId="{7279F6C0-CFF3-421A-938D-0E76ABEE82DE}" type="presParOf" srcId="{E22533C0-E056-4F00-A554-1B7A509A85BD}" destId="{C8201774-FFBA-42E5-A272-2E44CDC234ED}" srcOrd="14" destOrd="0" presId="urn:microsoft.com/office/officeart/2005/8/layout/vList5"/>
    <dgm:cxn modelId="{B714B756-A24D-415D-91DA-10E49EF3CE19}" type="presParOf" srcId="{C8201774-FFBA-42E5-A272-2E44CDC234ED}" destId="{5604E527-ECAE-435E-93DF-59BE61C39503}" srcOrd="0" destOrd="0" presId="urn:microsoft.com/office/officeart/2005/8/layout/vList5"/>
    <dgm:cxn modelId="{7E13E050-4074-484F-BB60-3DE71C4A020E}" type="presParOf" srcId="{E22533C0-E056-4F00-A554-1B7A509A85BD}" destId="{DF3143C3-9A8A-42CC-8F40-395A8262B623}" srcOrd="15" destOrd="0" presId="urn:microsoft.com/office/officeart/2005/8/layout/vList5"/>
    <dgm:cxn modelId="{CDFF5C2F-4B3F-4E40-9312-0F6F59B0FC38}" type="presParOf" srcId="{E22533C0-E056-4F00-A554-1B7A509A85BD}" destId="{952AD40C-8772-4E16-A577-65455809C244}" srcOrd="16" destOrd="0" presId="urn:microsoft.com/office/officeart/2005/8/layout/vList5"/>
    <dgm:cxn modelId="{266909DA-3EDE-47F4-BFE5-07F1CC72CB16}" type="presParOf" srcId="{952AD40C-8772-4E16-A577-65455809C244}" destId="{52BA55DE-050F-4FFE-B35F-57592A3A6B85}" srcOrd="0" destOrd="0" presId="urn:microsoft.com/office/officeart/2005/8/layout/vList5"/>
    <dgm:cxn modelId="{6A82A9D9-939C-4267-95BE-9C6B51CA3910}" type="presParOf" srcId="{E22533C0-E056-4F00-A554-1B7A509A85BD}" destId="{39167D64-4270-4E90-B95B-5E3ABCA9F819}" srcOrd="17" destOrd="0" presId="urn:microsoft.com/office/officeart/2005/8/layout/vList5"/>
    <dgm:cxn modelId="{8EB8916A-FC01-474E-A92A-5051DCACF71E}" type="presParOf" srcId="{E22533C0-E056-4F00-A554-1B7A509A85BD}" destId="{E936ADA2-1635-4354-882F-24FC88E72C00}" srcOrd="18" destOrd="0" presId="urn:microsoft.com/office/officeart/2005/8/layout/vList5"/>
    <dgm:cxn modelId="{ABF26FD3-7E09-456D-99D9-F9E1441FBA26}" type="presParOf" srcId="{E936ADA2-1635-4354-882F-24FC88E72C00}" destId="{10E34326-6DC4-4752-8A40-296CD0BB5D02}" srcOrd="0" destOrd="0" presId="urn:microsoft.com/office/officeart/2005/8/layout/vList5"/>
    <dgm:cxn modelId="{CF569706-9647-4AA9-AA23-8B0C005D60E1}" type="presParOf" srcId="{E22533C0-E056-4F00-A554-1B7A509A85BD}" destId="{11AD2F98-54A6-4EC0-9E91-E2AA1360CDEE}" srcOrd="19" destOrd="0" presId="urn:microsoft.com/office/officeart/2005/8/layout/vList5"/>
    <dgm:cxn modelId="{F7A9CD7E-7EC4-4777-821E-156970268977}" type="presParOf" srcId="{E22533C0-E056-4F00-A554-1B7A509A85BD}" destId="{0E200951-FDD6-4F70-A33C-6F18C8F88749}" srcOrd="20" destOrd="0" presId="urn:microsoft.com/office/officeart/2005/8/layout/vList5"/>
    <dgm:cxn modelId="{DD77F85F-F38D-4E3B-A492-03AC4B98E3A1}" type="presParOf" srcId="{0E200951-FDD6-4F70-A33C-6F18C8F88749}" destId="{A114D220-0448-444C-867E-FFF1DD7C2F2B}" srcOrd="0" destOrd="0" presId="urn:microsoft.com/office/officeart/2005/8/layout/vList5"/>
    <dgm:cxn modelId="{CB20E8F2-FB02-4A6E-9A82-2A2AA3AEC940}" type="presParOf" srcId="{E22533C0-E056-4F00-A554-1B7A509A85BD}" destId="{0D811FB0-899B-4A3D-B28C-83DAB0720A4D}" srcOrd="21" destOrd="0" presId="urn:microsoft.com/office/officeart/2005/8/layout/vList5"/>
    <dgm:cxn modelId="{A3589753-01B1-455F-98BA-6403AA7ACC49}" type="presParOf" srcId="{E22533C0-E056-4F00-A554-1B7A509A85BD}" destId="{DC35D611-5CD5-4F58-A507-52F75A8E17A6}" srcOrd="22" destOrd="0" presId="urn:microsoft.com/office/officeart/2005/8/layout/vList5"/>
    <dgm:cxn modelId="{0B0B4703-07A0-4414-8D66-9D6DC263A66D}" type="presParOf" srcId="{DC35D611-5CD5-4F58-A507-52F75A8E17A6}" destId="{73A2751E-A2F3-4A46-868E-DA28C4BFA174}" srcOrd="0" destOrd="0" presId="urn:microsoft.com/office/officeart/2005/8/layout/vList5"/>
    <dgm:cxn modelId="{6FF323DF-FC4C-4FF6-8283-BF4BF00A2D38}" type="presParOf" srcId="{E22533C0-E056-4F00-A554-1B7A509A85BD}" destId="{D7CCB1DE-9468-49EC-BAC9-47B88DCEDFAA}" srcOrd="23" destOrd="0" presId="urn:microsoft.com/office/officeart/2005/8/layout/vList5"/>
    <dgm:cxn modelId="{F6000150-098D-4CE0-8FAD-3F6A0D5A7AC1}" type="presParOf" srcId="{E22533C0-E056-4F00-A554-1B7A509A85BD}" destId="{14C66463-D249-4A66-AB0D-F5D4FC183810}" srcOrd="24" destOrd="0" presId="urn:microsoft.com/office/officeart/2005/8/layout/vList5"/>
    <dgm:cxn modelId="{9BC7872F-DAB6-4222-9FCB-1D5AA9D649D5}" type="presParOf" srcId="{14C66463-D249-4A66-AB0D-F5D4FC183810}" destId="{EC1BA00D-D9E8-4945-9A6C-AE6B63C7FB3D}" srcOrd="0" destOrd="0" presId="urn:microsoft.com/office/officeart/2005/8/layout/vList5"/>
    <dgm:cxn modelId="{640F7E6B-EA75-4F7A-9CA7-FF05087DE9B8}" type="presParOf" srcId="{E22533C0-E056-4F00-A554-1B7A509A85BD}" destId="{8CBB3D5A-6072-4E62-976C-95BD9A872C83}" srcOrd="25" destOrd="0" presId="urn:microsoft.com/office/officeart/2005/8/layout/vList5"/>
    <dgm:cxn modelId="{DE8F6BC8-FAF4-438C-B186-90BFC9DD9FB6}" type="presParOf" srcId="{E22533C0-E056-4F00-A554-1B7A509A85BD}" destId="{1F21DA9E-128E-4F7A-8FF6-E11A7DA04BFA}" srcOrd="26" destOrd="0" presId="urn:microsoft.com/office/officeart/2005/8/layout/vList5"/>
    <dgm:cxn modelId="{EBAFCA4E-D362-4659-B8DB-DE0115ABC85C}" type="presParOf" srcId="{1F21DA9E-128E-4F7A-8FF6-E11A7DA04BFA}" destId="{001EF73B-5C4C-49B2-AA65-79CADEEB270F}" srcOrd="0" destOrd="0" presId="urn:microsoft.com/office/officeart/2005/8/layout/vList5"/>
    <dgm:cxn modelId="{A4B8D86E-1686-46BC-B64B-17DF8811211F}" type="presParOf" srcId="{E22533C0-E056-4F00-A554-1B7A509A85BD}" destId="{AED07931-85DB-42F1-A836-1EBE684EA841}" srcOrd="27" destOrd="0" presId="urn:microsoft.com/office/officeart/2005/8/layout/vList5"/>
    <dgm:cxn modelId="{773CC47F-332D-4504-8275-DA3650D3C52F}" type="presParOf" srcId="{E22533C0-E056-4F00-A554-1B7A509A85BD}" destId="{E517CD61-CDA2-4A5E-8DC7-A488349B80E9}" srcOrd="28" destOrd="0" presId="urn:microsoft.com/office/officeart/2005/8/layout/vList5"/>
    <dgm:cxn modelId="{8619FCDF-8E45-4EC0-91F6-020D82946B49}" type="presParOf" srcId="{E517CD61-CDA2-4A5E-8DC7-A488349B80E9}" destId="{10EB7627-9E2F-4FAC-B574-78E9EABB7644}" srcOrd="0" destOrd="0" presId="urn:microsoft.com/office/officeart/2005/8/layout/vList5"/>
    <dgm:cxn modelId="{0C108B02-B7BE-4B20-AA07-813D2C2FC8B9}" type="presParOf" srcId="{E22533C0-E056-4F00-A554-1B7A509A85BD}" destId="{CBD05F89-4C2D-4143-A623-9546DBA83E35}" srcOrd="29" destOrd="0" presId="urn:microsoft.com/office/officeart/2005/8/layout/vList5"/>
    <dgm:cxn modelId="{45C84404-B8ED-4324-8403-EA44934F9430}" type="presParOf" srcId="{E22533C0-E056-4F00-A554-1B7A509A85BD}" destId="{DD69F5B4-931C-401C-BF18-705BB61B006A}" srcOrd="30" destOrd="0" presId="urn:microsoft.com/office/officeart/2005/8/layout/vList5"/>
    <dgm:cxn modelId="{51A3A96E-8CE5-49A9-8BDA-8FE9CE69448C}" type="presParOf" srcId="{DD69F5B4-931C-401C-BF18-705BB61B006A}" destId="{50B339CA-4A64-4B2A-B8D8-DFD409194BF7}" srcOrd="0" destOrd="0" presId="urn:microsoft.com/office/officeart/2005/8/layout/vList5"/>
    <dgm:cxn modelId="{13205F82-D253-4D54-873C-5DFBEB55EAD1}" type="presParOf" srcId="{E22533C0-E056-4F00-A554-1B7A509A85BD}" destId="{87C4B52C-75B3-4FF7-833B-E10BCF30633B}" srcOrd="31" destOrd="0" presId="urn:microsoft.com/office/officeart/2005/8/layout/vList5"/>
    <dgm:cxn modelId="{5C35337D-115B-48CE-B7D5-3894AEC39F1C}" type="presParOf" srcId="{E22533C0-E056-4F00-A554-1B7A509A85BD}" destId="{AE72541C-E970-45A6-941F-AB922D471FCF}" srcOrd="32" destOrd="0" presId="urn:microsoft.com/office/officeart/2005/8/layout/vList5"/>
    <dgm:cxn modelId="{84D8C228-DFA8-4A88-9E08-AEE59ED8CE79}" type="presParOf" srcId="{AE72541C-E970-45A6-941F-AB922D471FCF}" destId="{0A4BBA04-4F05-4474-808B-F778325BD34B}" srcOrd="0" destOrd="0" presId="urn:microsoft.com/office/officeart/2005/8/layout/vList5"/>
    <dgm:cxn modelId="{15A40F58-5938-437B-BE0D-A1B0E9967061}" type="presParOf" srcId="{E22533C0-E056-4F00-A554-1B7A509A85BD}" destId="{648A40B9-A607-4161-B259-7FCE56D24E22}" srcOrd="33" destOrd="0" presId="urn:microsoft.com/office/officeart/2005/8/layout/vList5"/>
    <dgm:cxn modelId="{A4987D42-C4D5-4014-A3F7-8A252515D183}" type="presParOf" srcId="{E22533C0-E056-4F00-A554-1B7A509A85BD}" destId="{AFDC261E-27BA-42CA-A624-7F59B61F5683}" srcOrd="34" destOrd="0" presId="urn:microsoft.com/office/officeart/2005/8/layout/vList5"/>
    <dgm:cxn modelId="{E7B51F6A-CEEB-4C80-943A-C16AC8D8FFDF}" type="presParOf" srcId="{AFDC261E-27BA-42CA-A624-7F59B61F5683}" destId="{755ADD0A-35B7-4CE6-8E63-B50C05E5B9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309F25-EEB2-48EF-A02E-2AC40A1F32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1B8D-6670-4ECB-92E9-01BD37823C5A}">
      <dgm:prSet/>
      <dgm:spPr>
        <a:solidFill>
          <a:schemeClr val="accent2"/>
        </a:solidFill>
      </dgm:spPr>
      <dgm:t>
        <a:bodyPr/>
        <a:lstStyle/>
        <a:p>
          <a:r>
            <a:rPr lang="it-IT" dirty="0" err="1"/>
            <a:t>n_estimators</a:t>
          </a:r>
          <a:r>
            <a:rPr lang="it-IT" dirty="0"/>
            <a:t>=500</a:t>
          </a:r>
          <a:endParaRPr lang="en-US" dirty="0"/>
        </a:p>
      </dgm:t>
    </dgm:pt>
    <dgm:pt modelId="{EB0AF9D6-FBBE-407B-8F4B-0B3F80BE03FF}" type="parTrans" cxnId="{1BC17FC2-CAEB-4CAE-9F3C-6C6731004C1E}">
      <dgm:prSet/>
      <dgm:spPr/>
      <dgm:t>
        <a:bodyPr/>
        <a:lstStyle/>
        <a:p>
          <a:endParaRPr lang="en-US"/>
        </a:p>
      </dgm:t>
    </dgm:pt>
    <dgm:pt modelId="{F14E220A-2392-4DA0-B5AE-5586E36A36D9}" type="sibTrans" cxnId="{1BC17FC2-CAEB-4CAE-9F3C-6C6731004C1E}">
      <dgm:prSet/>
      <dgm:spPr/>
      <dgm:t>
        <a:bodyPr/>
        <a:lstStyle/>
        <a:p>
          <a:endParaRPr lang="en-US"/>
        </a:p>
      </dgm:t>
    </dgm:pt>
    <dgm:pt modelId="{95F75C92-1B91-426A-B355-BCA1BEE63CAD}">
      <dgm:prSet/>
      <dgm:spPr>
        <a:solidFill>
          <a:schemeClr val="accent2"/>
        </a:solidFill>
      </dgm:spPr>
      <dgm:t>
        <a:bodyPr/>
        <a:lstStyle/>
        <a:p>
          <a:r>
            <a:rPr lang="it-IT" dirty="0" err="1"/>
            <a:t>random_state</a:t>
          </a:r>
          <a:r>
            <a:rPr lang="it-IT" dirty="0"/>
            <a:t>=3</a:t>
          </a:r>
          <a:endParaRPr lang="en-US" dirty="0"/>
        </a:p>
      </dgm:t>
    </dgm:pt>
    <dgm:pt modelId="{39E2F08C-B3D4-4EDB-99BD-C69DF5322ABE}" type="parTrans" cxnId="{147F88BC-3F1D-4BCB-96FD-E4923345273B}">
      <dgm:prSet/>
      <dgm:spPr/>
      <dgm:t>
        <a:bodyPr/>
        <a:lstStyle/>
        <a:p>
          <a:endParaRPr lang="en-US"/>
        </a:p>
      </dgm:t>
    </dgm:pt>
    <dgm:pt modelId="{0B41652D-14A4-4616-932C-9A79AEE64862}" type="sibTrans" cxnId="{147F88BC-3F1D-4BCB-96FD-E4923345273B}">
      <dgm:prSet/>
      <dgm:spPr/>
      <dgm:t>
        <a:bodyPr/>
        <a:lstStyle/>
        <a:p>
          <a:endParaRPr lang="en-US"/>
        </a:p>
      </dgm:t>
    </dgm:pt>
    <dgm:pt modelId="{4515D842-328C-4867-9C25-0569DBD65F44}">
      <dgm:prSet/>
      <dgm:spPr>
        <a:solidFill>
          <a:schemeClr val="accent2"/>
        </a:solidFill>
      </dgm:spPr>
      <dgm:t>
        <a:bodyPr/>
        <a:lstStyle/>
        <a:p>
          <a:r>
            <a:rPr lang="it-IT"/>
            <a:t>estimator=none (default)</a:t>
          </a:r>
          <a:endParaRPr lang="en-US"/>
        </a:p>
      </dgm:t>
    </dgm:pt>
    <dgm:pt modelId="{C9E06452-F18E-4440-96DA-1A04E7ABF94E}" type="parTrans" cxnId="{D3B565E6-D32F-4AEA-8E13-1D54BC96F760}">
      <dgm:prSet/>
      <dgm:spPr/>
      <dgm:t>
        <a:bodyPr/>
        <a:lstStyle/>
        <a:p>
          <a:endParaRPr lang="en-US"/>
        </a:p>
      </dgm:t>
    </dgm:pt>
    <dgm:pt modelId="{BEF61D5A-9275-4340-A6D9-77B1FAB03B18}" type="sibTrans" cxnId="{D3B565E6-D32F-4AEA-8E13-1D54BC96F760}">
      <dgm:prSet/>
      <dgm:spPr/>
      <dgm:t>
        <a:bodyPr/>
        <a:lstStyle/>
        <a:p>
          <a:endParaRPr lang="en-US"/>
        </a:p>
      </dgm:t>
    </dgm:pt>
    <dgm:pt modelId="{5F7EB837-0890-4D29-9B39-FC75C1028B38}">
      <dgm:prSet/>
      <dgm:spPr>
        <a:solidFill>
          <a:schemeClr val="accent2"/>
        </a:solidFill>
      </dgm:spPr>
      <dgm:t>
        <a:bodyPr/>
        <a:lstStyle/>
        <a:p>
          <a:r>
            <a:rPr lang="it-IT"/>
            <a:t>learning_rate=1 (default)</a:t>
          </a:r>
          <a:endParaRPr lang="en-US"/>
        </a:p>
      </dgm:t>
    </dgm:pt>
    <dgm:pt modelId="{AA89E78D-6E4F-423A-91F2-4A4F0EE18FB4}" type="parTrans" cxnId="{C158094F-AD7F-443A-A4E6-8928846D7F2F}">
      <dgm:prSet/>
      <dgm:spPr/>
      <dgm:t>
        <a:bodyPr/>
        <a:lstStyle/>
        <a:p>
          <a:endParaRPr lang="en-US"/>
        </a:p>
      </dgm:t>
    </dgm:pt>
    <dgm:pt modelId="{556BA501-D917-4575-AA4D-F17227035D97}" type="sibTrans" cxnId="{C158094F-AD7F-443A-A4E6-8928846D7F2F}">
      <dgm:prSet/>
      <dgm:spPr/>
      <dgm:t>
        <a:bodyPr/>
        <a:lstStyle/>
        <a:p>
          <a:endParaRPr lang="en-US"/>
        </a:p>
      </dgm:t>
    </dgm:pt>
    <dgm:pt modelId="{4B955D28-F866-4184-B06F-101116B9EAF3}">
      <dgm:prSet/>
      <dgm:spPr>
        <a:solidFill>
          <a:schemeClr val="accent2"/>
        </a:solidFill>
      </dgm:spPr>
      <dgm:t>
        <a:bodyPr/>
        <a:lstStyle/>
        <a:p>
          <a:r>
            <a:rPr lang="it-IT"/>
            <a:t>loss=linear (default)</a:t>
          </a:r>
          <a:endParaRPr lang="en-US"/>
        </a:p>
      </dgm:t>
    </dgm:pt>
    <dgm:pt modelId="{1ED570DD-7E1B-492E-B76F-C4742E6F674A}" type="parTrans" cxnId="{661DF657-88B3-4040-8C36-68AACBF4FA55}">
      <dgm:prSet/>
      <dgm:spPr/>
      <dgm:t>
        <a:bodyPr/>
        <a:lstStyle/>
        <a:p>
          <a:endParaRPr lang="en-US"/>
        </a:p>
      </dgm:t>
    </dgm:pt>
    <dgm:pt modelId="{F990A092-387B-486F-A745-C527419EFE26}" type="sibTrans" cxnId="{661DF657-88B3-4040-8C36-68AACBF4FA55}">
      <dgm:prSet/>
      <dgm:spPr/>
      <dgm:t>
        <a:bodyPr/>
        <a:lstStyle/>
        <a:p>
          <a:endParaRPr lang="en-US"/>
        </a:p>
      </dgm:t>
    </dgm:pt>
    <dgm:pt modelId="{884DFF91-9B33-42E3-9C65-02C5F342C241}" type="pres">
      <dgm:prSet presAssocID="{B7309F25-EEB2-48EF-A02E-2AC40A1F32E0}" presName="linear" presStyleCnt="0">
        <dgm:presLayoutVars>
          <dgm:animLvl val="lvl"/>
          <dgm:resizeHandles val="exact"/>
        </dgm:presLayoutVars>
      </dgm:prSet>
      <dgm:spPr/>
    </dgm:pt>
    <dgm:pt modelId="{A4EF99F1-C2FE-4905-A612-8D32023F0AED}" type="pres">
      <dgm:prSet presAssocID="{861F1B8D-6670-4ECB-92E9-01BD37823C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4F566B-3407-47EC-9C86-70D0E23F5440}" type="pres">
      <dgm:prSet presAssocID="{F14E220A-2392-4DA0-B5AE-5586E36A36D9}" presName="spacer" presStyleCnt="0"/>
      <dgm:spPr/>
    </dgm:pt>
    <dgm:pt modelId="{F297E7F5-670E-435A-9818-49BAFD480B16}" type="pres">
      <dgm:prSet presAssocID="{95F75C92-1B91-426A-B355-BCA1BEE63C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B451E3-4AFE-44DB-8A31-335782FE767E}" type="pres">
      <dgm:prSet presAssocID="{0B41652D-14A4-4616-932C-9A79AEE64862}" presName="spacer" presStyleCnt="0"/>
      <dgm:spPr/>
    </dgm:pt>
    <dgm:pt modelId="{90EB29F1-E9F6-4D64-BF54-C789C05391E9}" type="pres">
      <dgm:prSet presAssocID="{4515D842-328C-4867-9C25-0569DBD65F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C6F09B-F4E2-4B4C-BBB2-9CAEB81D93F3}" type="pres">
      <dgm:prSet presAssocID="{BEF61D5A-9275-4340-A6D9-77B1FAB03B18}" presName="spacer" presStyleCnt="0"/>
      <dgm:spPr/>
    </dgm:pt>
    <dgm:pt modelId="{3EF656FA-B5F4-4711-A444-F7BA1150AEC2}" type="pres">
      <dgm:prSet presAssocID="{5F7EB837-0890-4D29-9B39-FC75C1028B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398F1F-7C3F-4728-843E-538630CCCCBA}" type="pres">
      <dgm:prSet presAssocID="{556BA501-D917-4575-AA4D-F17227035D97}" presName="spacer" presStyleCnt="0"/>
      <dgm:spPr/>
    </dgm:pt>
    <dgm:pt modelId="{A57F3F4C-D24C-42C4-90A7-5113F5520131}" type="pres">
      <dgm:prSet presAssocID="{4B955D28-F866-4184-B06F-101116B9EA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F9FD08-53E2-462A-A547-7139663E4473}" type="presOf" srcId="{5F7EB837-0890-4D29-9B39-FC75C1028B38}" destId="{3EF656FA-B5F4-4711-A444-F7BA1150AEC2}" srcOrd="0" destOrd="0" presId="urn:microsoft.com/office/officeart/2005/8/layout/vList2"/>
    <dgm:cxn modelId="{B215DC26-B2B9-4FD9-AE01-9652B6229AAC}" type="presOf" srcId="{861F1B8D-6670-4ECB-92E9-01BD37823C5A}" destId="{A4EF99F1-C2FE-4905-A612-8D32023F0AED}" srcOrd="0" destOrd="0" presId="urn:microsoft.com/office/officeart/2005/8/layout/vList2"/>
    <dgm:cxn modelId="{C158094F-AD7F-443A-A4E6-8928846D7F2F}" srcId="{B7309F25-EEB2-48EF-A02E-2AC40A1F32E0}" destId="{5F7EB837-0890-4D29-9B39-FC75C1028B38}" srcOrd="3" destOrd="0" parTransId="{AA89E78D-6E4F-423A-91F2-4A4F0EE18FB4}" sibTransId="{556BA501-D917-4575-AA4D-F17227035D97}"/>
    <dgm:cxn modelId="{59ED4E55-68F1-4BBE-9084-B00669EB0D24}" type="presOf" srcId="{B7309F25-EEB2-48EF-A02E-2AC40A1F32E0}" destId="{884DFF91-9B33-42E3-9C65-02C5F342C241}" srcOrd="0" destOrd="0" presId="urn:microsoft.com/office/officeart/2005/8/layout/vList2"/>
    <dgm:cxn modelId="{661DF657-88B3-4040-8C36-68AACBF4FA55}" srcId="{B7309F25-EEB2-48EF-A02E-2AC40A1F32E0}" destId="{4B955D28-F866-4184-B06F-101116B9EAF3}" srcOrd="4" destOrd="0" parTransId="{1ED570DD-7E1B-492E-B76F-C4742E6F674A}" sibTransId="{F990A092-387B-486F-A745-C527419EFE26}"/>
    <dgm:cxn modelId="{9FAED959-18E9-4D95-8663-9B92AB8FF868}" type="presOf" srcId="{95F75C92-1B91-426A-B355-BCA1BEE63CAD}" destId="{F297E7F5-670E-435A-9818-49BAFD480B16}" srcOrd="0" destOrd="0" presId="urn:microsoft.com/office/officeart/2005/8/layout/vList2"/>
    <dgm:cxn modelId="{EE0FD789-6E82-4595-800D-0C7DCA08B40A}" type="presOf" srcId="{4B955D28-F866-4184-B06F-101116B9EAF3}" destId="{A57F3F4C-D24C-42C4-90A7-5113F5520131}" srcOrd="0" destOrd="0" presId="urn:microsoft.com/office/officeart/2005/8/layout/vList2"/>
    <dgm:cxn modelId="{5EFE6DB4-43F1-4952-9DF1-C5CB8EC701C1}" type="presOf" srcId="{4515D842-328C-4867-9C25-0569DBD65F44}" destId="{90EB29F1-E9F6-4D64-BF54-C789C05391E9}" srcOrd="0" destOrd="0" presId="urn:microsoft.com/office/officeart/2005/8/layout/vList2"/>
    <dgm:cxn modelId="{147F88BC-3F1D-4BCB-96FD-E4923345273B}" srcId="{B7309F25-EEB2-48EF-A02E-2AC40A1F32E0}" destId="{95F75C92-1B91-426A-B355-BCA1BEE63CAD}" srcOrd="1" destOrd="0" parTransId="{39E2F08C-B3D4-4EDB-99BD-C69DF5322ABE}" sibTransId="{0B41652D-14A4-4616-932C-9A79AEE64862}"/>
    <dgm:cxn modelId="{1BC17FC2-CAEB-4CAE-9F3C-6C6731004C1E}" srcId="{B7309F25-EEB2-48EF-A02E-2AC40A1F32E0}" destId="{861F1B8D-6670-4ECB-92E9-01BD37823C5A}" srcOrd="0" destOrd="0" parTransId="{EB0AF9D6-FBBE-407B-8F4B-0B3F80BE03FF}" sibTransId="{F14E220A-2392-4DA0-B5AE-5586E36A36D9}"/>
    <dgm:cxn modelId="{D3B565E6-D32F-4AEA-8E13-1D54BC96F760}" srcId="{B7309F25-EEB2-48EF-A02E-2AC40A1F32E0}" destId="{4515D842-328C-4867-9C25-0569DBD65F44}" srcOrd="2" destOrd="0" parTransId="{C9E06452-F18E-4440-96DA-1A04E7ABF94E}" sibTransId="{BEF61D5A-9275-4340-A6D9-77B1FAB03B18}"/>
    <dgm:cxn modelId="{A6CAB3D4-66C4-4521-B83D-30B19E4945C4}" type="presParOf" srcId="{884DFF91-9B33-42E3-9C65-02C5F342C241}" destId="{A4EF99F1-C2FE-4905-A612-8D32023F0AED}" srcOrd="0" destOrd="0" presId="urn:microsoft.com/office/officeart/2005/8/layout/vList2"/>
    <dgm:cxn modelId="{261E5752-453D-4F1F-B408-CD9BF2BD4827}" type="presParOf" srcId="{884DFF91-9B33-42E3-9C65-02C5F342C241}" destId="{F74F566B-3407-47EC-9C86-70D0E23F5440}" srcOrd="1" destOrd="0" presId="urn:microsoft.com/office/officeart/2005/8/layout/vList2"/>
    <dgm:cxn modelId="{693946CF-135B-4F7A-9D71-DF20FF238AEA}" type="presParOf" srcId="{884DFF91-9B33-42E3-9C65-02C5F342C241}" destId="{F297E7F5-670E-435A-9818-49BAFD480B16}" srcOrd="2" destOrd="0" presId="urn:microsoft.com/office/officeart/2005/8/layout/vList2"/>
    <dgm:cxn modelId="{AB46C7AB-B58E-42F3-BBA5-C21AC3B6C60C}" type="presParOf" srcId="{884DFF91-9B33-42E3-9C65-02C5F342C241}" destId="{B3B451E3-4AFE-44DB-8A31-335782FE767E}" srcOrd="3" destOrd="0" presId="urn:microsoft.com/office/officeart/2005/8/layout/vList2"/>
    <dgm:cxn modelId="{04A5E398-D51C-4C3C-8404-E973743CADC3}" type="presParOf" srcId="{884DFF91-9B33-42E3-9C65-02C5F342C241}" destId="{90EB29F1-E9F6-4D64-BF54-C789C05391E9}" srcOrd="4" destOrd="0" presId="urn:microsoft.com/office/officeart/2005/8/layout/vList2"/>
    <dgm:cxn modelId="{5BE0E991-5505-41B6-934D-8E7937D58699}" type="presParOf" srcId="{884DFF91-9B33-42E3-9C65-02C5F342C241}" destId="{B1C6F09B-F4E2-4B4C-BBB2-9CAEB81D93F3}" srcOrd="5" destOrd="0" presId="urn:microsoft.com/office/officeart/2005/8/layout/vList2"/>
    <dgm:cxn modelId="{AF93B592-AFAD-4089-8F6F-141FFBD5BE4F}" type="presParOf" srcId="{884DFF91-9B33-42E3-9C65-02C5F342C241}" destId="{3EF656FA-B5F4-4711-A444-F7BA1150AEC2}" srcOrd="6" destOrd="0" presId="urn:microsoft.com/office/officeart/2005/8/layout/vList2"/>
    <dgm:cxn modelId="{D8319CED-696A-40EA-86BA-2C31AFAB0DC8}" type="presParOf" srcId="{884DFF91-9B33-42E3-9C65-02C5F342C241}" destId="{78398F1F-7C3F-4728-843E-538630CCCCBA}" srcOrd="7" destOrd="0" presId="urn:microsoft.com/office/officeart/2005/8/layout/vList2"/>
    <dgm:cxn modelId="{B414B52D-D496-418C-8F89-FB61667CA201}" type="presParOf" srcId="{884DFF91-9B33-42E3-9C65-02C5F342C241}" destId="{A57F3F4C-D24C-42C4-90A7-5113F55201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89201-A2BD-47B3-BDD6-545831571E9A}">
      <dsp:nvSpPr>
        <dsp:cNvPr id="0" name=""/>
        <dsp:cNvSpPr/>
      </dsp:nvSpPr>
      <dsp:spPr>
        <a:xfrm>
          <a:off x="0" y="1182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kernel = </a:t>
          </a:r>
          <a:r>
            <a:rPr lang="it-IT" sz="1400" kern="1200" dirty="0" err="1"/>
            <a:t>rbf</a:t>
          </a:r>
          <a:r>
            <a:rPr lang="it-IT" sz="1400" kern="1200" dirty="0"/>
            <a:t> (default)</a:t>
          </a:r>
          <a:endParaRPr lang="en-US" sz="1400" kern="1200" dirty="0"/>
        </a:p>
      </dsp:txBody>
      <dsp:txXfrm>
        <a:off x="16792" y="135078"/>
        <a:ext cx="4612481" cy="310396"/>
      </dsp:txXfrm>
    </dsp:sp>
    <dsp:sp modelId="{1DDA700D-2794-4DE2-AFCB-B7671D866EBB}">
      <dsp:nvSpPr>
        <dsp:cNvPr id="0" name=""/>
        <dsp:cNvSpPr/>
      </dsp:nvSpPr>
      <dsp:spPr>
        <a:xfrm>
          <a:off x="0" y="5025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degree=3 (default)</a:t>
          </a:r>
          <a:endParaRPr lang="en-US" sz="1400" kern="1200" dirty="0"/>
        </a:p>
      </dsp:txBody>
      <dsp:txXfrm>
        <a:off x="16792" y="519378"/>
        <a:ext cx="4612481" cy="310396"/>
      </dsp:txXfrm>
    </dsp:sp>
    <dsp:sp modelId="{C130C5A1-5C01-4CF8-9488-FA9177280092}">
      <dsp:nvSpPr>
        <dsp:cNvPr id="0" name=""/>
        <dsp:cNvSpPr/>
      </dsp:nvSpPr>
      <dsp:spPr>
        <a:xfrm>
          <a:off x="0" y="8868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gamma=scale (default)</a:t>
          </a:r>
          <a:endParaRPr lang="en-US" sz="1400" kern="1200"/>
        </a:p>
      </dsp:txBody>
      <dsp:txXfrm>
        <a:off x="16792" y="903678"/>
        <a:ext cx="4612481" cy="310396"/>
      </dsp:txXfrm>
    </dsp:sp>
    <dsp:sp modelId="{57DDDFBB-47E5-40E2-A290-DB4D0D1DE1F4}">
      <dsp:nvSpPr>
        <dsp:cNvPr id="0" name=""/>
        <dsp:cNvSpPr/>
      </dsp:nvSpPr>
      <dsp:spPr>
        <a:xfrm>
          <a:off x="0" y="12711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coeff0=0 (default)</a:t>
          </a:r>
          <a:endParaRPr lang="en-US" sz="1400" kern="1200"/>
        </a:p>
      </dsp:txBody>
      <dsp:txXfrm>
        <a:off x="16792" y="1287978"/>
        <a:ext cx="4612481" cy="310396"/>
      </dsp:txXfrm>
    </dsp:sp>
    <dsp:sp modelId="{C347919E-4846-48EF-9243-01BDF6DF2C25}">
      <dsp:nvSpPr>
        <dsp:cNvPr id="0" name=""/>
        <dsp:cNvSpPr/>
      </dsp:nvSpPr>
      <dsp:spPr>
        <a:xfrm>
          <a:off x="0" y="16554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tol=1e-3 (default)</a:t>
          </a:r>
          <a:endParaRPr lang="en-US" sz="1400" kern="1200"/>
        </a:p>
      </dsp:txBody>
      <dsp:txXfrm>
        <a:off x="16792" y="1672278"/>
        <a:ext cx="4612481" cy="310396"/>
      </dsp:txXfrm>
    </dsp:sp>
    <dsp:sp modelId="{23780BC4-1436-4D8C-809A-5D3AF0EBCBA3}">
      <dsp:nvSpPr>
        <dsp:cNvPr id="0" name=""/>
        <dsp:cNvSpPr/>
      </dsp:nvSpPr>
      <dsp:spPr>
        <a:xfrm>
          <a:off x="0" y="20397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c=1 (default)</a:t>
          </a:r>
          <a:endParaRPr lang="en-US" sz="1400" kern="1200"/>
        </a:p>
      </dsp:txBody>
      <dsp:txXfrm>
        <a:off x="16792" y="2056578"/>
        <a:ext cx="4612481" cy="310396"/>
      </dsp:txXfrm>
    </dsp:sp>
    <dsp:sp modelId="{B503CCED-80B0-46A7-889C-B52268E97AF2}">
      <dsp:nvSpPr>
        <dsp:cNvPr id="0" name=""/>
        <dsp:cNvSpPr/>
      </dsp:nvSpPr>
      <dsp:spPr>
        <a:xfrm>
          <a:off x="0" y="24240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epsilon=0.1 (default)</a:t>
          </a:r>
          <a:endParaRPr lang="en-US" sz="1400" kern="1200"/>
        </a:p>
      </dsp:txBody>
      <dsp:txXfrm>
        <a:off x="16792" y="2440878"/>
        <a:ext cx="4612481" cy="310396"/>
      </dsp:txXfrm>
    </dsp:sp>
    <dsp:sp modelId="{14D8B1F0-EA10-4630-ABA2-A730595064AF}">
      <dsp:nvSpPr>
        <dsp:cNvPr id="0" name=""/>
        <dsp:cNvSpPr/>
      </dsp:nvSpPr>
      <dsp:spPr>
        <a:xfrm>
          <a:off x="0" y="28083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shrinking=true (default)</a:t>
          </a:r>
          <a:endParaRPr lang="en-US" sz="1400" kern="1200"/>
        </a:p>
      </dsp:txBody>
      <dsp:txXfrm>
        <a:off x="16792" y="2825178"/>
        <a:ext cx="4612481" cy="310396"/>
      </dsp:txXfrm>
    </dsp:sp>
    <dsp:sp modelId="{084FAED6-AE4F-4D65-A88D-E71EFDAF0EFA}">
      <dsp:nvSpPr>
        <dsp:cNvPr id="0" name=""/>
        <dsp:cNvSpPr/>
      </dsp:nvSpPr>
      <dsp:spPr>
        <a:xfrm>
          <a:off x="0" y="3192686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chace_size=200 (default)</a:t>
          </a:r>
          <a:endParaRPr lang="en-US" sz="1400" kern="1200"/>
        </a:p>
      </dsp:txBody>
      <dsp:txXfrm>
        <a:off x="16792" y="3209478"/>
        <a:ext cx="4612481" cy="310396"/>
      </dsp:txXfrm>
    </dsp:sp>
    <dsp:sp modelId="{5C50B884-AC82-4047-9143-B49AF6AA227F}">
      <dsp:nvSpPr>
        <dsp:cNvPr id="0" name=""/>
        <dsp:cNvSpPr/>
      </dsp:nvSpPr>
      <dsp:spPr>
        <a:xfrm>
          <a:off x="0" y="3576987"/>
          <a:ext cx="4646065" cy="3439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max_iter=-1 (default)</a:t>
          </a:r>
          <a:endParaRPr lang="en-US" sz="1400" kern="1200"/>
        </a:p>
      </dsp:txBody>
      <dsp:txXfrm>
        <a:off x="16792" y="3593779"/>
        <a:ext cx="4612481" cy="310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30E7-9E89-4811-AC63-6DB9E0CDB397}">
      <dsp:nvSpPr>
        <dsp:cNvPr id="0" name=""/>
        <dsp:cNvSpPr/>
      </dsp:nvSpPr>
      <dsp:spPr>
        <a:xfrm>
          <a:off x="0" y="1350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max_depth=5</a:t>
          </a:r>
          <a:endParaRPr lang="en-US" sz="1200" kern="1200"/>
        </a:p>
      </dsp:txBody>
      <dsp:txXfrm>
        <a:off x="14393" y="149440"/>
        <a:ext cx="6233991" cy="266053"/>
      </dsp:txXfrm>
    </dsp:sp>
    <dsp:sp modelId="{71D0F14B-63FE-40DA-8F49-8CAB442592EF}">
      <dsp:nvSpPr>
        <dsp:cNvPr id="0" name=""/>
        <dsp:cNvSpPr/>
      </dsp:nvSpPr>
      <dsp:spPr>
        <a:xfrm>
          <a:off x="0" y="4644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random_state=3</a:t>
          </a:r>
          <a:endParaRPr lang="en-US" sz="1200" kern="1200"/>
        </a:p>
      </dsp:txBody>
      <dsp:txXfrm>
        <a:off x="14393" y="478840"/>
        <a:ext cx="6233991" cy="266053"/>
      </dsp:txXfrm>
    </dsp:sp>
    <dsp:sp modelId="{3A94E9DC-2D24-4EB3-8724-93114DBB353C}">
      <dsp:nvSpPr>
        <dsp:cNvPr id="0" name=""/>
        <dsp:cNvSpPr/>
      </dsp:nvSpPr>
      <dsp:spPr>
        <a:xfrm>
          <a:off x="0" y="7938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criterion=squared_error (default)</a:t>
          </a:r>
          <a:endParaRPr lang="en-US" sz="1200" kern="1200"/>
        </a:p>
      </dsp:txBody>
      <dsp:txXfrm>
        <a:off x="14393" y="808240"/>
        <a:ext cx="6233991" cy="266053"/>
      </dsp:txXfrm>
    </dsp:sp>
    <dsp:sp modelId="{C3F79965-6604-4D93-9027-54E675C8ACEF}">
      <dsp:nvSpPr>
        <dsp:cNvPr id="0" name=""/>
        <dsp:cNvSpPr/>
      </dsp:nvSpPr>
      <dsp:spPr>
        <a:xfrm>
          <a:off x="0" y="11232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splitter=best (default)</a:t>
          </a:r>
          <a:endParaRPr lang="en-US" sz="1200" kern="1200"/>
        </a:p>
      </dsp:txBody>
      <dsp:txXfrm>
        <a:off x="14393" y="1137640"/>
        <a:ext cx="6233991" cy="266053"/>
      </dsp:txXfrm>
    </dsp:sp>
    <dsp:sp modelId="{05F28F06-AB03-416B-AB0E-C652550DC696}">
      <dsp:nvSpPr>
        <dsp:cNvPr id="0" name=""/>
        <dsp:cNvSpPr/>
      </dsp:nvSpPr>
      <dsp:spPr>
        <a:xfrm>
          <a:off x="0" y="14526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min_samples_split=2 (default)</a:t>
          </a:r>
          <a:endParaRPr lang="en-US" sz="1200" kern="1200"/>
        </a:p>
      </dsp:txBody>
      <dsp:txXfrm>
        <a:off x="14393" y="1467040"/>
        <a:ext cx="6233991" cy="266053"/>
      </dsp:txXfrm>
    </dsp:sp>
    <dsp:sp modelId="{CB9B2151-8983-4E19-9067-29A0DE708ACF}">
      <dsp:nvSpPr>
        <dsp:cNvPr id="0" name=""/>
        <dsp:cNvSpPr/>
      </dsp:nvSpPr>
      <dsp:spPr>
        <a:xfrm>
          <a:off x="0" y="17820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min_samples_leaf=1 (default)</a:t>
          </a:r>
          <a:endParaRPr lang="en-US" sz="1200" kern="1200"/>
        </a:p>
      </dsp:txBody>
      <dsp:txXfrm>
        <a:off x="14393" y="1796440"/>
        <a:ext cx="6233991" cy="266053"/>
      </dsp:txXfrm>
    </dsp:sp>
    <dsp:sp modelId="{8D77489E-6CC1-4B2D-926B-5986B289C147}">
      <dsp:nvSpPr>
        <dsp:cNvPr id="0" name=""/>
        <dsp:cNvSpPr/>
      </dsp:nvSpPr>
      <dsp:spPr>
        <a:xfrm>
          <a:off x="0" y="21114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min_weight_fraction_leaf=0 (default)</a:t>
          </a:r>
          <a:endParaRPr lang="en-US" sz="1200" kern="1200"/>
        </a:p>
      </dsp:txBody>
      <dsp:txXfrm>
        <a:off x="14393" y="2125840"/>
        <a:ext cx="6233991" cy="266053"/>
      </dsp:txXfrm>
    </dsp:sp>
    <dsp:sp modelId="{1A5823A7-FB5B-4A24-88E5-234FAD23A113}">
      <dsp:nvSpPr>
        <dsp:cNvPr id="0" name=""/>
        <dsp:cNvSpPr/>
      </dsp:nvSpPr>
      <dsp:spPr>
        <a:xfrm>
          <a:off x="0" y="24408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max_features=none (default)</a:t>
          </a:r>
          <a:endParaRPr lang="en-US" sz="1200" kern="1200"/>
        </a:p>
      </dsp:txBody>
      <dsp:txXfrm>
        <a:off x="14393" y="2455240"/>
        <a:ext cx="6233991" cy="266053"/>
      </dsp:txXfrm>
    </dsp:sp>
    <dsp:sp modelId="{94892A40-3696-45C4-AA98-EF335F8BE71D}">
      <dsp:nvSpPr>
        <dsp:cNvPr id="0" name=""/>
        <dsp:cNvSpPr/>
      </dsp:nvSpPr>
      <dsp:spPr>
        <a:xfrm>
          <a:off x="0" y="27702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max_leaf_nodes=none (default)</a:t>
          </a:r>
          <a:endParaRPr lang="en-US" sz="1200" kern="1200"/>
        </a:p>
      </dsp:txBody>
      <dsp:txXfrm>
        <a:off x="14393" y="2784640"/>
        <a:ext cx="6233991" cy="266053"/>
      </dsp:txXfrm>
    </dsp:sp>
    <dsp:sp modelId="{F34C56C3-205B-4148-8699-3243D38B3989}">
      <dsp:nvSpPr>
        <dsp:cNvPr id="0" name=""/>
        <dsp:cNvSpPr/>
      </dsp:nvSpPr>
      <dsp:spPr>
        <a:xfrm>
          <a:off x="0" y="30996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min_impurity_decrease=0 (default)</a:t>
          </a:r>
          <a:endParaRPr lang="en-US" sz="1200" kern="1200"/>
        </a:p>
      </dsp:txBody>
      <dsp:txXfrm>
        <a:off x="14393" y="3114040"/>
        <a:ext cx="6233991" cy="266053"/>
      </dsp:txXfrm>
    </dsp:sp>
    <dsp:sp modelId="{63D8ECB6-8882-4CCF-A0EB-580FB6A47618}">
      <dsp:nvSpPr>
        <dsp:cNvPr id="0" name=""/>
        <dsp:cNvSpPr/>
      </dsp:nvSpPr>
      <dsp:spPr>
        <a:xfrm>
          <a:off x="0" y="34290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ccp_alpha=0 (default)</a:t>
          </a:r>
          <a:endParaRPr lang="en-US" sz="1200" kern="1200"/>
        </a:p>
      </dsp:txBody>
      <dsp:txXfrm>
        <a:off x="14393" y="3443440"/>
        <a:ext cx="6233991" cy="266053"/>
      </dsp:txXfrm>
    </dsp:sp>
    <dsp:sp modelId="{4A67E5E6-C37D-4807-9C7D-6BA2F2B7F692}">
      <dsp:nvSpPr>
        <dsp:cNvPr id="0" name=""/>
        <dsp:cNvSpPr/>
      </dsp:nvSpPr>
      <dsp:spPr>
        <a:xfrm>
          <a:off x="0" y="3758447"/>
          <a:ext cx="6262777" cy="29483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monotonic_constraints=none (default)</a:t>
          </a:r>
          <a:endParaRPr lang="en-US" sz="1200" kern="1200"/>
        </a:p>
      </dsp:txBody>
      <dsp:txXfrm>
        <a:off x="14393" y="3772840"/>
        <a:ext cx="6233991" cy="26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26FC8-69DF-4124-B2A3-E171F507AED5}">
      <dsp:nvSpPr>
        <dsp:cNvPr id="0" name=""/>
        <dsp:cNvSpPr/>
      </dsp:nvSpPr>
      <dsp:spPr>
        <a:xfrm>
          <a:off x="2596" y="517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n_estimator</a:t>
          </a:r>
          <a:r>
            <a:rPr lang="it-IT" sz="1300" kern="1200" dirty="0"/>
            <a:t>=500</a:t>
          </a:r>
          <a:endParaRPr lang="en-US" sz="1300" kern="1200" dirty="0"/>
        </a:p>
      </dsp:txBody>
      <dsp:txXfrm>
        <a:off x="15707" y="13628"/>
        <a:ext cx="5291082" cy="242354"/>
      </dsp:txXfrm>
    </dsp:sp>
    <dsp:sp modelId="{7E0E861C-3C56-4E38-AC0C-C21E5B5305D3}">
      <dsp:nvSpPr>
        <dsp:cNvPr id="0" name=""/>
        <dsp:cNvSpPr/>
      </dsp:nvSpPr>
      <dsp:spPr>
        <a:xfrm>
          <a:off x="2596" y="282523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max_depth=5</a:t>
          </a:r>
          <a:endParaRPr lang="en-US" sz="1300" kern="1200"/>
        </a:p>
      </dsp:txBody>
      <dsp:txXfrm>
        <a:off x="15707" y="295634"/>
        <a:ext cx="5291082" cy="242354"/>
      </dsp:txXfrm>
    </dsp:sp>
    <dsp:sp modelId="{72BBA2C9-9100-4B24-8EA9-12DFD24BE01A}">
      <dsp:nvSpPr>
        <dsp:cNvPr id="0" name=""/>
        <dsp:cNvSpPr/>
      </dsp:nvSpPr>
      <dsp:spPr>
        <a:xfrm>
          <a:off x="2596" y="564528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random_state=3</a:t>
          </a:r>
          <a:endParaRPr lang="en-US" sz="1300" kern="1200"/>
        </a:p>
      </dsp:txBody>
      <dsp:txXfrm>
        <a:off x="15707" y="577639"/>
        <a:ext cx="5291082" cy="242354"/>
      </dsp:txXfrm>
    </dsp:sp>
    <dsp:sp modelId="{C1C84459-B33F-4A06-BE92-C181D945A8D1}">
      <dsp:nvSpPr>
        <dsp:cNvPr id="0" name=""/>
        <dsp:cNvSpPr/>
      </dsp:nvSpPr>
      <dsp:spPr>
        <a:xfrm>
          <a:off x="2596" y="846534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criterion=squared_error (default)</a:t>
          </a:r>
          <a:endParaRPr lang="en-US" sz="1300" kern="1200"/>
        </a:p>
      </dsp:txBody>
      <dsp:txXfrm>
        <a:off x="15707" y="859645"/>
        <a:ext cx="5291082" cy="242354"/>
      </dsp:txXfrm>
    </dsp:sp>
    <dsp:sp modelId="{30D834E9-3519-4E2E-ACE1-6022C680795C}">
      <dsp:nvSpPr>
        <dsp:cNvPr id="0" name=""/>
        <dsp:cNvSpPr/>
      </dsp:nvSpPr>
      <dsp:spPr>
        <a:xfrm>
          <a:off x="2596" y="1128540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splitter=best (default)</a:t>
          </a:r>
          <a:endParaRPr lang="en-US" sz="1300" kern="1200"/>
        </a:p>
      </dsp:txBody>
      <dsp:txXfrm>
        <a:off x="15707" y="1141651"/>
        <a:ext cx="5291082" cy="242354"/>
      </dsp:txXfrm>
    </dsp:sp>
    <dsp:sp modelId="{0EBF37FF-6629-4643-B6F2-330098DF48A2}">
      <dsp:nvSpPr>
        <dsp:cNvPr id="0" name=""/>
        <dsp:cNvSpPr/>
      </dsp:nvSpPr>
      <dsp:spPr>
        <a:xfrm>
          <a:off x="2596" y="1410545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min_samples_split=2 (default)</a:t>
          </a:r>
          <a:endParaRPr lang="en-US" sz="1300" kern="1200"/>
        </a:p>
      </dsp:txBody>
      <dsp:txXfrm>
        <a:off x="15707" y="1423656"/>
        <a:ext cx="5291082" cy="242354"/>
      </dsp:txXfrm>
    </dsp:sp>
    <dsp:sp modelId="{C15839D8-2CF9-4B50-90B9-89A98F383266}">
      <dsp:nvSpPr>
        <dsp:cNvPr id="0" name=""/>
        <dsp:cNvSpPr/>
      </dsp:nvSpPr>
      <dsp:spPr>
        <a:xfrm>
          <a:off x="2596" y="1692551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min_samples_leaf</a:t>
          </a:r>
          <a:r>
            <a:rPr lang="it-IT" sz="1300" kern="1200" dirty="0"/>
            <a:t>=1 (default)</a:t>
          </a:r>
          <a:endParaRPr lang="en-US" sz="1300" kern="1200" dirty="0"/>
        </a:p>
      </dsp:txBody>
      <dsp:txXfrm>
        <a:off x="15707" y="1705662"/>
        <a:ext cx="5291082" cy="242354"/>
      </dsp:txXfrm>
    </dsp:sp>
    <dsp:sp modelId="{5604E527-ECAE-435E-93DF-59BE61C39503}">
      <dsp:nvSpPr>
        <dsp:cNvPr id="0" name=""/>
        <dsp:cNvSpPr/>
      </dsp:nvSpPr>
      <dsp:spPr>
        <a:xfrm>
          <a:off x="2596" y="1974556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min_weight_fraction_leaf=0 (default)</a:t>
          </a:r>
          <a:endParaRPr lang="en-US" sz="1300" kern="1200"/>
        </a:p>
      </dsp:txBody>
      <dsp:txXfrm>
        <a:off x="15707" y="1987667"/>
        <a:ext cx="5291082" cy="242354"/>
      </dsp:txXfrm>
    </dsp:sp>
    <dsp:sp modelId="{52BA55DE-050F-4FFE-B35F-57592A3A6B85}">
      <dsp:nvSpPr>
        <dsp:cNvPr id="0" name=""/>
        <dsp:cNvSpPr/>
      </dsp:nvSpPr>
      <dsp:spPr>
        <a:xfrm>
          <a:off x="2596" y="2256562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max_features=1 (default)</a:t>
          </a:r>
          <a:endParaRPr lang="en-US" sz="1300" kern="1200"/>
        </a:p>
      </dsp:txBody>
      <dsp:txXfrm>
        <a:off x="15707" y="2269673"/>
        <a:ext cx="5291082" cy="242354"/>
      </dsp:txXfrm>
    </dsp:sp>
    <dsp:sp modelId="{10E34326-6DC4-4752-8A40-296CD0BB5D02}">
      <dsp:nvSpPr>
        <dsp:cNvPr id="0" name=""/>
        <dsp:cNvSpPr/>
      </dsp:nvSpPr>
      <dsp:spPr>
        <a:xfrm>
          <a:off x="2596" y="2538567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max_leaf_nodes=none (default)</a:t>
          </a:r>
          <a:endParaRPr lang="en-US" sz="1300" kern="1200"/>
        </a:p>
      </dsp:txBody>
      <dsp:txXfrm>
        <a:off x="15707" y="2551678"/>
        <a:ext cx="5291082" cy="242354"/>
      </dsp:txXfrm>
    </dsp:sp>
    <dsp:sp modelId="{A114D220-0448-444C-867E-FFF1DD7C2F2B}">
      <dsp:nvSpPr>
        <dsp:cNvPr id="0" name=""/>
        <dsp:cNvSpPr/>
      </dsp:nvSpPr>
      <dsp:spPr>
        <a:xfrm>
          <a:off x="2596" y="2820573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min_impurity_decrease=0 (default)</a:t>
          </a:r>
          <a:endParaRPr lang="en-US" sz="1300" kern="1200"/>
        </a:p>
      </dsp:txBody>
      <dsp:txXfrm>
        <a:off x="15707" y="2833684"/>
        <a:ext cx="5291082" cy="242354"/>
      </dsp:txXfrm>
    </dsp:sp>
    <dsp:sp modelId="{73A2751E-A2F3-4A46-868E-DA28C4BFA174}">
      <dsp:nvSpPr>
        <dsp:cNvPr id="0" name=""/>
        <dsp:cNvSpPr/>
      </dsp:nvSpPr>
      <dsp:spPr>
        <a:xfrm>
          <a:off x="2596" y="3102579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ccp_alpha=0 (default)</a:t>
          </a:r>
          <a:endParaRPr lang="en-US" sz="1300" kern="1200"/>
        </a:p>
      </dsp:txBody>
      <dsp:txXfrm>
        <a:off x="15707" y="3115690"/>
        <a:ext cx="5291082" cy="242354"/>
      </dsp:txXfrm>
    </dsp:sp>
    <dsp:sp modelId="{EC1BA00D-D9E8-4945-9A6C-AE6B63C7FB3D}">
      <dsp:nvSpPr>
        <dsp:cNvPr id="0" name=""/>
        <dsp:cNvSpPr/>
      </dsp:nvSpPr>
      <dsp:spPr>
        <a:xfrm>
          <a:off x="2596" y="3384584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n_jobs=none (default)</a:t>
          </a:r>
          <a:endParaRPr lang="en-US" sz="1300" kern="1200"/>
        </a:p>
      </dsp:txBody>
      <dsp:txXfrm>
        <a:off x="15707" y="3397695"/>
        <a:ext cx="5291082" cy="242354"/>
      </dsp:txXfrm>
    </dsp:sp>
    <dsp:sp modelId="{001EF73B-5C4C-49B2-AA65-79CADEEB270F}">
      <dsp:nvSpPr>
        <dsp:cNvPr id="0" name=""/>
        <dsp:cNvSpPr/>
      </dsp:nvSpPr>
      <dsp:spPr>
        <a:xfrm>
          <a:off x="2596" y="3666590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warm_start=false (default)</a:t>
          </a:r>
          <a:endParaRPr lang="en-US" sz="1300" kern="1200"/>
        </a:p>
      </dsp:txBody>
      <dsp:txXfrm>
        <a:off x="15707" y="3679701"/>
        <a:ext cx="5291082" cy="242354"/>
      </dsp:txXfrm>
    </dsp:sp>
    <dsp:sp modelId="{10EB7627-9E2F-4FAC-B574-78E9EABB7644}">
      <dsp:nvSpPr>
        <dsp:cNvPr id="0" name=""/>
        <dsp:cNvSpPr/>
      </dsp:nvSpPr>
      <dsp:spPr>
        <a:xfrm>
          <a:off x="2596" y="3948595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max_samples=none (default)</a:t>
          </a:r>
          <a:endParaRPr lang="en-US" sz="1300" kern="1200"/>
        </a:p>
      </dsp:txBody>
      <dsp:txXfrm>
        <a:off x="15707" y="3961706"/>
        <a:ext cx="5291082" cy="242354"/>
      </dsp:txXfrm>
    </dsp:sp>
    <dsp:sp modelId="{50B339CA-4A64-4B2A-B8D8-DFD409194BF7}">
      <dsp:nvSpPr>
        <dsp:cNvPr id="0" name=""/>
        <dsp:cNvSpPr/>
      </dsp:nvSpPr>
      <dsp:spPr>
        <a:xfrm>
          <a:off x="2596" y="4230601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bootstrap=true (default)</a:t>
          </a:r>
          <a:endParaRPr lang="en-US" sz="1300" kern="1200"/>
        </a:p>
      </dsp:txBody>
      <dsp:txXfrm>
        <a:off x="15707" y="4243712"/>
        <a:ext cx="5291082" cy="242354"/>
      </dsp:txXfrm>
    </dsp:sp>
    <dsp:sp modelId="{0A4BBA04-4F05-4474-808B-F778325BD34B}">
      <dsp:nvSpPr>
        <dsp:cNvPr id="0" name=""/>
        <dsp:cNvSpPr/>
      </dsp:nvSpPr>
      <dsp:spPr>
        <a:xfrm>
          <a:off x="2596" y="4512606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oob_score=false (default)</a:t>
          </a:r>
          <a:endParaRPr lang="en-US" sz="1300" kern="1200"/>
        </a:p>
      </dsp:txBody>
      <dsp:txXfrm>
        <a:off x="15707" y="4525717"/>
        <a:ext cx="5291082" cy="242354"/>
      </dsp:txXfrm>
    </dsp:sp>
    <dsp:sp modelId="{755ADD0A-35B7-4CE6-8E63-B50C05E5B9E5}">
      <dsp:nvSpPr>
        <dsp:cNvPr id="0" name=""/>
        <dsp:cNvSpPr/>
      </dsp:nvSpPr>
      <dsp:spPr>
        <a:xfrm>
          <a:off x="2596" y="4794612"/>
          <a:ext cx="5317304" cy="268576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monotonic_constraints=none (default)</a:t>
          </a:r>
          <a:endParaRPr lang="en-US" sz="1300" kern="1200"/>
        </a:p>
      </dsp:txBody>
      <dsp:txXfrm>
        <a:off x="15707" y="4807723"/>
        <a:ext cx="5291082" cy="2423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F99F1-C2FE-4905-A612-8D32023F0AED}">
      <dsp:nvSpPr>
        <dsp:cNvPr id="0" name=""/>
        <dsp:cNvSpPr/>
      </dsp:nvSpPr>
      <dsp:spPr>
        <a:xfrm>
          <a:off x="0" y="19119"/>
          <a:ext cx="4984631" cy="66338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 err="1"/>
            <a:t>n_estimators</a:t>
          </a:r>
          <a:r>
            <a:rPr lang="it-IT" sz="2700" kern="1200" dirty="0"/>
            <a:t>=500</a:t>
          </a:r>
          <a:endParaRPr lang="en-US" sz="2700" kern="1200" dirty="0"/>
        </a:p>
      </dsp:txBody>
      <dsp:txXfrm>
        <a:off x="32384" y="51503"/>
        <a:ext cx="4919863" cy="598621"/>
      </dsp:txXfrm>
    </dsp:sp>
    <dsp:sp modelId="{F297E7F5-670E-435A-9818-49BAFD480B16}">
      <dsp:nvSpPr>
        <dsp:cNvPr id="0" name=""/>
        <dsp:cNvSpPr/>
      </dsp:nvSpPr>
      <dsp:spPr>
        <a:xfrm>
          <a:off x="0" y="760269"/>
          <a:ext cx="4984631" cy="66338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 err="1"/>
            <a:t>random_state</a:t>
          </a:r>
          <a:r>
            <a:rPr lang="it-IT" sz="2700" kern="1200" dirty="0"/>
            <a:t>=3</a:t>
          </a:r>
          <a:endParaRPr lang="en-US" sz="2700" kern="1200" dirty="0"/>
        </a:p>
      </dsp:txBody>
      <dsp:txXfrm>
        <a:off x="32384" y="792653"/>
        <a:ext cx="4919863" cy="598621"/>
      </dsp:txXfrm>
    </dsp:sp>
    <dsp:sp modelId="{90EB29F1-E9F6-4D64-BF54-C789C05391E9}">
      <dsp:nvSpPr>
        <dsp:cNvPr id="0" name=""/>
        <dsp:cNvSpPr/>
      </dsp:nvSpPr>
      <dsp:spPr>
        <a:xfrm>
          <a:off x="0" y="1501419"/>
          <a:ext cx="4984631" cy="66338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estimator=none (default)</a:t>
          </a:r>
          <a:endParaRPr lang="en-US" sz="2700" kern="1200"/>
        </a:p>
      </dsp:txBody>
      <dsp:txXfrm>
        <a:off x="32384" y="1533803"/>
        <a:ext cx="4919863" cy="598621"/>
      </dsp:txXfrm>
    </dsp:sp>
    <dsp:sp modelId="{3EF656FA-B5F4-4711-A444-F7BA1150AEC2}">
      <dsp:nvSpPr>
        <dsp:cNvPr id="0" name=""/>
        <dsp:cNvSpPr/>
      </dsp:nvSpPr>
      <dsp:spPr>
        <a:xfrm>
          <a:off x="0" y="2242569"/>
          <a:ext cx="4984631" cy="66338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learning_rate=1 (default)</a:t>
          </a:r>
          <a:endParaRPr lang="en-US" sz="2700" kern="1200"/>
        </a:p>
      </dsp:txBody>
      <dsp:txXfrm>
        <a:off x="32384" y="2274953"/>
        <a:ext cx="4919863" cy="598621"/>
      </dsp:txXfrm>
    </dsp:sp>
    <dsp:sp modelId="{A57F3F4C-D24C-42C4-90A7-5113F5520131}">
      <dsp:nvSpPr>
        <dsp:cNvPr id="0" name=""/>
        <dsp:cNvSpPr/>
      </dsp:nvSpPr>
      <dsp:spPr>
        <a:xfrm>
          <a:off x="0" y="2983719"/>
          <a:ext cx="4984631" cy="663389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loss=linear (default)</a:t>
          </a:r>
          <a:endParaRPr lang="en-US" sz="2700" kern="1200"/>
        </a:p>
      </dsp:txBody>
      <dsp:txXfrm>
        <a:off x="32384" y="3016103"/>
        <a:ext cx="491986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22EF2-AC6E-1030-4D66-C43364B4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A703AD-E3B5-00D5-A396-957E56062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5D898-BA29-7D3A-BC23-266ABC91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9ECA1-33BC-72A7-124A-DA8D3F48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54D92-80AC-0E69-F4E5-D4A0890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2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5AF3E-FA40-C9AB-B5AB-4F916998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85F085-3D4D-19DC-8D30-7CDBEAA0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C9623-6A57-7B24-3C97-B08C624B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D95E6-8FB9-F51C-A2D5-7BFD7715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54B13-9486-6CD4-F30D-F33928F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3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81813-7489-744D-3FF9-0502E45BB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CE8B18-4884-4FAC-6DDC-20E51593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5C04C6-049D-4081-EA23-4C28FE9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994CB7-5973-6E29-C03F-148226F2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15076-DCEC-9CDE-ECD7-F9B8E80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2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916AD-8978-9CD0-342A-3D6B0FA0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B612E-39DF-B9CE-2BDD-90361364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85317F-103B-5A14-ABEB-40425AAC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795A9-208B-00DB-42DB-36E05DF8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C1058-B1FD-CF55-198D-1783711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5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ED4D9-0E76-C22F-203B-FB6A8B0C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514AD-BD9E-1540-F32A-5F0EB9E7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55730-DF92-1E1A-2139-33A81926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4A128-1D2E-8CB4-8B5A-86FA2684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535CC4-606E-E7B5-B3E9-1F43E7CD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7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420D1-0E23-E463-E0DE-3073F6A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ED0E7-CD04-8816-D370-4925EA4D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12D69-33E3-BF07-191C-8CECDA12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4BF8F0-3529-D2DB-2FFE-73CA6AE2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F355C2-425C-530D-2265-32F865EF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C38F7E-9710-2E23-3630-A12B8E9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FB3FA-EA01-9188-3688-C869040C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AA5DF3-A944-95EC-7E2D-ACBA7591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D838BF-AF21-31DB-BD2F-9FBD0F88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86DFA1-F43C-39BE-3A62-B0E19B2B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9797E-3B80-2299-1F0D-A268DAA8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0B1CE8-C1CC-E87A-6F7D-396B4213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9D3E1C-8139-9629-8D7E-746ADA7C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18B5FA-E47E-29E7-E8FD-DC35708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3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A4174-18EF-9893-EAF2-8027616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DBF597-7197-4356-E114-CDD62F7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67D7AE-722B-EBB5-7179-201C47D3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2D658-F7E8-888B-5650-46E8ED93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3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0A032D-4DE0-5C4D-AD8B-CBC875A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415A28-278A-9BD0-BFF7-0D26A1B0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8574CE-8389-91C4-63C8-4E49B97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0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97A81-1055-E9CF-A07E-047584D9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E49EB-775E-CDB4-D8D6-993782E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CE00ED-0813-1A50-45A7-93B704FE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046B33-09C4-6F49-8D95-CAAEBC13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3D735C-D5E1-5F32-E882-1DBFC99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64CFC-D5AC-9B13-B2D4-44FA86A7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4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4A11A-411C-F399-9F61-801B3E7A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38E265-F7D3-495F-A988-FEA5759AD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75E35D-0826-606E-28CE-C8C1DE8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2F47ED-7678-7EB9-83AF-F3B97A56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44D604-7E42-9B89-F26F-EB930C2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D9FDA8-6453-8E36-03A5-4B13B201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99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97BCDB-1E6D-5FA3-4D30-7696177E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094CF-77CB-EB50-B3D0-30A9217D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F41E24-F931-F73C-3BEC-CB7F4747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D175E-AB12-44AC-91A3-2B1EB6E1D8E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BA1B8B-5F1A-DDC1-204C-1D76E2DFE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9FD9D-6094-CF01-8989-F114F0F85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DAAF5-82FE-45AA-9493-6F5FA02022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77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EF970E-668E-3DF8-4C9B-EED06A96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4000">
                <a:solidFill>
                  <a:schemeClr val="tx2"/>
                </a:solidFill>
              </a:rPr>
              <a:t>Sustainability of RecSys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EFFD0D-ABD0-51A0-D5BD-73F1124DB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it-IT" sz="1100">
                <a:solidFill>
                  <a:schemeClr val="tx2"/>
                </a:solidFill>
              </a:rPr>
              <a:t>Emanuele Fontana </a:t>
            </a:r>
          </a:p>
          <a:p>
            <a:pPr algn="l"/>
            <a:r>
              <a:rPr lang="it-IT" sz="1100">
                <a:solidFill>
                  <a:schemeClr val="tx2"/>
                </a:solidFill>
              </a:rPr>
              <a:t>Tirociniotesi triennale inInformatica </a:t>
            </a:r>
          </a:p>
          <a:p>
            <a:pPr algn="l"/>
            <a:r>
              <a:rPr lang="it-IT" sz="1100">
                <a:solidFill>
                  <a:schemeClr val="tx2"/>
                </a:solidFill>
              </a:rPr>
              <a:t>Anno accademico2023/202</a:t>
            </a:r>
          </a:p>
        </p:txBody>
      </p:sp>
      <p:pic>
        <p:nvPicPr>
          <p:cNvPr id="7" name="Graphic 6" descr="Sostenibilità">
            <a:extLst>
              <a:ext uri="{FF2B5EF4-FFF2-40B4-BE49-F238E27FC236}">
                <a16:creationId xmlns:a16="http://schemas.microsoft.com/office/drawing/2014/main" id="{79539E4F-982E-58A9-4B5C-EA610109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37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73D7D4-02F6-0D9B-71BB-4610AB14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Introduzione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B034DF00-C076-613A-9CD0-40E685CA07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71094" y="2718053"/>
                <a:ext cx="3438906" cy="4001923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Le </a:t>
                </a:r>
                <a:r>
                  <a:rPr lang="en-US" sz="1200" dirty="0" err="1"/>
                  <a:t>emissioni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vengono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misurate</a:t>
                </a:r>
                <a:r>
                  <a:rPr lang="en-US" sz="1200" dirty="0"/>
                  <a:t> in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eq.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emission = CI · PC,                                                  </a:t>
                </a:r>
                <a:r>
                  <a:rPr lang="en-US" sz="1200" dirty="0"/>
                  <a:t>dove CI è la Carbon Intensity m entre PC è </a:t>
                </a:r>
                <a:r>
                  <a:rPr lang="en-US" sz="1200" dirty="0" err="1"/>
                  <a:t>l’energia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consumata</a:t>
                </a:r>
                <a:r>
                  <a:rPr lang="en-US" sz="1200" dirty="0"/>
                  <a:t>.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A </a:t>
                </a:r>
                <a:r>
                  <a:rPr lang="en-US" sz="1200" b="1" dirty="0" err="1"/>
                  <a:t>sua</a:t>
                </a:r>
                <a:r>
                  <a:rPr lang="en-US" sz="1200" b="1" dirty="0"/>
                  <a:t> volta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𝑪𝑰</m:t>
                    </m:r>
                    <m:r>
                      <a:rPr lang="en-US" sz="1200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sz="1200" b="1" i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Algoritmi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più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semplici</a:t>
                </a:r>
                <a:r>
                  <a:rPr lang="en-US" sz="1200" dirty="0"/>
                  <a:t> non sempre </a:t>
                </a:r>
                <a:r>
                  <a:rPr lang="en-US" sz="1200" dirty="0" err="1"/>
                  <a:t>peggiori</a:t>
                </a:r>
                <a:r>
                  <a:rPr lang="en-US" sz="1200" dirty="0"/>
                  <a:t> di </a:t>
                </a:r>
                <a:r>
                  <a:rPr lang="en-US" sz="1200" dirty="0" err="1"/>
                  <a:t>algoritmi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più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complessi</a:t>
                </a:r>
                <a:endParaRPr lang="en-US" sz="12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Scopo</a:t>
                </a:r>
                <a:r>
                  <a:rPr lang="en-US" sz="1200" dirty="0"/>
                  <a:t>: </a:t>
                </a:r>
                <a:r>
                  <a:rPr lang="en-US" sz="1200" dirty="0" err="1"/>
                  <a:t>prevedere</a:t>
                </a:r>
                <a:r>
                  <a:rPr lang="en-US" sz="1200" dirty="0"/>
                  <a:t> le </a:t>
                </a:r>
                <a:r>
                  <a:rPr lang="en-US" sz="1200" dirty="0" err="1"/>
                  <a:t>emissioni</a:t>
                </a:r>
                <a:endParaRPr lang="en-US" sz="12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Modelli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valutati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su</a:t>
                </a:r>
                <a:r>
                  <a:rPr lang="en-US" sz="1200" dirty="0"/>
                  <a:t>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MovieLens-1M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Mind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Amazon_Book_60core_kg</a:t>
                </a:r>
              </a:p>
              <a:p>
                <a:pPr marL="228600" lvl="1"/>
                <a:endParaRPr lang="en-US" sz="1200" dirty="0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B034DF00-C076-613A-9CD0-40E685CA0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71094" y="2718053"/>
                <a:ext cx="3438906" cy="4001923"/>
              </a:xfrm>
              <a:blipFill>
                <a:blip r:embed="rId2"/>
                <a:stretch>
                  <a:fillRect l="-177" t="-6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8132323-310C-06A7-6FE3-177653450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1184" y="1535502"/>
            <a:ext cx="6922008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AF3C71-EDA3-39BA-5783-DB784A5B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per l’addestramento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1C414-EE02-4037-1D8C-C8C9ED028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886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 dirty="0"/>
              <a:t>Feature di output: </a:t>
            </a:r>
            <a:r>
              <a:rPr lang="en-US" sz="1100" dirty="0" err="1"/>
              <a:t>valore</a:t>
            </a:r>
            <a:r>
              <a:rPr lang="en-US" sz="1100" dirty="0"/>
              <a:t> di </a:t>
            </a:r>
            <a:r>
              <a:rPr lang="en-US" sz="1100" dirty="0" err="1"/>
              <a:t>emissioni</a:t>
            </a:r>
            <a:r>
              <a:rPr lang="en-US" sz="1100" dirty="0"/>
              <a:t> </a:t>
            </a:r>
            <a:r>
              <a:rPr lang="en-US" sz="1100" dirty="0" err="1"/>
              <a:t>prodotte</a:t>
            </a:r>
            <a:endParaRPr lang="en-US" sz="1100" dirty="0"/>
          </a:p>
          <a:p>
            <a:r>
              <a:rPr lang="en-US" sz="1100" dirty="0"/>
              <a:t>Feature di input in 4 </a:t>
            </a:r>
            <a:r>
              <a:rPr lang="en-US" sz="1100" dirty="0" err="1"/>
              <a:t>categorie</a:t>
            </a:r>
            <a:endParaRPr lang="en-US" sz="1100" dirty="0"/>
          </a:p>
          <a:p>
            <a:r>
              <a:rPr lang="en-US" sz="1100" dirty="0"/>
              <a:t>Dataset : </a:t>
            </a:r>
            <a:r>
              <a:rPr lang="en-US" sz="1100" dirty="0" err="1"/>
              <a:t>descrivono</a:t>
            </a:r>
            <a:r>
              <a:rPr lang="en-US" sz="1100" dirty="0"/>
              <a:t> le </a:t>
            </a:r>
            <a:r>
              <a:rPr lang="en-US" sz="1100" dirty="0" err="1"/>
              <a:t>caratteristiche</a:t>
            </a:r>
            <a:r>
              <a:rPr lang="en-US" sz="1100" dirty="0"/>
              <a:t> del dataset</a:t>
            </a:r>
          </a:p>
          <a:p>
            <a:r>
              <a:rPr lang="en-US" sz="1100" dirty="0"/>
              <a:t>Knowledge Graph: </a:t>
            </a:r>
            <a:r>
              <a:rPr lang="en-US" sz="1100" dirty="0" err="1"/>
              <a:t>descrivono</a:t>
            </a:r>
            <a:r>
              <a:rPr lang="en-US" sz="1100" dirty="0"/>
              <a:t> le </a:t>
            </a:r>
            <a:r>
              <a:rPr lang="en-US" sz="1100" dirty="0" err="1"/>
              <a:t>caratteristiche</a:t>
            </a:r>
            <a:r>
              <a:rPr lang="en-US" sz="1100" dirty="0"/>
              <a:t> del KG (se </a:t>
            </a:r>
            <a:r>
              <a:rPr lang="en-US" sz="1100" dirty="0" err="1"/>
              <a:t>presente</a:t>
            </a:r>
            <a:r>
              <a:rPr lang="en-US" sz="1100" dirty="0"/>
              <a:t>)</a:t>
            </a:r>
          </a:p>
          <a:p>
            <a:r>
              <a:rPr lang="en-US" sz="1100" dirty="0"/>
              <a:t>Hardware: </a:t>
            </a:r>
            <a:r>
              <a:rPr lang="en-US" sz="1100" dirty="0" err="1"/>
              <a:t>descrivono</a:t>
            </a:r>
            <a:r>
              <a:rPr lang="en-US" sz="1100" dirty="0"/>
              <a:t> le </a:t>
            </a:r>
            <a:r>
              <a:rPr lang="en-US" sz="1100" dirty="0" err="1"/>
              <a:t>caratteristiche</a:t>
            </a:r>
            <a:r>
              <a:rPr lang="en-US" sz="1100" dirty="0"/>
              <a:t> </a:t>
            </a:r>
            <a:r>
              <a:rPr lang="en-US" sz="1100" dirty="0" err="1"/>
              <a:t>dell’hardware</a:t>
            </a:r>
            <a:r>
              <a:rPr lang="en-US" sz="1100" dirty="0"/>
              <a:t> </a:t>
            </a:r>
            <a:r>
              <a:rPr lang="en-US" sz="1100" dirty="0" err="1"/>
              <a:t>utilizzato</a:t>
            </a:r>
            <a:endParaRPr lang="en-US" sz="1100" dirty="0"/>
          </a:p>
          <a:p>
            <a:r>
              <a:rPr lang="en-US" sz="1100" dirty="0" err="1"/>
              <a:t>Modello</a:t>
            </a:r>
            <a:r>
              <a:rPr lang="en-US" sz="1100" dirty="0"/>
              <a:t>: </a:t>
            </a:r>
            <a:r>
              <a:rPr lang="en-US" sz="1100" dirty="0" err="1"/>
              <a:t>descrivono</a:t>
            </a:r>
            <a:r>
              <a:rPr lang="en-US" sz="1100" dirty="0"/>
              <a:t> le </a:t>
            </a:r>
            <a:r>
              <a:rPr lang="en-US" sz="1100" dirty="0" err="1"/>
              <a:t>caratteristiche</a:t>
            </a:r>
            <a:r>
              <a:rPr lang="en-US" sz="1100" dirty="0"/>
              <a:t> del </a:t>
            </a:r>
            <a:r>
              <a:rPr lang="en-US" sz="1100" dirty="0" err="1"/>
              <a:t>modello</a:t>
            </a:r>
            <a:r>
              <a:rPr lang="en-US" sz="1100" dirty="0"/>
              <a:t> </a:t>
            </a:r>
            <a:r>
              <a:rPr lang="en-US" sz="1100" dirty="0" err="1"/>
              <a:t>utilizzato</a:t>
            </a:r>
            <a:endParaRPr lang="en-US" sz="1100" dirty="0"/>
          </a:p>
          <a:p>
            <a:pPr marL="0"/>
            <a:r>
              <a:rPr lang="en-US" sz="1100" dirty="0"/>
              <a:t>Le feature </a:t>
            </a:r>
            <a:r>
              <a:rPr lang="en-US" sz="1100" dirty="0" err="1"/>
              <a:t>categoriche</a:t>
            </a:r>
            <a:r>
              <a:rPr lang="en-US" sz="1100" dirty="0"/>
              <a:t> (</a:t>
            </a:r>
            <a:r>
              <a:rPr lang="en-US" sz="1100" dirty="0" err="1"/>
              <a:t>model_name</a:t>
            </a:r>
            <a:r>
              <a:rPr lang="en-US" sz="1100" dirty="0"/>
              <a:t> e </a:t>
            </a:r>
            <a:r>
              <a:rPr lang="en-US" sz="1100" dirty="0" err="1"/>
              <a:t>model_type</a:t>
            </a:r>
            <a:r>
              <a:rPr lang="en-US" sz="1100" dirty="0"/>
              <a:t>) </a:t>
            </a:r>
            <a:r>
              <a:rPr lang="en-US" sz="1100" dirty="0" err="1"/>
              <a:t>sono</a:t>
            </a:r>
            <a:r>
              <a:rPr lang="en-US" sz="1100" dirty="0"/>
              <a:t> state convertite in </a:t>
            </a:r>
            <a:r>
              <a:rPr lang="en-US" sz="1100" dirty="0" err="1"/>
              <a:t>valori</a:t>
            </a:r>
            <a:r>
              <a:rPr lang="en-US" sz="1100" dirty="0"/>
              <a:t> </a:t>
            </a:r>
            <a:r>
              <a:rPr lang="en-US" sz="1100" dirty="0" err="1"/>
              <a:t>numerici</a:t>
            </a:r>
            <a:r>
              <a:rPr lang="en-US" sz="1100" dirty="0"/>
              <a:t> in modo da </a:t>
            </a:r>
            <a:r>
              <a:rPr lang="en-US" sz="1100" dirty="0" err="1"/>
              <a:t>poter</a:t>
            </a:r>
            <a:r>
              <a:rPr lang="en-US" sz="1100" dirty="0"/>
              <a:t> </a:t>
            </a:r>
            <a:r>
              <a:rPr lang="en-US" sz="1100" dirty="0" err="1"/>
              <a:t>essere</a:t>
            </a:r>
            <a:r>
              <a:rPr lang="en-US" sz="1100" dirty="0"/>
              <a:t> </a:t>
            </a:r>
            <a:r>
              <a:rPr lang="en-US" sz="1100" dirty="0" err="1"/>
              <a:t>utilizzate</a:t>
            </a:r>
            <a:r>
              <a:rPr lang="en-US" sz="1100" dirty="0"/>
              <a:t> in </a:t>
            </a:r>
            <a:r>
              <a:rPr lang="en-US" sz="1100" dirty="0" err="1"/>
              <a:t>fase</a:t>
            </a:r>
            <a:r>
              <a:rPr lang="en-US" sz="1100" dirty="0"/>
              <a:t> di </a:t>
            </a:r>
            <a:r>
              <a:rPr lang="en-US" sz="1100" dirty="0" err="1"/>
              <a:t>addestramento</a:t>
            </a:r>
            <a:r>
              <a:rPr lang="en-US" sz="1100" dirty="0"/>
              <a:t>.</a:t>
            </a:r>
          </a:p>
          <a:p>
            <a:pPr marL="0"/>
            <a:r>
              <a:rPr lang="en-US" sz="1100" dirty="0" err="1"/>
              <a:t>Divisione</a:t>
            </a:r>
            <a:r>
              <a:rPr lang="en-US" sz="1100" dirty="0"/>
              <a:t> del dataset:</a:t>
            </a:r>
          </a:p>
          <a:p>
            <a:r>
              <a:rPr lang="en-US" sz="1100" dirty="0"/>
              <a:t>70% Training Set</a:t>
            </a:r>
          </a:p>
          <a:p>
            <a:r>
              <a:rPr lang="en-US" sz="1100" dirty="0"/>
              <a:t>30% Validation Set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62106EB-75A1-FAF4-D2F9-E01F7BF5B7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5842778"/>
              </p:ext>
            </p:extLst>
          </p:nvPr>
        </p:nvGraphicFramePr>
        <p:xfrm>
          <a:off x="5010731" y="841248"/>
          <a:ext cx="6702914" cy="52760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21354">
                  <a:extLst>
                    <a:ext uri="{9D8B030D-6E8A-4147-A177-3AD203B41FA5}">
                      <a16:colId xmlns:a16="http://schemas.microsoft.com/office/drawing/2014/main" val="3488255623"/>
                    </a:ext>
                  </a:extLst>
                </a:gridCol>
                <a:gridCol w="3381560">
                  <a:extLst>
                    <a:ext uri="{9D8B030D-6E8A-4147-A177-3AD203B41FA5}">
                      <a16:colId xmlns:a16="http://schemas.microsoft.com/office/drawing/2014/main" val="2729787803"/>
                    </a:ext>
                  </a:extLst>
                </a:gridCol>
              </a:tblGrid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Feature di input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Descrizione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011876020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n_users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utenti nel dataset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026914335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n_items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item nel dataset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155064795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n_inter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interazioni nel dataset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591170523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sparisty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Sparsità del dataset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4189132030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kg_entities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entità nel kg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575904497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kg_relations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relazioni nel kg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833327844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kg_triples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triple nel kg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285717231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kg_items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item nel kg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870213985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cpu_cores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Numero di core della CPU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679204876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ram_size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Dimensione della RAM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1287451710"/>
                  </a:ext>
                </a:extLst>
              </a:tr>
              <a:tr h="574413">
                <a:tc>
                  <a:txBody>
                    <a:bodyPr/>
                    <a:lstStyle/>
                    <a:p>
                      <a:r>
                        <a:rPr lang="it-IT" sz="1400"/>
                        <a:t>is_gpu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True se si è usata la GPU, false altrimenti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225065885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model_name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Nome modello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617710339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r>
                        <a:rPr lang="it-IT" sz="1400"/>
                        <a:t>model_type</a:t>
                      </a:r>
                    </a:p>
                  </a:txBody>
                  <a:tcPr marL="106373" marR="106373" marT="53186" marB="53186"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Tipo di modello</a:t>
                      </a:r>
                    </a:p>
                  </a:txBody>
                  <a:tcPr marL="106373" marR="106373" marT="53186" marB="53186"/>
                </a:tc>
                <a:extLst>
                  <a:ext uri="{0D108BD9-81ED-4DB2-BD59-A6C34878D82A}">
                    <a16:rowId xmlns:a16="http://schemas.microsoft.com/office/drawing/2014/main" val="30674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CB339-7F60-6EAA-4F24-579B718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8" y="365125"/>
            <a:ext cx="10699780" cy="1325563"/>
          </a:xfrm>
        </p:spPr>
        <p:txBody>
          <a:bodyPr/>
          <a:lstStyle/>
          <a:p>
            <a:r>
              <a:rPr lang="it-IT" dirty="0"/>
              <a:t>Modello di regressione: SVR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E9F35-B201-5C1A-BB5A-EA2C1AA6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08" y="1552755"/>
            <a:ext cx="3778369" cy="448573"/>
          </a:xfrm>
        </p:spPr>
        <p:txBody>
          <a:bodyPr>
            <a:normAutofit fontScale="92500"/>
          </a:bodyPr>
          <a:lstStyle/>
          <a:p>
            <a:r>
              <a:rPr lang="it-IT" dirty="0"/>
              <a:t>IPER PARAMETRI UTILIZZATI</a:t>
            </a:r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A3BDFE9B-59B1-7E7D-B122-AE6E158B5F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2458781"/>
              </p:ext>
            </p:extLst>
          </p:nvPr>
        </p:nvGraphicFramePr>
        <p:xfrm>
          <a:off x="655608" y="2001328"/>
          <a:ext cx="4646065" cy="403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Segnaposto contenuto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8D59A9E-158B-0F3A-1FB5-829D6DF402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5728703" y="2256222"/>
            <a:ext cx="5626686" cy="3187045"/>
          </a:xfrm>
        </p:spPr>
      </p:pic>
    </p:spTree>
    <p:extLst>
      <p:ext uri="{BB962C8B-B14F-4D97-AF65-F5344CB8AC3E}">
        <p14:creationId xmlns:p14="http://schemas.microsoft.com/office/powerpoint/2010/main" val="25203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CB339-7F60-6EAA-4F24-579B718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7" y="365125"/>
            <a:ext cx="11171207" cy="1325563"/>
          </a:xfrm>
        </p:spPr>
        <p:txBody>
          <a:bodyPr/>
          <a:lstStyle/>
          <a:p>
            <a:r>
              <a:rPr lang="it-IT" dirty="0"/>
              <a:t>Modello di regressione: </a:t>
            </a:r>
            <a:r>
              <a:rPr lang="it-IT" dirty="0" err="1"/>
              <a:t>Decision</a:t>
            </a:r>
            <a:r>
              <a:rPr lang="it-IT" dirty="0"/>
              <a:t> Tree </a:t>
            </a:r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E9F35-B201-5C1A-BB5A-EA2C1AA6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08" y="1552755"/>
            <a:ext cx="3778369" cy="448573"/>
          </a:xfrm>
        </p:spPr>
        <p:txBody>
          <a:bodyPr>
            <a:normAutofit fontScale="92500"/>
          </a:bodyPr>
          <a:lstStyle/>
          <a:p>
            <a:r>
              <a:rPr lang="it-IT" dirty="0"/>
              <a:t>IPER PARAMETRI UTILIZZATI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A441F77D-777E-249C-FB00-77B625C27B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7312965"/>
              </p:ext>
            </p:extLst>
          </p:nvPr>
        </p:nvGraphicFramePr>
        <p:xfrm>
          <a:off x="655608" y="2001328"/>
          <a:ext cx="6262777" cy="418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D1638B0-2D52-8CE5-4CA4-F91E39D75F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8783782" y="2216990"/>
            <a:ext cx="2908478" cy="2115838"/>
          </a:xfrm>
        </p:spPr>
      </p:pic>
    </p:spTree>
    <p:extLst>
      <p:ext uri="{BB962C8B-B14F-4D97-AF65-F5344CB8AC3E}">
        <p14:creationId xmlns:p14="http://schemas.microsoft.com/office/powerpoint/2010/main" val="145491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CB339-7F60-6EAA-4F24-579B718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7" y="365125"/>
            <a:ext cx="11404121" cy="928837"/>
          </a:xfrm>
        </p:spPr>
        <p:txBody>
          <a:bodyPr/>
          <a:lstStyle/>
          <a:p>
            <a:r>
              <a:rPr lang="it-IT" dirty="0"/>
              <a:t>Modello di regressione: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E9F35-B201-5C1A-BB5A-EA2C1AA6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07" y="1199071"/>
            <a:ext cx="3778369" cy="448573"/>
          </a:xfrm>
        </p:spPr>
        <p:txBody>
          <a:bodyPr>
            <a:normAutofit fontScale="92500"/>
          </a:bodyPr>
          <a:lstStyle/>
          <a:p>
            <a:r>
              <a:rPr lang="it-IT" dirty="0"/>
              <a:t>IPER PARAMETRI UTILIZZATI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4C6E89E0-D1EC-DE91-AEFC-5326104E6E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030259"/>
              </p:ext>
            </p:extLst>
          </p:nvPr>
        </p:nvGraphicFramePr>
        <p:xfrm>
          <a:off x="655608" y="1647644"/>
          <a:ext cx="5322498" cy="506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Segnaposto contenuto 11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2889B830-F29B-E587-5CA7-CB49B3F4E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6377966" y="2223654"/>
            <a:ext cx="5435343" cy="3124723"/>
          </a:xfrm>
        </p:spPr>
      </p:pic>
    </p:spTree>
    <p:extLst>
      <p:ext uri="{BB962C8B-B14F-4D97-AF65-F5344CB8AC3E}">
        <p14:creationId xmlns:p14="http://schemas.microsoft.com/office/powerpoint/2010/main" val="1034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CB339-7F60-6EAA-4F24-579B718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7" y="365125"/>
            <a:ext cx="11404121" cy="928837"/>
          </a:xfrm>
        </p:spPr>
        <p:txBody>
          <a:bodyPr/>
          <a:lstStyle/>
          <a:p>
            <a:r>
              <a:rPr lang="it-IT" dirty="0"/>
              <a:t>Modello di regressione: </a:t>
            </a:r>
            <a:r>
              <a:rPr lang="it-IT" dirty="0" err="1"/>
              <a:t>AdaBoost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E9F35-B201-5C1A-BB5A-EA2C1AA6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07" y="1199071"/>
            <a:ext cx="3778369" cy="448573"/>
          </a:xfrm>
        </p:spPr>
        <p:txBody>
          <a:bodyPr>
            <a:normAutofit fontScale="92500"/>
          </a:bodyPr>
          <a:lstStyle/>
          <a:p>
            <a:r>
              <a:rPr lang="it-IT" dirty="0"/>
              <a:t>IPER PARAMETRI UTILIZZATI</a:t>
            </a:r>
          </a:p>
        </p:txBody>
      </p:sp>
      <p:graphicFrame>
        <p:nvGraphicFramePr>
          <p:cNvPr id="15" name="Segnaposto contenuto 3">
            <a:extLst>
              <a:ext uri="{FF2B5EF4-FFF2-40B4-BE49-F238E27FC236}">
                <a16:creationId xmlns:a16="http://schemas.microsoft.com/office/drawing/2014/main" id="{8F90712B-15AB-1057-F448-9C8746B424B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1040085"/>
              </p:ext>
            </p:extLst>
          </p:nvPr>
        </p:nvGraphicFramePr>
        <p:xfrm>
          <a:off x="655608" y="1647644"/>
          <a:ext cx="4984631" cy="366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18F6FB6-659E-2D19-0B66-33BBF69F5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6551762" y="1819643"/>
            <a:ext cx="5131258" cy="3186466"/>
          </a:xfrm>
        </p:spPr>
      </p:pic>
    </p:spTree>
    <p:extLst>
      <p:ext uri="{BB962C8B-B14F-4D97-AF65-F5344CB8AC3E}">
        <p14:creationId xmlns:p14="http://schemas.microsoft.com/office/powerpoint/2010/main" val="423011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BC282-2BC1-EBB5-6775-A818E4A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6247A-5986-34C3-991F-C008271D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60964" cy="823912"/>
          </a:xfrm>
        </p:spPr>
        <p:txBody>
          <a:bodyPr/>
          <a:lstStyle/>
          <a:p>
            <a:r>
              <a:rPr lang="it-IT" dirty="0"/>
              <a:t>Curve di learning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71341D1-4AD6-06A7-E38F-960DE9349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991" y="2505075"/>
            <a:ext cx="4555970" cy="3697762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BD1B4C-A4F0-EC16-D14F-94CBA848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0468" y="1681163"/>
            <a:ext cx="5454920" cy="823912"/>
          </a:xfrm>
        </p:spPr>
        <p:txBody>
          <a:bodyPr/>
          <a:lstStyle/>
          <a:p>
            <a:r>
              <a:rPr lang="it-IT" dirty="0"/>
              <a:t>Errori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0DC05EA9-9CA1-F9EF-5840-FC0112A230E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50012194"/>
              </p:ext>
            </p:extLst>
          </p:nvPr>
        </p:nvGraphicFramePr>
        <p:xfrm>
          <a:off x="5900468" y="2505075"/>
          <a:ext cx="6055743" cy="352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62">
                  <a:extLst>
                    <a:ext uri="{9D8B030D-6E8A-4147-A177-3AD203B41FA5}">
                      <a16:colId xmlns:a16="http://schemas.microsoft.com/office/drawing/2014/main" val="3516908125"/>
                    </a:ext>
                  </a:extLst>
                </a:gridCol>
                <a:gridCol w="1567827">
                  <a:extLst>
                    <a:ext uri="{9D8B030D-6E8A-4147-A177-3AD203B41FA5}">
                      <a16:colId xmlns:a16="http://schemas.microsoft.com/office/drawing/2014/main" val="332127356"/>
                    </a:ext>
                  </a:extLst>
                </a:gridCol>
                <a:gridCol w="1567827">
                  <a:extLst>
                    <a:ext uri="{9D8B030D-6E8A-4147-A177-3AD203B41FA5}">
                      <a16:colId xmlns:a16="http://schemas.microsoft.com/office/drawing/2014/main" val="675590623"/>
                    </a:ext>
                  </a:extLst>
                </a:gridCol>
                <a:gridCol w="1567827">
                  <a:extLst>
                    <a:ext uri="{9D8B030D-6E8A-4147-A177-3AD203B41FA5}">
                      <a16:colId xmlns:a16="http://schemas.microsoft.com/office/drawing/2014/main" val="564269025"/>
                    </a:ext>
                  </a:extLst>
                </a:gridCol>
              </a:tblGrid>
              <a:tr h="546815">
                <a:tc>
                  <a:txBody>
                    <a:bodyPr/>
                    <a:lstStyle/>
                    <a:p>
                      <a:r>
                        <a:rPr lang="it-IT" dirty="0" err="1"/>
                        <a:t>Regressor</a:t>
                      </a:r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33893"/>
                  </a:ext>
                </a:extLst>
              </a:tr>
              <a:tr h="546815">
                <a:tc>
                  <a:txBody>
                    <a:bodyPr/>
                    <a:lstStyle/>
                    <a:p>
                      <a:r>
                        <a:rPr lang="it-IT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0.0288215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0.0008862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0.0008537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10018"/>
                  </a:ext>
                </a:extLst>
              </a:tr>
              <a:tr h="943817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0.0048531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0.0000918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75445"/>
                  </a:ext>
                </a:extLst>
              </a:tr>
              <a:tr h="943817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0.0054369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20076"/>
                  </a:ext>
                </a:extLst>
              </a:tr>
              <a:tr h="546815">
                <a:tc>
                  <a:txBody>
                    <a:bodyPr/>
                    <a:lstStyle/>
                    <a:p>
                      <a:r>
                        <a:rPr lang="it-IT" dirty="0" err="1"/>
                        <a:t>AdaBoost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0.0071778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0.0001113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0.0001059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86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398C24-0459-7C8E-0BFB-C7022BC5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tx2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DCBEAE-8542-FD30-30CF-71609054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it-IT" sz="1800">
                <a:solidFill>
                  <a:schemeClr val="tx2"/>
                </a:solidFill>
              </a:rPr>
              <a:t>Allo stato attuale il miglior regressore è il Decision Tree Regressor</a:t>
            </a:r>
          </a:p>
          <a:p>
            <a:endParaRPr lang="it-IT" sz="1800">
              <a:solidFill>
                <a:schemeClr val="tx2"/>
              </a:solidFill>
            </a:endParaRPr>
          </a:p>
          <a:p>
            <a:r>
              <a:rPr lang="it-IT" sz="1800">
                <a:solidFill>
                  <a:schemeClr val="tx2"/>
                </a:solidFill>
              </a:rPr>
              <a:t>Lavori futuri</a:t>
            </a:r>
          </a:p>
          <a:p>
            <a:pPr lvl="1">
              <a:buFontTx/>
              <a:buChar char="-"/>
            </a:pPr>
            <a:r>
              <a:rPr lang="it-IT" sz="1800">
                <a:solidFill>
                  <a:schemeClr val="tx2"/>
                </a:solidFill>
              </a:rPr>
              <a:t>Arricchimento del dataset</a:t>
            </a:r>
          </a:p>
          <a:p>
            <a:pPr lvl="1">
              <a:buFontTx/>
              <a:buChar char="-"/>
            </a:pPr>
            <a:r>
              <a:rPr lang="it-IT" sz="1800">
                <a:solidFill>
                  <a:schemeClr val="tx2"/>
                </a:solidFill>
              </a:rPr>
              <a:t>Ricerca di iper parametri per i vari modelli</a:t>
            </a:r>
          </a:p>
        </p:txBody>
      </p:sp>
    </p:spTree>
    <p:extLst>
      <p:ext uri="{BB962C8B-B14F-4D97-AF65-F5344CB8AC3E}">
        <p14:creationId xmlns:p14="http://schemas.microsoft.com/office/powerpoint/2010/main" val="261624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8ADB716-3E5A-4EBA-A585-08078FA3AF31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2A3BCE9-3F30-48FB-B109-F566539AE8A8}">
  <we:reference id="wa200005107" version="1.1.0.0" store="it-IT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2FC27B5-AAFC-43F1-A4C2-0319777E05C8}">
  <we:reference id="wa200003964" version="1.0.0.0" store="it-IT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684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Tema di Office</vt:lpstr>
      <vt:lpstr>Sustainability of RecSys</vt:lpstr>
      <vt:lpstr>Introduzione</vt:lpstr>
      <vt:lpstr>Dataset per l’addestramento</vt:lpstr>
      <vt:lpstr>Modello di regressione: SVR</vt:lpstr>
      <vt:lpstr>Modello di regressione: Decision Tree Regressor</vt:lpstr>
      <vt:lpstr>Modello di regressione: Random Forest Regressor</vt:lpstr>
      <vt:lpstr>Modello di regressione: AdaBoost Regressor</vt:lpstr>
      <vt:lpstr>Risultati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of RecSys</dc:title>
  <dc:creator>FONTANA EMANUELE</dc:creator>
  <cp:lastModifiedBy>FONTANA EMANUELE</cp:lastModifiedBy>
  <cp:revision>8</cp:revision>
  <dcterms:created xsi:type="dcterms:W3CDTF">2024-03-11T14:28:38Z</dcterms:created>
  <dcterms:modified xsi:type="dcterms:W3CDTF">2024-03-11T15:38:33Z</dcterms:modified>
</cp:coreProperties>
</file>