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9" r:id="rId6"/>
    <p:sldId id="271" r:id="rId7"/>
    <p:sldId id="272" r:id="rId8"/>
    <p:sldId id="274" r:id="rId9"/>
    <p:sldId id="275" r:id="rId10"/>
    <p:sldId id="27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1E89D-5504-42F5-9347-D2CC114649F7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DE023-EE75-439B-8548-0C06C960C85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281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DE023-EE75-439B-8548-0C06C960C85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0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45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00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003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575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62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681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99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726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68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0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8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642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11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51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66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22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66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951947-9447-48DA-9278-6987680B3251}" type="datetimeFigureOut">
              <a:rPr lang="en-NL" smtClean="0"/>
              <a:t>10/06/2023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1D3E7E-B88D-4491-9895-BBE3C602E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30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51-2D3D-CB31-0562-F728C3C72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Oplevering</a:t>
            </a:r>
            <a:r>
              <a:rPr lang="en-US" dirty="0"/>
              <a:t> Sprint 4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303D-123D-F3AE-BBA9-55C438120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van der Meer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9687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Function as a service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776F2-01F7-F60E-6C1A-D1E9B45B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868" y="393292"/>
            <a:ext cx="5882018" cy="3318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FED6D-D795-1C33-E123-74DC9797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3" y="2989827"/>
            <a:ext cx="394750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798B-3D1A-7855-A69C-9AF63952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A5BA2-5541-542D-DA1F-218BDC900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363258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Sprint 5</a:t>
            </a:r>
          </a:p>
          <a:p>
            <a:r>
              <a:rPr lang="en-US" dirty="0"/>
              <a:t>Monitoring</a:t>
            </a:r>
          </a:p>
          <a:p>
            <a:r>
              <a:rPr lang="en-US" dirty="0" err="1"/>
              <a:t>Onderzoek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6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5688-06F2-0907-6E1F-A77C9D6A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B371D-3BC0-9B28-9F98-0D92C3C930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Planning</a:t>
            </a: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30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060A-7971-2B21-C875-0CAEE4BA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achievements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257C-BFD6-669E-F36B-938388D453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Kubernetes in online </a:t>
            </a:r>
            <a:r>
              <a:rPr lang="en-US" dirty="0" err="1"/>
              <a:t>omgeving</a:t>
            </a:r>
            <a:endParaRPr lang="en-US" dirty="0"/>
          </a:p>
          <a:p>
            <a:r>
              <a:rPr lang="en-US" dirty="0"/>
              <a:t>Read/write databases split</a:t>
            </a:r>
          </a:p>
          <a:p>
            <a:r>
              <a:rPr lang="en-US" dirty="0"/>
              <a:t>load </a:t>
            </a:r>
            <a:r>
              <a:rPr lang="en-US" dirty="0" err="1"/>
              <a:t>TEsting</a:t>
            </a:r>
            <a:endParaRPr lang="en-US" dirty="0"/>
          </a:p>
          <a:p>
            <a:r>
              <a:rPr lang="en-US" dirty="0"/>
              <a:t>GDPR </a:t>
            </a:r>
            <a:r>
              <a:rPr lang="en-US" dirty="0" err="1"/>
              <a:t>Functionaliteit</a:t>
            </a:r>
            <a:endParaRPr lang="en-US" dirty="0"/>
          </a:p>
          <a:p>
            <a:r>
              <a:rPr lang="en-US" dirty="0"/>
              <a:t>Function as a service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1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8BDFF-173B-684A-E3E0-5EC1F2EAA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45750"/>
            <a:ext cx="10363826" cy="3424107"/>
          </a:xfrm>
        </p:spPr>
        <p:txBody>
          <a:bodyPr/>
          <a:lstStyle/>
          <a:p>
            <a:r>
              <a:rPr lang="en-US" dirty="0"/>
              <a:t>AKS</a:t>
            </a:r>
          </a:p>
          <a:p>
            <a:r>
              <a:rPr lang="en-US" dirty="0"/>
              <a:t>Video bewijs met werkende online cluster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6023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Kubernetes cluster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EF2827-E647-E793-E3A8-2DFD36BC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863612"/>
            <a:ext cx="10213462" cy="47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7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3322-BFB8-8053-4861-8C6EE7C709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Kweet</a:t>
            </a:r>
            <a:r>
              <a:rPr lang="en-US" dirty="0"/>
              <a:t> context</a:t>
            </a:r>
          </a:p>
          <a:p>
            <a:r>
              <a:rPr lang="en-US" dirty="0" err="1"/>
              <a:t>Gesplit</a:t>
            </a:r>
            <a:r>
              <a:rPr lang="en-US" dirty="0"/>
              <a:t> in read </a:t>
            </a:r>
            <a:r>
              <a:rPr lang="en-US" dirty="0" err="1"/>
              <a:t>en</a:t>
            </a:r>
            <a:r>
              <a:rPr lang="en-US" dirty="0"/>
              <a:t> write microservice</a:t>
            </a:r>
          </a:p>
          <a:p>
            <a:r>
              <a:rPr lang="en-US" dirty="0" err="1"/>
              <a:t>Verbonden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via event bus (</a:t>
            </a:r>
            <a:r>
              <a:rPr lang="en-US" dirty="0" err="1"/>
              <a:t>rabbitmq</a:t>
            </a:r>
            <a:r>
              <a:rPr lang="en-US" dirty="0"/>
              <a:t>)</a:t>
            </a:r>
          </a:p>
          <a:p>
            <a:r>
              <a:rPr lang="en-US" dirty="0"/>
              <a:t>Rollback </a:t>
            </a:r>
            <a:r>
              <a:rPr lang="en-US" dirty="0" err="1"/>
              <a:t>functionaliteit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A42-6A0D-5B57-2F94-2FDDC869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741" y="2007777"/>
            <a:ext cx="315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F44-AF7E-52D3-C258-E58B7EB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25430"/>
          </a:xfrm>
        </p:spPr>
        <p:txBody>
          <a:bodyPr/>
          <a:lstStyle/>
          <a:p>
            <a:r>
              <a:rPr lang="en-US" dirty="0"/>
              <a:t> Read/write microservices split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43ED6-B1E5-369C-3407-6B8F7383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" y="2957133"/>
            <a:ext cx="6035563" cy="37950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6BA7D-411E-8223-00E6-3C4F1BA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5" y="2804720"/>
            <a:ext cx="597459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Load Testing</a:t>
            </a:r>
            <a:endParaRPr lang="en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96F192-DB69-D729-A431-6C465E93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10" y="2387746"/>
            <a:ext cx="2644369" cy="906859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C65DAA7E-F892-D466-D701-7FDAE473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4" y="3748035"/>
            <a:ext cx="8869897" cy="149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109C017-B8C5-C7C9-A331-B9C21A5A14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4" y="5293932"/>
            <a:ext cx="11896372" cy="141543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3524056-E8B3-A949-D1BB-361D62A94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90" y="0"/>
            <a:ext cx="5972810" cy="374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74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FE88-E9CF-D3B8-9F2B-A24F4A8F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8517" y="1036118"/>
            <a:ext cx="10364451" cy="1596177"/>
          </a:xfrm>
        </p:spPr>
        <p:txBody>
          <a:bodyPr/>
          <a:lstStyle/>
          <a:p>
            <a:r>
              <a:rPr lang="en-US" dirty="0"/>
              <a:t>GDPR Delete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541686-BCD0-F96F-E62E-B9AE2398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53" y="4569835"/>
            <a:ext cx="10466388" cy="1382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EEA8D-278D-092D-2F6E-C661843F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832" y="110549"/>
            <a:ext cx="6569009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72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379</TotalTime>
  <Words>89</Words>
  <Application>Microsoft Office PowerPoint</Application>
  <PresentationFormat>Widescreen</PresentationFormat>
  <Paragraphs>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Oplevering Sprint 4</vt:lpstr>
      <vt:lpstr>Inhoudsopgave</vt:lpstr>
      <vt:lpstr>Sprint achievements</vt:lpstr>
      <vt:lpstr>Online Kubernetes cluster</vt:lpstr>
      <vt:lpstr>Online Kubernetes cluster</vt:lpstr>
      <vt:lpstr> Read/write microservices split</vt:lpstr>
      <vt:lpstr> Read/write microservices split</vt:lpstr>
      <vt:lpstr>Load Testing</vt:lpstr>
      <vt:lpstr>GDPR Delete</vt:lpstr>
      <vt:lpstr>Function as a service</vt:lpstr>
      <vt:lpstr>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Oplevering Sprint 2</dc:title>
  <dc:creator>Nick Van der Meer</dc:creator>
  <cp:lastModifiedBy>Nick Van der Meer</cp:lastModifiedBy>
  <cp:revision>43</cp:revision>
  <dcterms:created xsi:type="dcterms:W3CDTF">2023-04-11T12:43:29Z</dcterms:created>
  <dcterms:modified xsi:type="dcterms:W3CDTF">2023-06-10T12:57:34Z</dcterms:modified>
</cp:coreProperties>
</file>