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3" r:id="rId4"/>
    <p:sldId id="278" r:id="rId5"/>
    <p:sldId id="267" r:id="rId6"/>
    <p:sldId id="271" r:id="rId7"/>
    <p:sldId id="277" r:id="rId8"/>
    <p:sldId id="274" r:id="rId9"/>
    <p:sldId id="276" r:id="rId10"/>
    <p:sldId id="27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E89D-5504-42F5-9347-D2CC114649F7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DE023-EE75-439B-8548-0C06C960C8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281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DE023-EE75-439B-8548-0C06C960C857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001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00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100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7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62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681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9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672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0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85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64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11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51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6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2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16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951947-9447-48DA-9278-6987680B3251}" type="datetimeFigureOut">
              <a:rPr lang="en-NL" smtClean="0"/>
              <a:t>15/06/2023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630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8651-2D3D-CB31-0562-F728C3C7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Oplevering</a:t>
            </a:r>
            <a:r>
              <a:rPr lang="en-US" dirty="0"/>
              <a:t> Sprint 5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303D-123D-F3AE-BBA9-55C438120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van der Meer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687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FE88-E9CF-D3B8-9F2B-A24F4A8F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8517" y="1036118"/>
            <a:ext cx="10364451" cy="1596177"/>
          </a:xfrm>
        </p:spPr>
        <p:txBody>
          <a:bodyPr/>
          <a:lstStyle/>
          <a:p>
            <a:r>
              <a:rPr lang="en-US" dirty="0"/>
              <a:t>Demo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714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798B-3D1A-7855-A69C-9AF63952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Assessment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A5BA2-5541-542D-DA1F-218BDC9003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363258" cy="34241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3761B-DF4A-DFFD-3151-BED87734F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0"/>
          <a:stretch/>
        </p:blipFill>
        <p:spPr>
          <a:xfrm>
            <a:off x="5355274" y="2214694"/>
            <a:ext cx="6716834" cy="4587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2F192-4808-ADF6-4AB7-AF6515D540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150"/>
          <a:stretch/>
        </p:blipFill>
        <p:spPr>
          <a:xfrm>
            <a:off x="104175" y="2367092"/>
            <a:ext cx="5206354" cy="416850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E6AD1B-E3BE-88C8-65AD-75F084D9D191}"/>
              </a:ext>
            </a:extLst>
          </p:cNvPr>
          <p:cNvSpPr/>
          <p:nvPr/>
        </p:nvSpPr>
        <p:spPr>
          <a:xfrm>
            <a:off x="6888480" y="2296586"/>
            <a:ext cx="707136" cy="8107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982004-6FF4-A0C1-60B0-3672DB991649}"/>
              </a:ext>
            </a:extLst>
          </p:cNvPr>
          <p:cNvSpPr/>
          <p:nvPr/>
        </p:nvSpPr>
        <p:spPr>
          <a:xfrm>
            <a:off x="7644384" y="3262802"/>
            <a:ext cx="707136" cy="8107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1AA812-8317-0568-4552-ECFFBAF3B543}"/>
              </a:ext>
            </a:extLst>
          </p:cNvPr>
          <p:cNvSpPr/>
          <p:nvPr/>
        </p:nvSpPr>
        <p:spPr>
          <a:xfrm>
            <a:off x="6888480" y="4206239"/>
            <a:ext cx="707136" cy="8107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9BA49E-94B1-1847-4167-CB08EF39587F}"/>
              </a:ext>
            </a:extLst>
          </p:cNvPr>
          <p:cNvSpPr/>
          <p:nvPr/>
        </p:nvSpPr>
        <p:spPr>
          <a:xfrm>
            <a:off x="7644384" y="5059679"/>
            <a:ext cx="707136" cy="8107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F13946-8309-C278-762F-79F3C3F278B0}"/>
              </a:ext>
            </a:extLst>
          </p:cNvPr>
          <p:cNvSpPr/>
          <p:nvPr/>
        </p:nvSpPr>
        <p:spPr>
          <a:xfrm>
            <a:off x="7644384" y="5931005"/>
            <a:ext cx="707136" cy="8107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8BABE6-C9EC-921D-5CF8-D104B0C97936}"/>
              </a:ext>
            </a:extLst>
          </p:cNvPr>
          <p:cNvSpPr/>
          <p:nvPr/>
        </p:nvSpPr>
        <p:spPr>
          <a:xfrm>
            <a:off x="1584960" y="5654531"/>
            <a:ext cx="713232" cy="8107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C3A3C3-B269-98E4-DD3A-CB1B7F5A819E}"/>
              </a:ext>
            </a:extLst>
          </p:cNvPr>
          <p:cNvSpPr/>
          <p:nvPr/>
        </p:nvSpPr>
        <p:spPr>
          <a:xfrm>
            <a:off x="1584960" y="4767563"/>
            <a:ext cx="713232" cy="8107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4488B4-7395-C14E-865C-9FD688B1820F}"/>
              </a:ext>
            </a:extLst>
          </p:cNvPr>
          <p:cNvSpPr/>
          <p:nvPr/>
        </p:nvSpPr>
        <p:spPr>
          <a:xfrm>
            <a:off x="2350736" y="3868403"/>
            <a:ext cx="713232" cy="8107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F79923-65BD-D203-42FA-5FFA5DB4B82B}"/>
              </a:ext>
            </a:extLst>
          </p:cNvPr>
          <p:cNvSpPr/>
          <p:nvPr/>
        </p:nvSpPr>
        <p:spPr>
          <a:xfrm>
            <a:off x="2350736" y="2826417"/>
            <a:ext cx="713232" cy="8107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216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5688-06F2-0907-6E1F-A77C9D6A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371D-3BC0-9B28-9F98-0D92C3C930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Het Idee</a:t>
            </a:r>
          </a:p>
          <a:p>
            <a:r>
              <a:rPr lang="en-US" dirty="0" err="1"/>
              <a:t>architectuur</a:t>
            </a:r>
            <a:endParaRPr lang="en-US" dirty="0"/>
          </a:p>
          <a:p>
            <a:r>
              <a:rPr lang="en-US" dirty="0"/>
              <a:t>Semester achievements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Self assessment</a:t>
            </a:r>
          </a:p>
          <a:p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3430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C9F0-7488-E966-5523-E6784317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idee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C70B-D4EA-1A1D-9631-A0811DB71A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Kwetter</a:t>
            </a:r>
            <a:r>
              <a:rPr lang="en-US" dirty="0"/>
              <a:t> casus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C# </a:t>
            </a:r>
            <a:r>
              <a:rPr lang="en-US" dirty="0" err="1"/>
              <a:t>.net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766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3C9F0-7488-E966-5523-E6784317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943" y="-760956"/>
            <a:ext cx="4328819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Architectuur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6726FE-10E5-036C-AA11-E9B225528C30}"/>
              </a:ext>
            </a:extLst>
          </p:cNvPr>
          <p:cNvSpPr/>
          <p:nvPr/>
        </p:nvSpPr>
        <p:spPr>
          <a:xfrm>
            <a:off x="3962400" y="363794"/>
            <a:ext cx="8141109" cy="62434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Content Placeholder 4" descr="A picture containing text, screenshot, software, design&#10;&#10;Description automatically generated">
            <a:extLst>
              <a:ext uri="{FF2B5EF4-FFF2-40B4-BE49-F238E27FC236}">
                <a16:creationId xmlns:a16="http://schemas.microsoft.com/office/drawing/2014/main" id="{EF833684-6D54-C221-1721-956580EBF2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63" y="423112"/>
            <a:ext cx="7951355" cy="618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Kubernetes cluster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88BDFF-173B-684A-E3E0-5EC1F2EAAB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45750"/>
            <a:ext cx="10363826" cy="3424107"/>
          </a:xfrm>
        </p:spPr>
        <p:txBody>
          <a:bodyPr/>
          <a:lstStyle/>
          <a:p>
            <a:r>
              <a:rPr lang="en-US" dirty="0"/>
              <a:t>AKS</a:t>
            </a:r>
          </a:p>
          <a:p>
            <a:r>
              <a:rPr lang="en-US" dirty="0"/>
              <a:t>Een van de </a:t>
            </a:r>
            <a:r>
              <a:rPr lang="en-US" dirty="0" err="1"/>
              <a:t>eerste</a:t>
            </a:r>
            <a:endParaRPr lang="en-US" dirty="0"/>
          </a:p>
          <a:p>
            <a:r>
              <a:rPr lang="en-US" dirty="0"/>
              <a:t>Credits problem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NL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F60EDCB-63AD-C9BD-BE0B-D3986438D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96" y="1972036"/>
            <a:ext cx="8357649" cy="389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3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25430"/>
          </a:xfrm>
        </p:spPr>
        <p:txBody>
          <a:bodyPr/>
          <a:lstStyle/>
          <a:p>
            <a:r>
              <a:rPr lang="en-US" dirty="0"/>
              <a:t> Read/write microservices split (CQRS)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3322-BFB8-8053-4861-8C6EE7C709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Kweet</a:t>
            </a:r>
            <a:r>
              <a:rPr lang="en-US" dirty="0"/>
              <a:t> context</a:t>
            </a:r>
          </a:p>
          <a:p>
            <a:r>
              <a:rPr lang="en-US" dirty="0" err="1"/>
              <a:t>Gesplit</a:t>
            </a:r>
            <a:r>
              <a:rPr lang="en-US" dirty="0"/>
              <a:t> in read </a:t>
            </a:r>
            <a:r>
              <a:rPr lang="en-US" dirty="0" err="1"/>
              <a:t>en</a:t>
            </a:r>
            <a:r>
              <a:rPr lang="en-US" dirty="0"/>
              <a:t> write microservice</a:t>
            </a:r>
          </a:p>
          <a:p>
            <a:r>
              <a:rPr lang="en-US" dirty="0" err="1"/>
              <a:t>Verbonden</a:t>
            </a:r>
            <a:r>
              <a:rPr lang="en-US" dirty="0"/>
              <a:t> met </a:t>
            </a:r>
            <a:r>
              <a:rPr lang="en-US" dirty="0" err="1"/>
              <a:t>elkaar</a:t>
            </a:r>
            <a:r>
              <a:rPr lang="en-US" dirty="0"/>
              <a:t> via event bus (</a:t>
            </a:r>
            <a:r>
              <a:rPr lang="en-US" dirty="0" err="1"/>
              <a:t>rabbitmq</a:t>
            </a:r>
            <a:r>
              <a:rPr lang="en-US" dirty="0"/>
              <a:t>)</a:t>
            </a:r>
          </a:p>
          <a:p>
            <a:r>
              <a:rPr lang="en-US" dirty="0"/>
              <a:t>Rollback </a:t>
            </a:r>
            <a:r>
              <a:rPr lang="en-US" dirty="0" err="1"/>
              <a:t>functionaliteit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4CA42-6A0D-5B57-2F94-2FDDC8696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41" y="2007777"/>
            <a:ext cx="3152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1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2F0A-0571-E5DC-ADDA-37F90EF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72F1-CE96-644E-1396-5EB4AD13F6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RabbitMq</a:t>
            </a:r>
          </a:p>
          <a:p>
            <a:r>
              <a:rPr lang="en-US" dirty="0" err="1"/>
              <a:t>Tussen</a:t>
            </a:r>
            <a:r>
              <a:rPr lang="en-US" dirty="0"/>
              <a:t> alle microservices</a:t>
            </a:r>
          </a:p>
          <a:p>
            <a:r>
              <a:rPr lang="en-US" dirty="0"/>
              <a:t>1 queue met </a:t>
            </a:r>
            <a:r>
              <a:rPr lang="en-US" dirty="0" err="1"/>
              <a:t>meerdere</a:t>
            </a:r>
            <a:r>
              <a:rPr lang="en-US" dirty="0"/>
              <a:t> subscribers (GDPR)</a:t>
            </a:r>
          </a:p>
          <a:p>
            <a:r>
              <a:rPr lang="en-US" dirty="0" err="1"/>
              <a:t>Zowel</a:t>
            </a:r>
            <a:r>
              <a:rPr lang="en-US" dirty="0"/>
              <a:t> in cluster </a:t>
            </a:r>
            <a:r>
              <a:rPr lang="en-US" dirty="0" err="1"/>
              <a:t>als</a:t>
            </a:r>
            <a:r>
              <a:rPr lang="en-US" dirty="0"/>
              <a:t> cloud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70FA7-EFD7-81E8-0387-7A25BE0DF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4786145"/>
            <a:ext cx="10466388" cy="13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1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FE88-E9CF-D3B8-9F2B-A24F4A8F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8517" y="1036118"/>
            <a:ext cx="10364451" cy="1596177"/>
          </a:xfrm>
        </p:spPr>
        <p:txBody>
          <a:bodyPr/>
          <a:lstStyle/>
          <a:p>
            <a:r>
              <a:rPr lang="en-US" dirty="0"/>
              <a:t>Load Testing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6F192-DB69-D729-A431-6C465E934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10" y="2387746"/>
            <a:ext cx="2644369" cy="906859"/>
          </a:xfrm>
          <a:prstGeom prst="rect">
            <a:avLst/>
          </a:prstGeom>
        </p:spPr>
      </p:pic>
      <p:pic>
        <p:nvPicPr>
          <p:cNvPr id="12" name="Picture 11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C65DAA7E-F892-D466-D701-7FDAE4732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14" y="3748035"/>
            <a:ext cx="8869897" cy="149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09C017-B8C5-C7C9-A331-B9C21A5A14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4" y="5293932"/>
            <a:ext cx="11896372" cy="141543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3524056-E8B3-A949-D1BB-361D62A94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90" y="0"/>
            <a:ext cx="5972810" cy="37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7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FE88-E9CF-D3B8-9F2B-A24F4A8F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8517" y="1036118"/>
            <a:ext cx="10364451" cy="1596177"/>
          </a:xfrm>
        </p:spPr>
        <p:txBody>
          <a:bodyPr/>
          <a:lstStyle/>
          <a:p>
            <a:r>
              <a:rPr lang="en-US" dirty="0"/>
              <a:t>Cloud Services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79D19-A68D-87E1-B6CE-CD7C2D8CC145}"/>
              </a:ext>
            </a:extLst>
          </p:cNvPr>
          <p:cNvSpPr txBox="1"/>
          <p:nvPr/>
        </p:nvSpPr>
        <p:spPr>
          <a:xfrm>
            <a:off x="1314495" y="2353375"/>
            <a:ext cx="491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Event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Function as 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Kennis</a:t>
            </a:r>
            <a:r>
              <a:rPr lang="en-US" sz="2400" dirty="0"/>
              <a:t> </a:t>
            </a:r>
            <a:r>
              <a:rPr lang="en-US" sz="2400" dirty="0" err="1"/>
              <a:t>overdragen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anderen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85635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463</TotalTime>
  <Words>104</Words>
  <Application>Microsoft Office PowerPoint</Application>
  <PresentationFormat>Widescreen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Droplet</vt:lpstr>
      <vt:lpstr>Oplevering Sprint 5</vt:lpstr>
      <vt:lpstr>Inhoudsopgave</vt:lpstr>
      <vt:lpstr>Het idee</vt:lpstr>
      <vt:lpstr>Architectuur</vt:lpstr>
      <vt:lpstr>Online Kubernetes cluster</vt:lpstr>
      <vt:lpstr> Read/write microservices split (CQRS)</vt:lpstr>
      <vt:lpstr>Event bus</vt:lpstr>
      <vt:lpstr>Load Testing</vt:lpstr>
      <vt:lpstr>Cloud Services</vt:lpstr>
      <vt:lpstr>Demo</vt:lpstr>
      <vt:lpstr>Self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Sprint 2</dc:title>
  <dc:creator>Nick Van der Meer</dc:creator>
  <cp:lastModifiedBy>Nick Van der Meer</cp:lastModifiedBy>
  <cp:revision>60</cp:revision>
  <dcterms:created xsi:type="dcterms:W3CDTF">2023-04-11T12:43:29Z</dcterms:created>
  <dcterms:modified xsi:type="dcterms:W3CDTF">2023-06-15T12:16:34Z</dcterms:modified>
</cp:coreProperties>
</file>