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5" r:id="rId6"/>
    <p:sldId id="268" r:id="rId7"/>
    <p:sldId id="267" r:id="rId8"/>
    <p:sldId id="269" r:id="rId9"/>
    <p:sldId id="270" r:id="rId10"/>
    <p:sldId id="271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E89D-5504-42F5-9347-D2CC114649F7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23-EE75-439B-8548-0C06C960C8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8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22/05/2023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4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r>
              <a:rPr lang="en-US" dirty="0" err="1"/>
              <a:t>Gesplit</a:t>
            </a:r>
            <a:r>
              <a:rPr lang="en-US" dirty="0"/>
              <a:t> in read </a:t>
            </a:r>
            <a:r>
              <a:rPr lang="en-US" dirty="0" err="1"/>
              <a:t>en</a:t>
            </a:r>
            <a:r>
              <a:rPr lang="en-US" dirty="0"/>
              <a:t> write microservice</a:t>
            </a:r>
          </a:p>
          <a:p>
            <a:r>
              <a:rPr lang="en-US" dirty="0" err="1"/>
              <a:t>Verbonden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via event bus (</a:t>
            </a:r>
            <a:r>
              <a:rPr lang="en-US" dirty="0" err="1"/>
              <a:t>rabbitmq</a:t>
            </a:r>
            <a:r>
              <a:rPr lang="en-US" dirty="0"/>
              <a:t>)</a:t>
            </a:r>
          </a:p>
          <a:p>
            <a:r>
              <a:rPr lang="en-US" dirty="0"/>
              <a:t>Rollback </a:t>
            </a:r>
            <a:r>
              <a:rPr lang="en-US" dirty="0" err="1"/>
              <a:t>functionaliteit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CA42-6A0D-5B57-2F94-2FDDC869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1" y="2007777"/>
            <a:ext cx="315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43ED6-B1E5-369C-3407-6B8F7383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" y="2957133"/>
            <a:ext cx="6035563" cy="3795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6BA7D-411E-8223-00E6-3C4F1BA5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5" y="2804720"/>
            <a:ext cx="597459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A5BA2-5541-542D-DA1F-218BDC900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363258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5</a:t>
            </a:r>
          </a:p>
          <a:p>
            <a:r>
              <a:rPr lang="en-US" dirty="0"/>
              <a:t>Monitoring</a:t>
            </a:r>
          </a:p>
          <a:p>
            <a:r>
              <a:rPr lang="en-US" dirty="0" err="1"/>
              <a:t>Onderzoek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Het Idee</a:t>
            </a:r>
          </a:p>
          <a:p>
            <a:r>
              <a:rPr lang="en-US" dirty="0"/>
              <a:t>Sprint achievements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Planning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70B-D4EA-1A1D-9631-A0811DB71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Kwetter</a:t>
            </a:r>
            <a:r>
              <a:rPr lang="en-US" dirty="0"/>
              <a:t> casus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C# </a:t>
            </a:r>
            <a:r>
              <a:rPr lang="en-US" dirty="0" err="1"/>
              <a:t>.net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6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60A-7971-2B21-C875-0CAEE4B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57C-BFD6-669E-F36B-938388D45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Kubernetes in locale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Kubernetes in online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CI/CD</a:t>
            </a:r>
          </a:p>
          <a:p>
            <a:r>
              <a:rPr lang="en-US" dirty="0"/>
              <a:t>Read/write databases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6ED71-EF4D-92F0-1780-9CE403EFD9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827300" y="-12291"/>
            <a:ext cx="5952906" cy="590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4EA2C-DB4F-1224-3C62-428B53F2B201}"/>
              </a:ext>
            </a:extLst>
          </p:cNvPr>
          <p:cNvSpPr txBox="1"/>
          <p:nvPr/>
        </p:nvSpPr>
        <p:spPr>
          <a:xfrm>
            <a:off x="363794" y="1936955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 – component Diagram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27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0728" y="382543"/>
            <a:ext cx="10364451" cy="1596177"/>
          </a:xfrm>
        </p:spPr>
        <p:txBody>
          <a:bodyPr/>
          <a:lstStyle/>
          <a:p>
            <a:r>
              <a:rPr lang="en-US" dirty="0" err="1"/>
              <a:t>Lokale</a:t>
            </a:r>
            <a:r>
              <a:rPr lang="en-US" dirty="0"/>
              <a:t> Kubernetes deployment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4699819" cy="3424107"/>
          </a:xfrm>
        </p:spPr>
        <p:txBody>
          <a:bodyPr/>
          <a:lstStyle/>
          <a:p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werkend</a:t>
            </a:r>
            <a:r>
              <a:rPr lang="en-US" dirty="0"/>
              <a:t> in </a:t>
            </a:r>
            <a:r>
              <a:rPr lang="en-US" dirty="0" err="1"/>
              <a:t>lokaal</a:t>
            </a:r>
            <a:r>
              <a:rPr lang="en-US" dirty="0"/>
              <a:t> cluster</a:t>
            </a:r>
          </a:p>
          <a:p>
            <a:pPr lvl="1"/>
            <a:r>
              <a:rPr lang="en-US" dirty="0"/>
              <a:t>Event bus</a:t>
            </a:r>
          </a:p>
          <a:p>
            <a:pPr lvl="1"/>
            <a:r>
              <a:rPr lang="en-US" dirty="0"/>
              <a:t>Read/write database split</a:t>
            </a:r>
          </a:p>
          <a:p>
            <a:r>
              <a:rPr lang="en-US" dirty="0" err="1"/>
              <a:t>Api</a:t>
            </a:r>
            <a:r>
              <a:rPr lang="en-US" dirty="0"/>
              <a:t> gateway</a:t>
            </a:r>
          </a:p>
          <a:p>
            <a:r>
              <a:rPr lang="en-US" dirty="0"/>
              <a:t>Start Monitoring met Prometheus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grafana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8564-3E8F-7D06-728E-055CA48C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60" y="470377"/>
            <a:ext cx="4115157" cy="6005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581F6-AD0E-6C4D-7713-B2702BD2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9919"/>
            <a:ext cx="1699407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10363826" cy="3424107"/>
          </a:xfrm>
        </p:spPr>
        <p:txBody>
          <a:bodyPr/>
          <a:lstStyle/>
          <a:p>
            <a:r>
              <a:rPr lang="en-US" dirty="0"/>
              <a:t>AKS</a:t>
            </a:r>
          </a:p>
          <a:p>
            <a:r>
              <a:rPr lang="en-US" dirty="0"/>
              <a:t>Video bewijs met werkende online cluster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6023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EF2827-E647-E793-E3A8-2DFD36BC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863612"/>
            <a:ext cx="10213462" cy="47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CI/CD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workflow</a:t>
            </a:r>
          </a:p>
          <a:p>
            <a:r>
              <a:rPr lang="en-US" dirty="0"/>
              <a:t>Stages:</a:t>
            </a:r>
          </a:p>
          <a:p>
            <a:pPr lvl="1"/>
            <a:r>
              <a:rPr lang="en-US" dirty="0"/>
              <a:t>Build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 err="1"/>
              <a:t>Sonarcloud</a:t>
            </a:r>
            <a:endParaRPr lang="en-US" dirty="0"/>
          </a:p>
          <a:p>
            <a:pPr lvl="1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631908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218</TotalTime>
  <Words>130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Oplevering Sprint 4</vt:lpstr>
      <vt:lpstr>Inhoudsopgave</vt:lpstr>
      <vt:lpstr>Het idee</vt:lpstr>
      <vt:lpstr>Sprint achievements</vt:lpstr>
      <vt:lpstr>PowerPoint Presentation</vt:lpstr>
      <vt:lpstr>Lokale Kubernetes deployment</vt:lpstr>
      <vt:lpstr>Online Kubernetes cluster</vt:lpstr>
      <vt:lpstr>Online Kubernetes cluster</vt:lpstr>
      <vt:lpstr> CI/CD</vt:lpstr>
      <vt:lpstr> Read/write microservices split</vt:lpstr>
      <vt:lpstr> Read/write microservices split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38</cp:revision>
  <dcterms:created xsi:type="dcterms:W3CDTF">2023-04-11T12:43:29Z</dcterms:created>
  <dcterms:modified xsi:type="dcterms:W3CDTF">2023-05-22T06:38:18Z</dcterms:modified>
</cp:coreProperties>
</file>