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58" r:id="rId5"/>
    <p:sldId id="264" r:id="rId6"/>
    <p:sldId id="265" r:id="rId7"/>
    <p:sldId id="266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1947-9447-48DA-9278-6987680B3251}" type="datetimeFigureOut">
              <a:rPr lang="en-NL" smtClean="0"/>
              <a:t>12/04/2023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3E7E-B88D-4491-9895-BBE3C602EC6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0450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1947-9447-48DA-9278-6987680B3251}" type="datetimeFigureOut">
              <a:rPr lang="en-NL" smtClean="0"/>
              <a:t>12/04/2023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3E7E-B88D-4491-9895-BBE3C602EC6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40000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1947-9447-48DA-9278-6987680B3251}" type="datetimeFigureOut">
              <a:rPr lang="en-NL" smtClean="0"/>
              <a:t>12/04/2023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3E7E-B88D-4491-9895-BBE3C602EC6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41003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1947-9447-48DA-9278-6987680B3251}" type="datetimeFigureOut">
              <a:rPr lang="en-NL" smtClean="0"/>
              <a:t>12/04/2023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3E7E-B88D-4491-9895-BBE3C602EC67}" type="slidenum">
              <a:rPr lang="en-NL" smtClean="0"/>
              <a:t>‹#›</a:t>
            </a:fld>
            <a:endParaRPr lang="en-NL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575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1947-9447-48DA-9278-6987680B3251}" type="datetimeFigureOut">
              <a:rPr lang="en-NL" smtClean="0"/>
              <a:t>12/04/2023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3E7E-B88D-4491-9895-BBE3C602EC6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94621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1947-9447-48DA-9278-6987680B3251}" type="datetimeFigureOut">
              <a:rPr lang="en-NL" smtClean="0"/>
              <a:t>12/04/2023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3E7E-B88D-4491-9895-BBE3C602EC6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968194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1947-9447-48DA-9278-6987680B3251}" type="datetimeFigureOut">
              <a:rPr lang="en-NL" smtClean="0"/>
              <a:t>12/04/2023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3E7E-B88D-4491-9895-BBE3C602EC6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3992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1947-9447-48DA-9278-6987680B3251}" type="datetimeFigureOut">
              <a:rPr lang="en-NL" smtClean="0"/>
              <a:t>12/04/2023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3E7E-B88D-4491-9895-BBE3C602EC6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267266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1947-9447-48DA-9278-6987680B3251}" type="datetimeFigureOut">
              <a:rPr lang="en-NL" smtClean="0"/>
              <a:t>12/04/2023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3E7E-B88D-4491-9895-BBE3C602EC6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77681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1947-9447-48DA-9278-6987680B3251}" type="datetimeFigureOut">
              <a:rPr lang="en-NL" smtClean="0"/>
              <a:t>12/04/2023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3E7E-B88D-4491-9895-BBE3C602EC6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63090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1947-9447-48DA-9278-6987680B3251}" type="datetimeFigureOut">
              <a:rPr lang="en-NL" smtClean="0"/>
              <a:t>12/04/2023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3E7E-B88D-4491-9895-BBE3C602EC6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58543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1947-9447-48DA-9278-6987680B3251}" type="datetimeFigureOut">
              <a:rPr lang="en-NL" smtClean="0"/>
              <a:t>12/04/2023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3E7E-B88D-4491-9895-BBE3C602EC6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76429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1947-9447-48DA-9278-6987680B3251}" type="datetimeFigureOut">
              <a:rPr lang="en-NL" smtClean="0"/>
              <a:t>12/04/2023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3E7E-B88D-4491-9895-BBE3C602EC6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20116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1947-9447-48DA-9278-6987680B3251}" type="datetimeFigureOut">
              <a:rPr lang="en-NL" smtClean="0"/>
              <a:t>12/04/2023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3E7E-B88D-4491-9895-BBE3C602EC6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55102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1947-9447-48DA-9278-6987680B3251}" type="datetimeFigureOut">
              <a:rPr lang="en-NL" smtClean="0"/>
              <a:t>12/04/2023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3E7E-B88D-4491-9895-BBE3C602EC6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66653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1947-9447-48DA-9278-6987680B3251}" type="datetimeFigureOut">
              <a:rPr lang="en-NL" smtClean="0"/>
              <a:t>12/04/2023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3E7E-B88D-4491-9895-BBE3C602EC6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83224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1947-9447-48DA-9278-6987680B3251}" type="datetimeFigureOut">
              <a:rPr lang="en-NL" smtClean="0"/>
              <a:t>12/04/2023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3E7E-B88D-4491-9895-BBE3C602EC6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41660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5951947-9447-48DA-9278-6987680B3251}" type="datetimeFigureOut">
              <a:rPr lang="en-NL" smtClean="0"/>
              <a:t>12/04/2023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81D3E7E-B88D-4491-9895-BBE3C602EC6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26302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18651-2D3D-CB31-0562-F728C3C721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Oplevering</a:t>
            </a:r>
            <a:r>
              <a:rPr lang="en-US" dirty="0"/>
              <a:t> Sprint 2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9F303D-123D-F3AE-BBA9-55C4381209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Nick van der Meer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896878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BE496-FC9F-A750-AA24-7644767EDB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DeMO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8E9046-30D8-9376-5F60-2D4A82D532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0146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6798B-3D1A-7855-A69C-9AF639528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FE320-6100-E628-1F96-4A1251427BF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14684" y="2519490"/>
            <a:ext cx="3399504" cy="3424107"/>
          </a:xfrm>
        </p:spPr>
        <p:txBody>
          <a:bodyPr/>
          <a:lstStyle/>
          <a:p>
            <a:r>
              <a:rPr lang="en-US" dirty="0"/>
              <a:t>Sprint 4</a:t>
            </a:r>
          </a:p>
          <a:p>
            <a:pPr marL="0" indent="0">
              <a:buNone/>
            </a:pPr>
            <a:r>
              <a:rPr lang="en-US" dirty="0" err="1"/>
              <a:t>Onderzoek</a:t>
            </a:r>
            <a:r>
              <a:rPr lang="en-US" dirty="0"/>
              <a:t> </a:t>
            </a:r>
            <a:r>
              <a:rPr lang="en-US" dirty="0" err="1"/>
              <a:t>vragen</a:t>
            </a:r>
            <a:r>
              <a:rPr lang="en-US" dirty="0"/>
              <a:t> 4 tm 6</a:t>
            </a:r>
          </a:p>
          <a:p>
            <a:pPr marL="0" indent="0">
              <a:buNone/>
            </a:pPr>
            <a:r>
              <a:rPr lang="en-US" dirty="0" err="1"/>
              <a:t>Afronden</a:t>
            </a:r>
            <a:r>
              <a:rPr lang="en-US" dirty="0"/>
              <a:t> backend</a:t>
            </a:r>
          </a:p>
          <a:p>
            <a:pPr marL="0" indent="0">
              <a:buNone/>
            </a:pPr>
            <a:r>
              <a:rPr lang="en-US" dirty="0"/>
              <a:t>CD</a:t>
            </a:r>
          </a:p>
          <a:p>
            <a:pPr marL="0" indent="0">
              <a:buNone/>
            </a:pPr>
            <a:r>
              <a:rPr lang="en-US" dirty="0"/>
              <a:t>Deployment </a:t>
            </a:r>
            <a:r>
              <a:rPr lang="en-US" dirty="0" err="1"/>
              <a:t>naar</a:t>
            </a:r>
            <a:r>
              <a:rPr lang="en-US" dirty="0"/>
              <a:t> cloud</a:t>
            </a:r>
          </a:p>
          <a:p>
            <a:pPr marL="0" indent="0">
              <a:buNone/>
            </a:pPr>
            <a:r>
              <a:rPr lang="en-US" dirty="0"/>
              <a:t>Stress-testing</a:t>
            </a:r>
          </a:p>
          <a:p>
            <a:endParaRPr lang="en-NL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52FBCA5-E2D9-C057-EF9E-B0E7EA175253}"/>
              </a:ext>
            </a:extLst>
          </p:cNvPr>
          <p:cNvSpPr txBox="1">
            <a:spLocks/>
          </p:cNvSpPr>
          <p:nvPr/>
        </p:nvSpPr>
        <p:spPr>
          <a:xfrm>
            <a:off x="1066174" y="2519492"/>
            <a:ext cx="2871645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Sprint 3</a:t>
            </a:r>
          </a:p>
          <a:p>
            <a:pPr marL="0" indent="0">
              <a:buNone/>
            </a:pPr>
            <a:r>
              <a:rPr lang="en-US" dirty="0"/>
              <a:t>Follow service</a:t>
            </a:r>
          </a:p>
          <a:p>
            <a:pPr marL="0" indent="0">
              <a:buNone/>
            </a:pPr>
            <a:r>
              <a:rPr lang="en-US" dirty="0" err="1"/>
              <a:t>Onderzoek</a:t>
            </a:r>
            <a:r>
              <a:rPr lang="en-US" dirty="0"/>
              <a:t> </a:t>
            </a:r>
            <a:r>
              <a:rPr lang="en-US" dirty="0" err="1"/>
              <a:t>vragen</a:t>
            </a:r>
            <a:r>
              <a:rPr lang="en-US" dirty="0"/>
              <a:t> 1 tm 3 </a:t>
            </a:r>
            <a:r>
              <a:rPr lang="en-US" dirty="0" err="1"/>
              <a:t>Afronden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API-</a:t>
            </a:r>
            <a:r>
              <a:rPr lang="en-US" dirty="0" err="1"/>
              <a:t>GateWay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CI</a:t>
            </a:r>
          </a:p>
          <a:p>
            <a:pPr marL="0" indent="0">
              <a:buNone/>
            </a:pPr>
            <a:r>
              <a:rPr lang="en-US" dirty="0" err="1"/>
              <a:t>Uitbreiden</a:t>
            </a:r>
            <a:r>
              <a:rPr lang="en-US" dirty="0"/>
              <a:t> front-end</a:t>
            </a:r>
          </a:p>
          <a:p>
            <a:endParaRPr lang="en-NL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F707BF0-EFCF-7AA4-15EA-142E7BB1E504}"/>
              </a:ext>
            </a:extLst>
          </p:cNvPr>
          <p:cNvSpPr txBox="1">
            <a:spLocks/>
          </p:cNvSpPr>
          <p:nvPr/>
        </p:nvSpPr>
        <p:spPr>
          <a:xfrm>
            <a:off x="8818910" y="2519491"/>
            <a:ext cx="2871645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Sprint 5</a:t>
            </a:r>
          </a:p>
          <a:p>
            <a:pPr marL="0" indent="0">
              <a:buNone/>
            </a:pPr>
            <a:r>
              <a:rPr lang="en-US" dirty="0" err="1"/>
              <a:t>Testen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Afronden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052160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F5688-06F2-0907-6E1F-A77C9D6A8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Inhoudsopgave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B371D-3BC0-9B28-9F98-0D92C3C9306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Het Idee</a:t>
            </a:r>
          </a:p>
          <a:p>
            <a:r>
              <a:rPr lang="en-US" dirty="0"/>
              <a:t>Sprint achievements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Planning</a:t>
            </a:r>
          </a:p>
          <a:p>
            <a:pPr marL="0" indent="0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334300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3C9F0-7488-E966-5523-E6784317F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 idee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2C70B-D4EA-1A1D-9631-A0811DB71A5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Kwetter</a:t>
            </a:r>
            <a:r>
              <a:rPr lang="en-US" dirty="0"/>
              <a:t> casus</a:t>
            </a:r>
          </a:p>
          <a:p>
            <a:r>
              <a:rPr lang="en-US" dirty="0"/>
              <a:t>React</a:t>
            </a:r>
          </a:p>
          <a:p>
            <a:r>
              <a:rPr lang="en-US" dirty="0"/>
              <a:t>C# </a:t>
            </a:r>
            <a:r>
              <a:rPr lang="en-US" dirty="0" err="1"/>
              <a:t>.net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317661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9060A-7971-2B21-C875-0CAEE4BA4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achievements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2257C-BFD6-669E-F36B-938388D4539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Architectuur</a:t>
            </a:r>
            <a:r>
              <a:rPr lang="en-US" dirty="0"/>
              <a:t> document</a:t>
            </a:r>
          </a:p>
          <a:p>
            <a:r>
              <a:rPr lang="en-US" dirty="0"/>
              <a:t>Kubernetes</a:t>
            </a:r>
          </a:p>
          <a:p>
            <a:r>
              <a:rPr lang="en-US" dirty="0"/>
              <a:t>RabbitMQ</a:t>
            </a:r>
          </a:p>
        </p:txBody>
      </p:sp>
    </p:spTree>
    <p:extLst>
      <p:ext uri="{BB962C8B-B14F-4D97-AF65-F5344CB8AC3E}">
        <p14:creationId xmlns:p14="http://schemas.microsoft.com/office/powerpoint/2010/main" val="481919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98429-ECBE-2ECD-4B60-B5AB6B92A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Architectuur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76C49-9EA6-B6E1-D3BD-5A9C0E7F894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C4 Model</a:t>
            </a:r>
          </a:p>
          <a:p>
            <a:r>
              <a:rPr lang="en-US" dirty="0" err="1"/>
              <a:t>Uitleg</a:t>
            </a:r>
            <a:r>
              <a:rPr lang="en-US" dirty="0"/>
              <a:t> Microservices</a:t>
            </a:r>
          </a:p>
          <a:p>
            <a:r>
              <a:rPr lang="en-US" dirty="0"/>
              <a:t>ERD diagram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820208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>
            <a:extLst>
              <a:ext uri="{FF2B5EF4-FFF2-40B4-BE49-F238E27FC236}">
                <a16:creationId xmlns:a16="http://schemas.microsoft.com/office/drawing/2014/main" id="{B1981535-B5AA-4E0C-ACE5-925CC19B2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1">
            <a:extLst>
              <a:ext uri="{FF2B5EF4-FFF2-40B4-BE49-F238E27FC236}">
                <a16:creationId xmlns:a16="http://schemas.microsoft.com/office/drawing/2014/main" id="{BF97D060-AA7E-4411-BA62-28BD1EBD5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7E607C4-A0A1-44FA-981D-EA3B81396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8D97526-B9D9-4257-B6A9-9D7988974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D6ED71-EF4D-92F0-1780-9CE403EFD9A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/>
          <a:stretch>
            <a:fillRect/>
          </a:stretch>
        </p:blipFill>
        <p:spPr>
          <a:xfrm>
            <a:off x="2827300" y="17205"/>
            <a:ext cx="5952906" cy="59082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44EA2C-DB4F-1224-3C62-428B53F2B201}"/>
              </a:ext>
            </a:extLst>
          </p:cNvPr>
          <p:cNvSpPr txBox="1"/>
          <p:nvPr/>
        </p:nvSpPr>
        <p:spPr>
          <a:xfrm>
            <a:off x="363794" y="1936955"/>
            <a:ext cx="2537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C3 – component Diagram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262795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2409A1-CADC-4348-95E7-AB47B9FEC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707" y="287874"/>
            <a:ext cx="8417957" cy="56356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2DA620-4D13-7C46-659D-AA9B43FDB8C4}"/>
              </a:ext>
            </a:extLst>
          </p:cNvPr>
          <p:cNvSpPr txBox="1"/>
          <p:nvPr/>
        </p:nvSpPr>
        <p:spPr>
          <a:xfrm>
            <a:off x="580104" y="1828800"/>
            <a:ext cx="1416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ERD-Diagram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015951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E6F44-AF7E-52D3-C258-E58B7EBC7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82E13-EDDF-2728-7F06-E165DF89D11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3805710" cy="3424107"/>
          </a:xfrm>
        </p:spPr>
        <p:txBody>
          <a:bodyPr/>
          <a:lstStyle/>
          <a:p>
            <a:r>
              <a:rPr lang="en-US" dirty="0" err="1"/>
              <a:t>Kweet</a:t>
            </a:r>
            <a:r>
              <a:rPr lang="en-US" dirty="0"/>
              <a:t> Microservice</a:t>
            </a:r>
          </a:p>
          <a:p>
            <a:pPr lvl="1"/>
            <a:r>
              <a:rPr lang="en-US" dirty="0"/>
              <a:t>Like Context</a:t>
            </a:r>
          </a:p>
          <a:p>
            <a:pPr lvl="1"/>
            <a:r>
              <a:rPr lang="en-US" dirty="0" err="1"/>
              <a:t>Reactie</a:t>
            </a:r>
            <a:r>
              <a:rPr lang="en-US" dirty="0"/>
              <a:t>/Comment </a:t>
            </a:r>
            <a:r>
              <a:rPr lang="en-US" dirty="0" err="1"/>
              <a:t>ConText</a:t>
            </a:r>
            <a:endParaRPr lang="en-US" dirty="0"/>
          </a:p>
          <a:p>
            <a:pPr lvl="1"/>
            <a:r>
              <a:rPr lang="en-US" dirty="0"/>
              <a:t>Bug fixes in </a:t>
            </a:r>
            <a:r>
              <a:rPr lang="en-US" dirty="0" err="1"/>
              <a:t>Kweet</a:t>
            </a:r>
            <a:r>
              <a:rPr lang="en-US" dirty="0"/>
              <a:t> Context</a:t>
            </a:r>
          </a:p>
          <a:p>
            <a:pPr lvl="1"/>
            <a:endParaRPr lang="en-US" dirty="0"/>
          </a:p>
          <a:p>
            <a:pPr lvl="1"/>
            <a:endParaRPr lang="en-NL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E41B6D-FB15-8C7A-3093-27593CC7EB94}"/>
              </a:ext>
            </a:extLst>
          </p:cNvPr>
          <p:cNvSpPr txBox="1">
            <a:spLocks/>
          </p:cNvSpPr>
          <p:nvPr/>
        </p:nvSpPr>
        <p:spPr>
          <a:xfrm>
            <a:off x="4719484" y="2367091"/>
            <a:ext cx="3313471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Authentication service</a:t>
            </a:r>
          </a:p>
          <a:p>
            <a:pPr lvl="1"/>
            <a:r>
              <a:rPr lang="en-US" dirty="0"/>
              <a:t>Register user </a:t>
            </a:r>
          </a:p>
          <a:p>
            <a:pPr lvl="1"/>
            <a:r>
              <a:rPr lang="en-US" dirty="0"/>
              <a:t>Via RabbitMQ een queue </a:t>
            </a:r>
            <a:r>
              <a:rPr lang="en-US" dirty="0" err="1"/>
              <a:t>richting</a:t>
            </a:r>
            <a:r>
              <a:rPr lang="en-US" dirty="0"/>
              <a:t> profile service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NL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E224915-3E0F-AFA3-D6E4-69ACB665410C}"/>
              </a:ext>
            </a:extLst>
          </p:cNvPr>
          <p:cNvSpPr txBox="1">
            <a:spLocks/>
          </p:cNvSpPr>
          <p:nvPr/>
        </p:nvSpPr>
        <p:spPr>
          <a:xfrm>
            <a:off x="8185355" y="2367090"/>
            <a:ext cx="3313471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Profile service</a:t>
            </a:r>
          </a:p>
          <a:p>
            <a:pPr lvl="1"/>
            <a:r>
              <a:rPr lang="en-US" dirty="0"/>
              <a:t>Register profile op basis van auth service</a:t>
            </a:r>
          </a:p>
          <a:p>
            <a:pPr lvl="1"/>
            <a:r>
              <a:rPr lang="en-US" dirty="0"/>
              <a:t>Update profile</a:t>
            </a:r>
          </a:p>
          <a:p>
            <a:pPr lvl="1"/>
            <a:r>
              <a:rPr lang="en-US" dirty="0"/>
              <a:t>Get Profile</a:t>
            </a:r>
          </a:p>
          <a:p>
            <a:pPr lvl="1"/>
            <a:endParaRPr lang="en-US" dirty="0"/>
          </a:p>
          <a:p>
            <a:pPr lvl="1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825734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E30A0-DDC3-5A58-1FC3-C424B42FB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2275-4BCB-F247-FC5C-29F5D624932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3559903" cy="3424107"/>
          </a:xfrm>
        </p:spPr>
        <p:txBody>
          <a:bodyPr/>
          <a:lstStyle/>
          <a:p>
            <a:r>
              <a:rPr lang="en-US" dirty="0" err="1"/>
              <a:t>KweeT</a:t>
            </a:r>
            <a:endParaRPr lang="en-US" dirty="0"/>
          </a:p>
          <a:p>
            <a:pPr lvl="1"/>
            <a:r>
              <a:rPr lang="en-US" dirty="0" err="1"/>
              <a:t>Versturen</a:t>
            </a:r>
            <a:endParaRPr lang="en-US" dirty="0"/>
          </a:p>
          <a:p>
            <a:pPr lvl="1"/>
            <a:r>
              <a:rPr lang="en-US" dirty="0" err="1"/>
              <a:t>Ophalen</a:t>
            </a:r>
            <a:r>
              <a:rPr lang="en-US" dirty="0"/>
              <a:t> per </a:t>
            </a:r>
            <a:r>
              <a:rPr lang="en-US" dirty="0" err="1"/>
              <a:t>gebruiker</a:t>
            </a:r>
            <a:endParaRPr lang="en-US" dirty="0"/>
          </a:p>
          <a:p>
            <a:pPr lvl="1"/>
            <a:r>
              <a:rPr lang="en-US" dirty="0" err="1"/>
              <a:t>Verwijderen</a:t>
            </a:r>
            <a:endParaRPr lang="en-US" dirty="0"/>
          </a:p>
          <a:p>
            <a:pPr lvl="1"/>
            <a:r>
              <a:rPr lang="en-US" dirty="0" err="1"/>
              <a:t>Bewerken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3E2535C-B3B2-98E6-84DC-F5E3340E0991}"/>
              </a:ext>
            </a:extLst>
          </p:cNvPr>
          <p:cNvSpPr txBox="1">
            <a:spLocks/>
          </p:cNvSpPr>
          <p:nvPr/>
        </p:nvSpPr>
        <p:spPr>
          <a:xfrm>
            <a:off x="7452851" y="2367092"/>
            <a:ext cx="3559903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Login</a:t>
            </a:r>
          </a:p>
          <a:p>
            <a:pPr lvl="1"/>
            <a:r>
              <a:rPr lang="en-US" dirty="0"/>
              <a:t>Cookies</a:t>
            </a:r>
          </a:p>
          <a:p>
            <a:pPr lvl="1"/>
            <a:r>
              <a:rPr lang="en-US" dirty="0"/>
              <a:t>JWT Token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F98298-C35D-5844-2738-BD67295ED49D}"/>
              </a:ext>
            </a:extLst>
          </p:cNvPr>
          <p:cNvSpPr txBox="1">
            <a:spLocks/>
          </p:cNvSpPr>
          <p:nvPr/>
        </p:nvSpPr>
        <p:spPr>
          <a:xfrm>
            <a:off x="4473677" y="2367091"/>
            <a:ext cx="3559903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Kweet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Like</a:t>
            </a:r>
          </a:p>
          <a:p>
            <a:pPr lvl="1"/>
            <a:r>
              <a:rPr lang="en-US" dirty="0"/>
              <a:t>Unlike</a:t>
            </a:r>
          </a:p>
        </p:txBody>
      </p:sp>
    </p:spTree>
    <p:extLst>
      <p:ext uri="{BB962C8B-B14F-4D97-AF65-F5344CB8AC3E}">
        <p14:creationId xmlns:p14="http://schemas.microsoft.com/office/powerpoint/2010/main" val="391481817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145</TotalTime>
  <Words>129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Tw Cen MT</vt:lpstr>
      <vt:lpstr>Droplet</vt:lpstr>
      <vt:lpstr>Oplevering Sprint 2</vt:lpstr>
      <vt:lpstr>Inhoudsopgave</vt:lpstr>
      <vt:lpstr>Het idee</vt:lpstr>
      <vt:lpstr>Sprint achievements</vt:lpstr>
      <vt:lpstr>Architectuur</vt:lpstr>
      <vt:lpstr>PowerPoint Presentation</vt:lpstr>
      <vt:lpstr>PowerPoint Presentation</vt:lpstr>
      <vt:lpstr>Backend</vt:lpstr>
      <vt:lpstr>Frontend</vt:lpstr>
      <vt:lpstr>DeMO</vt:lpstr>
      <vt:lpstr>Planning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Oplevering Sprint 2</dc:title>
  <dc:creator>Nick Van der Meer</dc:creator>
  <cp:lastModifiedBy>Nick Van der Meer</cp:lastModifiedBy>
  <cp:revision>18</cp:revision>
  <dcterms:created xsi:type="dcterms:W3CDTF">2023-04-11T12:43:29Z</dcterms:created>
  <dcterms:modified xsi:type="dcterms:W3CDTF">2023-04-12T09:34:22Z</dcterms:modified>
</cp:coreProperties>
</file>