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5" r:id="rId6"/>
    <p:sldId id="267" r:id="rId7"/>
    <p:sldId id="269" r:id="rId8"/>
    <p:sldId id="271" r:id="rId9"/>
    <p:sldId id="272" r:id="rId10"/>
    <p:sldId id="274" r:id="rId11"/>
    <p:sldId id="275" r:id="rId12"/>
    <p:sldId id="27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01/06/2023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Load Testing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6F192-DB69-D729-A431-6C465E93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0" y="2387746"/>
            <a:ext cx="2644369" cy="906859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C65DAA7E-F892-D466-D701-7FDAE473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4" y="3748035"/>
            <a:ext cx="8869897" cy="149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09C017-B8C5-C7C9-A331-B9C21A5A14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" y="5293932"/>
            <a:ext cx="11896372" cy="141543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3524056-E8B3-A949-D1BB-361D62A94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90" y="0"/>
            <a:ext cx="5972810" cy="37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7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GDPR Delete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41686-BCD0-F96F-E62E-B9AE2398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53" y="4569835"/>
            <a:ext cx="10466388" cy="1382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EEA8D-278D-092D-2F6E-C661843F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32" y="110549"/>
            <a:ext cx="656900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Function as a service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776F2-01F7-F60E-6C1A-D1E9B45B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68" y="393292"/>
            <a:ext cx="5882018" cy="3318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FED6D-D795-1C33-E123-74DC9797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3" y="2989827"/>
            <a:ext cx="394750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A5BA2-5541-542D-DA1F-218BDC900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363258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5</a:t>
            </a:r>
          </a:p>
          <a:p>
            <a:r>
              <a:rPr lang="en-US" dirty="0"/>
              <a:t>Monitoring</a:t>
            </a:r>
          </a:p>
          <a:p>
            <a:r>
              <a:rPr lang="en-US" dirty="0" err="1"/>
              <a:t>Onderzoek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Het Idee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Planning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9F0-7488-E966-5523-E6784317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70B-D4EA-1A1D-9631-A0811DB71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Kwetter</a:t>
            </a:r>
            <a:r>
              <a:rPr lang="en-US" dirty="0"/>
              <a:t> casus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C# </a:t>
            </a:r>
            <a:r>
              <a:rPr lang="en-US" dirty="0" err="1"/>
              <a:t>.net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1766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in online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Read/write databases split</a:t>
            </a:r>
          </a:p>
          <a:p>
            <a:r>
              <a:rPr lang="en-US" dirty="0"/>
              <a:t>load </a:t>
            </a:r>
            <a:r>
              <a:rPr lang="en-US" dirty="0" err="1"/>
              <a:t>TEsting</a:t>
            </a:r>
            <a:endParaRPr lang="en-US" dirty="0"/>
          </a:p>
          <a:p>
            <a:r>
              <a:rPr lang="en-US" dirty="0"/>
              <a:t>GDPR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/>
              <a:t>Function as a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6ED71-EF4D-92F0-1780-9CE403EFD9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827300" y="-12291"/>
            <a:ext cx="5952906" cy="590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4EA2C-DB4F-1224-3C62-428B53F2B201}"/>
              </a:ext>
            </a:extLst>
          </p:cNvPr>
          <p:cNvSpPr txBox="1"/>
          <p:nvPr/>
        </p:nvSpPr>
        <p:spPr>
          <a:xfrm>
            <a:off x="363794" y="1936955"/>
            <a:ext cx="25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 – component Diagram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27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AKS</a:t>
            </a:r>
          </a:p>
          <a:p>
            <a:r>
              <a:rPr lang="en-US" dirty="0"/>
              <a:t>Video bewijs met werkende online cluster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602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EF2827-E647-E793-E3A8-2DFD36BC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63612"/>
            <a:ext cx="10213462" cy="47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r>
              <a:rPr lang="en-US" dirty="0" err="1"/>
              <a:t>Gesplit</a:t>
            </a:r>
            <a:r>
              <a:rPr lang="en-US" dirty="0"/>
              <a:t> in read </a:t>
            </a:r>
            <a:r>
              <a:rPr lang="en-US" dirty="0" err="1"/>
              <a:t>en</a:t>
            </a:r>
            <a:r>
              <a:rPr lang="en-US" dirty="0"/>
              <a:t> write microservice</a:t>
            </a:r>
          </a:p>
          <a:p>
            <a:r>
              <a:rPr lang="en-US" dirty="0" err="1"/>
              <a:t>Verbonden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via event bus (</a:t>
            </a:r>
            <a:r>
              <a:rPr lang="en-US" dirty="0" err="1"/>
              <a:t>rabbitmq</a:t>
            </a:r>
            <a:r>
              <a:rPr lang="en-US" dirty="0"/>
              <a:t>)</a:t>
            </a:r>
          </a:p>
          <a:p>
            <a:r>
              <a:rPr lang="en-US" dirty="0"/>
              <a:t>Rollback </a:t>
            </a:r>
            <a:r>
              <a:rPr lang="en-US" dirty="0" err="1"/>
              <a:t>functionaliteit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A42-6A0D-5B57-2F94-2FDDC8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1" y="200777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43ED6-B1E5-369C-3407-6B8F7383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2957133"/>
            <a:ext cx="6035563" cy="3795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6BA7D-411E-8223-00E6-3C4F1BA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5" y="2804720"/>
            <a:ext cx="597459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24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362</TotalTime>
  <Words>103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Oplevering Sprint 4</vt:lpstr>
      <vt:lpstr>Inhoudsopgave</vt:lpstr>
      <vt:lpstr>Het idee</vt:lpstr>
      <vt:lpstr>Sprint achievements</vt:lpstr>
      <vt:lpstr>PowerPoint Presentation</vt:lpstr>
      <vt:lpstr>Online Kubernetes cluster</vt:lpstr>
      <vt:lpstr>Online Kubernetes cluster</vt:lpstr>
      <vt:lpstr> Read/write microservices split</vt:lpstr>
      <vt:lpstr> Read/write microservices split</vt:lpstr>
      <vt:lpstr>Load Testing</vt:lpstr>
      <vt:lpstr>GDPR Delete</vt:lpstr>
      <vt:lpstr>Function as a service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42</cp:revision>
  <dcterms:created xsi:type="dcterms:W3CDTF">2023-04-11T12:43:29Z</dcterms:created>
  <dcterms:modified xsi:type="dcterms:W3CDTF">2023-06-01T10:54:30Z</dcterms:modified>
</cp:coreProperties>
</file>