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Project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Nick van der Meer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Standard case </a:t>
            </a:r>
            <a:r>
              <a:rPr lang="en-US" dirty="0" err="1"/>
              <a:t>kwetter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41" y="1671638"/>
            <a:ext cx="5111750" cy="1204912"/>
          </a:xfrm>
        </p:spPr>
        <p:txBody>
          <a:bodyPr/>
          <a:lstStyle/>
          <a:p>
            <a:r>
              <a:rPr lang="en-US" dirty="0"/>
              <a:t>Non </a:t>
            </a:r>
            <a:br>
              <a:rPr lang="en-US" dirty="0"/>
            </a:br>
            <a:r>
              <a:rPr lang="en-US" dirty="0"/>
              <a:t>functionals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452" y="3218656"/>
            <a:ext cx="3800540" cy="2476290"/>
          </a:xfrm>
        </p:spPr>
        <p:txBody>
          <a:bodyPr>
            <a:normAutofit/>
          </a:bodyPr>
          <a:lstStyle/>
          <a:p>
            <a:r>
              <a:rPr lang="en-US" dirty="0"/>
              <a:t>Maintainability (microservices architecture</a:t>
            </a:r>
          </a:p>
          <a:p>
            <a:r>
              <a:rPr lang="en-US" dirty="0"/>
              <a:t>Performance (x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)</a:t>
            </a:r>
          </a:p>
          <a:p>
            <a:r>
              <a:rPr lang="en-US" dirty="0"/>
              <a:t>Security/privacy (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voldoen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AVG)</a:t>
            </a:r>
          </a:p>
          <a:p>
            <a:r>
              <a:rPr lang="en-US" dirty="0"/>
              <a:t>Microsoft </a:t>
            </a:r>
            <a:r>
              <a:rPr lang="en-US" dirty="0" err="1"/>
              <a:t>georiënteerd</a:t>
            </a:r>
            <a:r>
              <a:rPr lang="en-US" dirty="0"/>
              <a:t> (</a:t>
            </a:r>
            <a:r>
              <a:rPr lang="en-US" dirty="0" err="1"/>
              <a:t>azure,C</a:t>
            </a:r>
            <a:r>
              <a:rPr lang="en-US" dirty="0"/>
              <a:t># visual studio (code)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9F9488-FA6A-03E7-5C91-F318F2F0F751}"/>
              </a:ext>
            </a:extLst>
          </p:cNvPr>
          <p:cNvSpPr txBox="1">
            <a:spLocks/>
          </p:cNvSpPr>
          <p:nvPr/>
        </p:nvSpPr>
        <p:spPr>
          <a:xfrm>
            <a:off x="5223652" y="1671638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Functionals</a:t>
            </a:r>
            <a:endParaRPr lang="nl-NL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0406A7C-02E1-8231-56A8-DB9D1277BEFB}"/>
              </a:ext>
            </a:extLst>
          </p:cNvPr>
          <p:cNvSpPr txBox="1">
            <a:spLocks/>
          </p:cNvSpPr>
          <p:nvPr/>
        </p:nvSpPr>
        <p:spPr>
          <a:xfrm>
            <a:off x="5223652" y="3261915"/>
            <a:ext cx="3184719" cy="2433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Tweet </a:t>
            </a:r>
            <a:r>
              <a:rPr lang="en-US" dirty="0" err="1"/>
              <a:t>versturen</a:t>
            </a:r>
            <a:r>
              <a:rPr lang="en-US" dirty="0"/>
              <a:t>/</a:t>
            </a:r>
            <a:r>
              <a:rPr lang="en-US" dirty="0" err="1"/>
              <a:t>verwijderen</a:t>
            </a:r>
            <a:r>
              <a:rPr lang="en-US" dirty="0"/>
              <a:t>/liken</a:t>
            </a:r>
          </a:p>
          <a:p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Zoeken</a:t>
            </a:r>
            <a:r>
              <a:rPr lang="en-US" dirty="0"/>
              <a:t> door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Reageren</a:t>
            </a:r>
            <a:r>
              <a:rPr lang="en-US" dirty="0"/>
              <a:t> op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volgen</a:t>
            </a:r>
            <a:r>
              <a:rPr lang="en-US" dirty="0"/>
              <a:t>/</a:t>
            </a:r>
            <a:r>
              <a:rPr lang="en-US" dirty="0" err="1"/>
              <a:t>ontvolgen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Inloggen</a:t>
            </a:r>
            <a:r>
              <a:rPr lang="en-US" dirty="0"/>
              <a:t>/</a:t>
            </a:r>
            <a:r>
              <a:rPr lang="en-US" dirty="0" err="1"/>
              <a:t>uitloggen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0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Architecture/technical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471862" cy="1525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Microservices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broker (RabbitMQ)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host </a:t>
            </a:r>
            <a:r>
              <a:rPr lang="en-US" dirty="0" err="1"/>
              <a:t>omgeving</a:t>
            </a:r>
            <a:r>
              <a:rPr lang="en-US" dirty="0"/>
              <a:t> (deploy in Kubernetes </a:t>
            </a:r>
            <a:r>
              <a:rPr lang="en-US" dirty="0" err="1"/>
              <a:t>voor</a:t>
            </a:r>
            <a:r>
              <a:rPr lang="en-US" dirty="0"/>
              <a:t> scalability)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frontend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5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102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Project pitch</vt:lpstr>
      <vt:lpstr>IDEA</vt:lpstr>
      <vt:lpstr>Non  functionals</vt:lpstr>
      <vt:lpstr>Architecture/technical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pitch</dc:title>
  <dc:creator>Nick Van der Meer</dc:creator>
  <cp:lastModifiedBy>Nick Van der Meer</cp:lastModifiedBy>
  <cp:revision>6</cp:revision>
  <dcterms:created xsi:type="dcterms:W3CDTF">2023-02-27T08:21:12Z</dcterms:created>
  <dcterms:modified xsi:type="dcterms:W3CDTF">2023-02-27T10:50:17Z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