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67" r:id="rId6"/>
    <p:sldId id="271" r:id="rId7"/>
    <p:sldId id="277" r:id="rId8"/>
    <p:sldId id="274" r:id="rId9"/>
    <p:sldId id="27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1E89D-5504-42F5-9347-D2CC114649F7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DE023-EE75-439B-8548-0C06C960C85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281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450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000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1003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75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462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6819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99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672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768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309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854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642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011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510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665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322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166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630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8651-2D3D-CB31-0562-F728C3C72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Oplevering</a:t>
            </a:r>
            <a:r>
              <a:rPr lang="en-US" dirty="0"/>
              <a:t> Sprint 5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F303D-123D-F3AE-BBA9-55C438120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van der Meer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9687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798B-3D1A-7855-A69C-9AF63952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Conclusie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A5BA2-5541-542D-DA1F-218BDC9003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363258" cy="342410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6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5688-06F2-0907-6E1F-A77C9D6A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B371D-3BC0-9B28-9F98-0D92C3C930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Het Idee</a:t>
            </a:r>
          </a:p>
          <a:p>
            <a:r>
              <a:rPr lang="en-US" dirty="0"/>
              <a:t>Semester achievements</a:t>
            </a:r>
          </a:p>
          <a:p>
            <a:endParaRPr lang="en-US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3430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C9F0-7488-E966-5523-E6784317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 idee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C70B-D4EA-1A1D-9631-A0811DB71A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Kwetter</a:t>
            </a:r>
            <a:r>
              <a:rPr lang="en-US" dirty="0"/>
              <a:t> casus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C# </a:t>
            </a:r>
            <a:r>
              <a:rPr lang="en-US" dirty="0" err="1"/>
              <a:t>.net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1766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060A-7971-2B21-C875-0CAEE4BA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achievements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257C-BFD6-669E-F36B-938388D453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Kubernetes in online </a:t>
            </a:r>
            <a:r>
              <a:rPr lang="en-US" dirty="0" err="1"/>
              <a:t>omgeving</a:t>
            </a:r>
            <a:endParaRPr lang="en-US" dirty="0"/>
          </a:p>
          <a:p>
            <a:r>
              <a:rPr lang="en-US" dirty="0"/>
              <a:t>Read/write databases split</a:t>
            </a:r>
          </a:p>
          <a:p>
            <a:r>
              <a:rPr lang="en-US" dirty="0"/>
              <a:t>load </a:t>
            </a:r>
            <a:r>
              <a:rPr lang="en-US" dirty="0" err="1"/>
              <a:t>TEsting</a:t>
            </a:r>
            <a:endParaRPr lang="en-US" dirty="0"/>
          </a:p>
          <a:p>
            <a:r>
              <a:rPr lang="en-US" dirty="0"/>
              <a:t>GDPR </a:t>
            </a:r>
            <a:r>
              <a:rPr lang="en-US" dirty="0" err="1"/>
              <a:t>Functionaliteit</a:t>
            </a:r>
            <a:endParaRPr lang="en-US" dirty="0"/>
          </a:p>
          <a:p>
            <a:r>
              <a:rPr lang="en-US" dirty="0"/>
              <a:t>Function as a service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1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6F44-AF7E-52D3-C258-E58B7EBC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Kubernetes cluster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88BDFF-173B-684A-E3E0-5EC1F2EAAB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445750"/>
            <a:ext cx="10363826" cy="3424107"/>
          </a:xfrm>
        </p:spPr>
        <p:txBody>
          <a:bodyPr/>
          <a:lstStyle/>
          <a:p>
            <a:r>
              <a:rPr lang="en-US" dirty="0"/>
              <a:t>AKS</a:t>
            </a:r>
          </a:p>
          <a:p>
            <a:r>
              <a:rPr lang="en-US" dirty="0"/>
              <a:t>Een van de </a:t>
            </a:r>
            <a:r>
              <a:rPr lang="en-US" dirty="0" err="1"/>
              <a:t>eerste</a:t>
            </a:r>
            <a:endParaRPr lang="en-US" dirty="0"/>
          </a:p>
          <a:p>
            <a:endParaRPr lang="en-NL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F60EDCB-63AD-C9BD-BE0B-D3986438D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96" y="1972036"/>
            <a:ext cx="8357649" cy="389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3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6F44-AF7E-52D3-C258-E58B7EBC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25430"/>
          </a:xfrm>
        </p:spPr>
        <p:txBody>
          <a:bodyPr/>
          <a:lstStyle/>
          <a:p>
            <a:r>
              <a:rPr lang="en-US" dirty="0"/>
              <a:t> Read/write microservices split (CQRS)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63322-BFB8-8053-4861-8C6EE7C709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Kweet</a:t>
            </a:r>
            <a:r>
              <a:rPr lang="en-US" dirty="0"/>
              <a:t> context</a:t>
            </a:r>
          </a:p>
          <a:p>
            <a:r>
              <a:rPr lang="en-US" dirty="0" err="1"/>
              <a:t>Gesplit</a:t>
            </a:r>
            <a:r>
              <a:rPr lang="en-US" dirty="0"/>
              <a:t> in read </a:t>
            </a:r>
            <a:r>
              <a:rPr lang="en-US" dirty="0" err="1"/>
              <a:t>en</a:t>
            </a:r>
            <a:r>
              <a:rPr lang="en-US" dirty="0"/>
              <a:t> write microservice</a:t>
            </a:r>
          </a:p>
          <a:p>
            <a:r>
              <a:rPr lang="en-US" dirty="0" err="1"/>
              <a:t>Verbonden</a:t>
            </a:r>
            <a:r>
              <a:rPr lang="en-US" dirty="0"/>
              <a:t> met </a:t>
            </a:r>
            <a:r>
              <a:rPr lang="en-US" dirty="0" err="1"/>
              <a:t>elkaar</a:t>
            </a:r>
            <a:r>
              <a:rPr lang="en-US" dirty="0"/>
              <a:t> via event bus (</a:t>
            </a:r>
            <a:r>
              <a:rPr lang="en-US" dirty="0" err="1"/>
              <a:t>rabbitmq</a:t>
            </a:r>
            <a:r>
              <a:rPr lang="en-US" dirty="0"/>
              <a:t>)</a:t>
            </a:r>
          </a:p>
          <a:p>
            <a:r>
              <a:rPr lang="en-US" dirty="0"/>
              <a:t>Rollback </a:t>
            </a:r>
            <a:r>
              <a:rPr lang="en-US" dirty="0" err="1"/>
              <a:t>functionaliteit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4CA42-6A0D-5B57-2F94-2FDDC8696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741" y="2007777"/>
            <a:ext cx="31527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1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2F0A-0571-E5DC-ADDA-37F90EF4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72F1-CE96-644E-1396-5EB4AD13F6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RabbitMq</a:t>
            </a:r>
          </a:p>
          <a:p>
            <a:r>
              <a:rPr lang="en-US" dirty="0" err="1"/>
              <a:t>Tussen</a:t>
            </a:r>
            <a:r>
              <a:rPr lang="en-US" dirty="0"/>
              <a:t> alle microservices</a:t>
            </a:r>
          </a:p>
          <a:p>
            <a:r>
              <a:rPr lang="en-US" dirty="0"/>
              <a:t>1 queue met </a:t>
            </a:r>
            <a:r>
              <a:rPr lang="en-US" dirty="0" err="1"/>
              <a:t>meerdere</a:t>
            </a:r>
            <a:r>
              <a:rPr lang="en-US" dirty="0"/>
              <a:t> subscribers (GDPR)</a:t>
            </a:r>
          </a:p>
          <a:p>
            <a:r>
              <a:rPr lang="en-US" dirty="0" err="1"/>
              <a:t>Zowel</a:t>
            </a:r>
            <a:r>
              <a:rPr lang="en-US" dirty="0"/>
              <a:t> in cluster </a:t>
            </a:r>
            <a:r>
              <a:rPr lang="en-US" dirty="0" err="1"/>
              <a:t>als</a:t>
            </a:r>
            <a:r>
              <a:rPr lang="en-US" dirty="0"/>
              <a:t> cloud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70FA7-EFD7-81E8-0387-7A25BE0DF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4786145"/>
            <a:ext cx="10466388" cy="138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1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FE88-E9CF-D3B8-9F2B-A24F4A8F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88517" y="1036118"/>
            <a:ext cx="10364451" cy="1596177"/>
          </a:xfrm>
        </p:spPr>
        <p:txBody>
          <a:bodyPr/>
          <a:lstStyle/>
          <a:p>
            <a:r>
              <a:rPr lang="en-US" dirty="0"/>
              <a:t>Load Testing</a:t>
            </a:r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96F192-DB69-D729-A431-6C465E934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10" y="2387746"/>
            <a:ext cx="2644369" cy="906859"/>
          </a:xfrm>
          <a:prstGeom prst="rect">
            <a:avLst/>
          </a:prstGeom>
        </p:spPr>
      </p:pic>
      <p:pic>
        <p:nvPicPr>
          <p:cNvPr id="12" name="Picture 11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C65DAA7E-F892-D466-D701-7FDAE4732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14" y="3748035"/>
            <a:ext cx="8869897" cy="1494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109C017-B8C5-C7C9-A331-B9C21A5A14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4" y="5293932"/>
            <a:ext cx="11896372" cy="1415432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83524056-E8B3-A949-D1BB-361D62A94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190" y="0"/>
            <a:ext cx="5972810" cy="374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7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FE88-E9CF-D3B8-9F2B-A24F4A8F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88517" y="1036118"/>
            <a:ext cx="10364451" cy="1596177"/>
          </a:xfrm>
        </p:spPr>
        <p:txBody>
          <a:bodyPr/>
          <a:lstStyle/>
          <a:p>
            <a:r>
              <a:rPr lang="en-US" dirty="0"/>
              <a:t>Cloud Services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79D19-A68D-87E1-B6CE-CD7C2D8CC145}"/>
              </a:ext>
            </a:extLst>
          </p:cNvPr>
          <p:cNvSpPr txBox="1"/>
          <p:nvPr/>
        </p:nvSpPr>
        <p:spPr>
          <a:xfrm>
            <a:off x="1314495" y="2353375"/>
            <a:ext cx="4919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Event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Function as a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Kennis</a:t>
            </a:r>
            <a:r>
              <a:rPr lang="en-US" sz="2400" dirty="0"/>
              <a:t> </a:t>
            </a:r>
            <a:r>
              <a:rPr lang="en-US" sz="2400" dirty="0" err="1"/>
              <a:t>overdragen</a:t>
            </a:r>
            <a:r>
              <a:rPr lang="en-US" sz="2400" dirty="0"/>
              <a:t> </a:t>
            </a:r>
            <a:r>
              <a:rPr lang="en-US" sz="2400" dirty="0" err="1"/>
              <a:t>aan</a:t>
            </a:r>
            <a:r>
              <a:rPr lang="en-US" sz="2400" dirty="0"/>
              <a:t> </a:t>
            </a:r>
            <a:r>
              <a:rPr lang="en-US" sz="2400" dirty="0" err="1"/>
              <a:t>anderen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856356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374</TotalTime>
  <Words>112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Droplet</vt:lpstr>
      <vt:lpstr>Oplevering Sprint 5</vt:lpstr>
      <vt:lpstr>Inhoudsopgave</vt:lpstr>
      <vt:lpstr>Het idee</vt:lpstr>
      <vt:lpstr>Semester achievements</vt:lpstr>
      <vt:lpstr>Online Kubernetes cluster</vt:lpstr>
      <vt:lpstr> Read/write microservices split (CQRS)</vt:lpstr>
      <vt:lpstr>Event bus</vt:lpstr>
      <vt:lpstr>Load Testing</vt:lpstr>
      <vt:lpstr>Cloud Services</vt:lpstr>
      <vt:lpstr>Conclusie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Oplevering Sprint 2</dc:title>
  <dc:creator>Nick Van der Meer</dc:creator>
  <cp:lastModifiedBy>Nick Van der Meer</cp:lastModifiedBy>
  <cp:revision>52</cp:revision>
  <dcterms:created xsi:type="dcterms:W3CDTF">2023-04-11T12:43:29Z</dcterms:created>
  <dcterms:modified xsi:type="dcterms:W3CDTF">2023-06-15T06:54:20Z</dcterms:modified>
</cp:coreProperties>
</file>