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3" r:id="rId4"/>
    <p:sldId id="258" r:id="rId5"/>
    <p:sldId id="270" r:id="rId6"/>
    <p:sldId id="265" r:id="rId7"/>
    <p:sldId id="266" r:id="rId8"/>
    <p:sldId id="269" r:id="rId9"/>
    <p:sldId id="267" r:id="rId10"/>
    <p:sldId id="268" r:id="rId11"/>
    <p:sldId id="259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E89D-5504-42F5-9347-D2CC114649F7}" type="datetimeFigureOut">
              <a:rPr lang="en-NL" smtClean="0"/>
              <a:t>07/05/2023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DE023-EE75-439B-8548-0C06C960C85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281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DE023-EE75-439B-8548-0C06C960C857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103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07/05/2023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450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07/05/2023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000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07/05/2023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1003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07/05/2023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75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07/05/2023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462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07/05/2023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6819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07/05/2023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99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07/05/2023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672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07/05/2023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768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07/05/2023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309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07/05/2023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854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07/05/2023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642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07/05/2023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011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07/05/2023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510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07/05/2023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665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07/05/2023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322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07/05/2023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166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951947-9447-48DA-9278-6987680B3251}" type="datetimeFigureOut">
              <a:rPr lang="en-NL" smtClean="0"/>
              <a:t>07/05/2023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630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8651-2D3D-CB31-0562-F728C3C72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Oplevering</a:t>
            </a:r>
            <a:r>
              <a:rPr lang="en-US" dirty="0"/>
              <a:t> Sprint 3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F303D-123D-F3AE-BBA9-55C438120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van der Meer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687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9E9073-F380-1277-1587-7855D2E8A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750" y="753108"/>
            <a:ext cx="2865450" cy="5651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49B0BB-C10B-27C3-52BD-F49FEDF34F0E}"/>
              </a:ext>
            </a:extLst>
          </p:cNvPr>
          <p:cNvSpPr txBox="1"/>
          <p:nvPr/>
        </p:nvSpPr>
        <p:spPr>
          <a:xfrm>
            <a:off x="5842657" y="343474"/>
            <a:ext cx="3706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Kweet</a:t>
            </a:r>
            <a:r>
              <a:rPr lang="en-US" dirty="0"/>
              <a:t> Microservice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Kweet</a:t>
            </a:r>
            <a:r>
              <a:rPr lang="en-US" dirty="0"/>
              <a:t>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Reactie</a:t>
            </a:r>
            <a:r>
              <a:rPr lang="en-US" dirty="0"/>
              <a:t>/Comment Context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3BB26-C12E-F8D9-DCE7-8033E72E4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296" y="2013048"/>
            <a:ext cx="6197180" cy="450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9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88BDFF-173B-684A-E3E0-5EC1F2EAAB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45750"/>
            <a:ext cx="10363826" cy="3424107"/>
          </a:xfrm>
        </p:spPr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gemaakt</a:t>
            </a:r>
            <a:r>
              <a:rPr lang="en-US" dirty="0"/>
              <a:t> met Cloud deployment Kubernetes</a:t>
            </a:r>
          </a:p>
          <a:p>
            <a:r>
              <a:rPr lang="en-US" dirty="0" err="1"/>
              <a:t>Eerste</a:t>
            </a:r>
            <a:r>
              <a:rPr lang="en-US" dirty="0"/>
              <a:t> microservice online </a:t>
            </a:r>
            <a:r>
              <a:rPr lang="en-US" dirty="0" err="1"/>
              <a:t>gedeployed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azure apps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2573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E496-FC9F-A750-AA24-7644767ED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DeMO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E9046-30D8-9376-5F60-2D4A82D53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14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798B-3D1A-7855-A69C-9AF63952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E320-6100-E628-1F96-4A1251427B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33832" y="2512092"/>
            <a:ext cx="3399504" cy="3424107"/>
          </a:xfrm>
        </p:spPr>
        <p:txBody>
          <a:bodyPr/>
          <a:lstStyle/>
          <a:p>
            <a:r>
              <a:rPr lang="en-US" dirty="0"/>
              <a:t>Sprint 4</a:t>
            </a:r>
          </a:p>
          <a:p>
            <a:pPr marL="0" indent="0">
              <a:buNone/>
            </a:pPr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 4 tm 6</a:t>
            </a:r>
          </a:p>
          <a:p>
            <a:pPr marL="0" indent="0">
              <a:buNone/>
            </a:pPr>
            <a:r>
              <a:rPr lang="en-US" dirty="0" err="1"/>
              <a:t>Afronden</a:t>
            </a:r>
            <a:r>
              <a:rPr lang="en-US" dirty="0"/>
              <a:t> backend</a:t>
            </a:r>
          </a:p>
          <a:p>
            <a:pPr marL="0" indent="0">
              <a:buNone/>
            </a:pPr>
            <a:r>
              <a:rPr lang="en-US" dirty="0"/>
              <a:t>Ci/CD </a:t>
            </a:r>
            <a:r>
              <a:rPr lang="en-US" dirty="0" err="1"/>
              <a:t>afmaken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Deployment </a:t>
            </a:r>
            <a:r>
              <a:rPr lang="en-US" dirty="0" err="1"/>
              <a:t>naar</a:t>
            </a:r>
            <a:r>
              <a:rPr lang="en-US" dirty="0"/>
              <a:t> cloud </a:t>
            </a:r>
            <a:r>
              <a:rPr lang="en-US" dirty="0" err="1"/>
              <a:t>verder</a:t>
            </a:r>
            <a:r>
              <a:rPr lang="en-US" dirty="0"/>
              <a:t> </a:t>
            </a:r>
            <a:r>
              <a:rPr lang="en-US" dirty="0" err="1"/>
              <a:t>uitwerken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Stress-testing</a:t>
            </a:r>
          </a:p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707BF0-EFCF-7AA4-15EA-142E7BB1E504}"/>
              </a:ext>
            </a:extLst>
          </p:cNvPr>
          <p:cNvSpPr txBox="1">
            <a:spLocks/>
          </p:cNvSpPr>
          <p:nvPr/>
        </p:nvSpPr>
        <p:spPr>
          <a:xfrm>
            <a:off x="5043322" y="2512092"/>
            <a:ext cx="2871645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Sprint 5</a:t>
            </a:r>
          </a:p>
          <a:p>
            <a:pPr marL="0" indent="0">
              <a:buNone/>
            </a:pPr>
            <a:r>
              <a:rPr lang="en-US" dirty="0" err="1"/>
              <a:t>Testen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Afronden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5216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5688-06F2-0907-6E1F-A77C9D6A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371D-3BC0-9B28-9F98-0D92C3C930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Het Idee</a:t>
            </a:r>
          </a:p>
          <a:p>
            <a:r>
              <a:rPr lang="en-US" dirty="0"/>
              <a:t>Sprint achievements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Planning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3430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C9F0-7488-E966-5523-E6784317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 idee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C70B-D4EA-1A1D-9631-A0811DB71A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Kwetter</a:t>
            </a:r>
            <a:r>
              <a:rPr lang="en-US" dirty="0"/>
              <a:t> casus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C# </a:t>
            </a:r>
            <a:r>
              <a:rPr lang="en-US" dirty="0" err="1"/>
              <a:t>.net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1766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060A-7971-2B21-C875-0CAEE4BA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achievements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257C-BFD6-669E-F36B-938388D453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Kubernetes in locale </a:t>
            </a:r>
            <a:r>
              <a:rPr lang="en-US" dirty="0" err="1"/>
              <a:t>omgeving</a:t>
            </a:r>
            <a:endParaRPr lang="en-US" dirty="0"/>
          </a:p>
          <a:p>
            <a:r>
              <a:rPr lang="en-US" dirty="0"/>
              <a:t>Start </a:t>
            </a:r>
            <a:r>
              <a:rPr lang="en-US" dirty="0" err="1"/>
              <a:t>onderzoek</a:t>
            </a:r>
            <a:r>
              <a:rPr lang="en-US" dirty="0"/>
              <a:t>/</a:t>
            </a:r>
            <a:r>
              <a:rPr lang="en-US" dirty="0" err="1"/>
              <a:t>mogelijkheden</a:t>
            </a:r>
            <a:r>
              <a:rPr lang="en-US" dirty="0"/>
              <a:t> cloud provider </a:t>
            </a:r>
            <a:r>
              <a:rPr lang="en-US" dirty="0" err="1"/>
              <a:t>kubernetes</a:t>
            </a:r>
            <a:endParaRPr lang="en-US" dirty="0"/>
          </a:p>
          <a:p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deelvraag</a:t>
            </a:r>
            <a:r>
              <a:rPr lang="en-US" dirty="0"/>
              <a:t> 1 tm 3 </a:t>
            </a:r>
            <a:r>
              <a:rPr lang="en-US" dirty="0" err="1"/>
              <a:t>afgerond</a:t>
            </a:r>
            <a:endParaRPr lang="en-US" dirty="0"/>
          </a:p>
          <a:p>
            <a:r>
              <a:rPr lang="en-US" dirty="0"/>
              <a:t>Follow microservice </a:t>
            </a:r>
            <a:r>
              <a:rPr lang="en-US" dirty="0" err="1"/>
              <a:t>aangemaakt</a:t>
            </a:r>
            <a:endParaRPr lang="en-US" dirty="0"/>
          </a:p>
          <a:p>
            <a:r>
              <a:rPr lang="en-US" dirty="0"/>
              <a:t>Deployment </a:t>
            </a:r>
            <a:r>
              <a:rPr lang="en-US" dirty="0" err="1"/>
              <a:t>eerste</a:t>
            </a:r>
            <a:r>
              <a:rPr lang="en-US" dirty="0"/>
              <a:t> microservice </a:t>
            </a:r>
            <a:r>
              <a:rPr lang="en-US" dirty="0" err="1"/>
              <a:t>naar</a:t>
            </a:r>
            <a:r>
              <a:rPr lang="en-US" dirty="0"/>
              <a:t> azure apps (online </a:t>
            </a:r>
            <a:r>
              <a:rPr lang="en-US" dirty="0" err="1"/>
              <a:t>omgeving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191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1BCD-690C-7EFD-B255-ED50ACC0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Kubernetes cluster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3FC0D-086F-6C9B-A67F-4810C2635A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4" y="2118246"/>
            <a:ext cx="5921253" cy="13107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58166-F00E-4D2D-C23B-4D33E0685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3837718"/>
            <a:ext cx="7506350" cy="13259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A528FE-1823-F3AC-9A24-F6849AE972D6}"/>
              </a:ext>
            </a:extLst>
          </p:cNvPr>
          <p:cNvSpPr txBox="1"/>
          <p:nvPr/>
        </p:nvSpPr>
        <p:spPr>
          <a:xfrm>
            <a:off x="835742" y="1729221"/>
            <a:ext cx="13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Deployments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65E0B-EB24-BBE5-3500-0AF37B8C88EA}"/>
              </a:ext>
            </a:extLst>
          </p:cNvPr>
          <p:cNvSpPr txBox="1"/>
          <p:nvPr/>
        </p:nvSpPr>
        <p:spPr>
          <a:xfrm>
            <a:off x="835742" y="3468386"/>
            <a:ext cx="6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0147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6ED71-EF4D-92F0-1780-9CE403EFD9A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827300" y="-12291"/>
            <a:ext cx="5952906" cy="5908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44EA2C-DB4F-1224-3C62-428B53F2B201}"/>
              </a:ext>
            </a:extLst>
          </p:cNvPr>
          <p:cNvSpPr txBox="1"/>
          <p:nvPr/>
        </p:nvSpPr>
        <p:spPr>
          <a:xfrm>
            <a:off x="363794" y="1936955"/>
            <a:ext cx="253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 – component Diagram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6279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9D17C8-F0F4-6358-EC61-D6D0BB286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98" y="978857"/>
            <a:ext cx="2650980" cy="5579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DBA933-E948-487D-AE22-711FAAD3B0ED}"/>
              </a:ext>
            </a:extLst>
          </p:cNvPr>
          <p:cNvSpPr txBox="1"/>
          <p:nvPr/>
        </p:nvSpPr>
        <p:spPr>
          <a:xfrm>
            <a:off x="6322142" y="1179871"/>
            <a:ext cx="2507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 Microservice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JWT Token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236600A-2DF7-48D1-6628-68B2F220D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527" y="2864986"/>
            <a:ext cx="7681626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9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7993C5-6326-C402-0555-310AB18A3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237" y="2423046"/>
            <a:ext cx="4206605" cy="28196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0D76B6-9D47-E945-99D8-18FB9B4FF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2423046"/>
            <a:ext cx="4000847" cy="131075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98DABC0-1729-919F-98DD-FCCF4AA4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30323"/>
          </a:xfrm>
        </p:spPr>
        <p:txBody>
          <a:bodyPr/>
          <a:lstStyle/>
          <a:p>
            <a:r>
              <a:rPr lang="en-US" dirty="0"/>
              <a:t>Retrieving </a:t>
            </a:r>
            <a:r>
              <a:rPr lang="en-US" dirty="0" err="1"/>
              <a:t>userId</a:t>
            </a:r>
            <a:r>
              <a:rPr lang="en-US" dirty="0"/>
              <a:t> from </a:t>
            </a:r>
            <a:r>
              <a:rPr lang="en-US" dirty="0" err="1"/>
              <a:t>JWt</a:t>
            </a:r>
            <a:r>
              <a:rPr lang="en-US" dirty="0"/>
              <a:t> token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8056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B47CC7-243E-5EFA-70CD-B87F1BBAB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60" y="748311"/>
            <a:ext cx="2594810" cy="5704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BCBE9F-90C0-4C2A-5106-043AFC747E47}"/>
              </a:ext>
            </a:extLst>
          </p:cNvPr>
          <p:cNvSpPr txBox="1"/>
          <p:nvPr/>
        </p:nvSpPr>
        <p:spPr>
          <a:xfrm>
            <a:off x="6819900" y="263832"/>
            <a:ext cx="3403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 Microservice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 User (</a:t>
            </a:r>
            <a:r>
              <a:rPr lang="en-US" dirty="0" err="1"/>
              <a:t>m.b.v</a:t>
            </a:r>
            <a:r>
              <a:rPr lang="en-US" dirty="0"/>
              <a:t>. RabbitMQ)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all profiles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2CDD5-0A33-9960-DBBF-9FDB5FCC2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406" y="1757906"/>
            <a:ext cx="4740382" cy="2939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86DA02-74FF-3D5F-B2BA-A4EFC58A6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406" y="4813957"/>
            <a:ext cx="4229467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5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199</TotalTime>
  <Words>144</Words>
  <Application>Microsoft Office PowerPoint</Application>
  <PresentationFormat>Widescreen</PresentationFormat>
  <Paragraphs>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Droplet</vt:lpstr>
      <vt:lpstr>Oplevering Sprint 3</vt:lpstr>
      <vt:lpstr>Inhoudsopgave</vt:lpstr>
      <vt:lpstr>Het idee</vt:lpstr>
      <vt:lpstr>Sprint achievements</vt:lpstr>
      <vt:lpstr>Kubernetes cluster</vt:lpstr>
      <vt:lpstr>PowerPoint Presentation</vt:lpstr>
      <vt:lpstr>PowerPoint Presentation</vt:lpstr>
      <vt:lpstr>Retrieving userId from JWt token</vt:lpstr>
      <vt:lpstr>PowerPoint Presentation</vt:lpstr>
      <vt:lpstr>PowerPoint Presentation</vt:lpstr>
      <vt:lpstr>Cloud Deployment</vt:lpstr>
      <vt:lpstr>DeMO</vt:lpstr>
      <vt:lpstr>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Oplevering Sprint 2</dc:title>
  <dc:creator>Nick Van der Meer</dc:creator>
  <cp:lastModifiedBy>Nick Van der Meer</cp:lastModifiedBy>
  <cp:revision>32</cp:revision>
  <dcterms:created xsi:type="dcterms:W3CDTF">2023-04-11T12:43:29Z</dcterms:created>
  <dcterms:modified xsi:type="dcterms:W3CDTF">2023-05-07T19:51:53Z</dcterms:modified>
</cp:coreProperties>
</file>