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8" r:id="rId4"/>
    <p:sldId id="260" r:id="rId5"/>
    <p:sldId id="269" r:id="rId6"/>
    <p:sldId id="259" r:id="rId7"/>
    <p:sldId id="263" r:id="rId8"/>
    <p:sldId id="261" r:id="rId9"/>
    <p:sldId id="262" r:id="rId10"/>
    <p:sldId id="264" r:id="rId11"/>
    <p:sldId id="270" r:id="rId12"/>
    <p:sldId id="271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6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53CF2-B897-4591-ACA4-2F95F639579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C07E9-80E2-4EA1-985C-7DF0B605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4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can you do in the app (Yvan)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7E9-80E2-4EA1-985C-7DF0B60517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0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the fact that each</a:t>
            </a:r>
            <a:r>
              <a:rPr lang="en-US" baseline="0" dirty="0" smtClean="0"/>
              <a:t> one of us took a sensor they couldn’t be connected to the same board… short description of what the app really does. (Ivo)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7E9-80E2-4EA1-985C-7DF0B60517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7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</a:t>
            </a:r>
            <a:r>
              <a:rPr lang="en-US" baseline="0" dirty="0" smtClean="0"/>
              <a:t> description on how it s made (Valentin)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7E9-80E2-4EA1-985C-7DF0B6051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0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description (Victor)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7E9-80E2-4EA1-985C-7DF0B60517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5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Copperplate Gothic Bold" panose="020E0705020206020404" pitchFamily="34" charset="0"/>
              </a:rPr>
              <a:t>Indoor Climate Control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Victor Florea</a:t>
            </a:r>
          </a:p>
          <a:p>
            <a:r>
              <a:rPr lang="en-US" dirty="0">
                <a:latin typeface="Copperplate Gothic Light" panose="020E0507020206020404" pitchFamily="34" charset="0"/>
              </a:rPr>
              <a:t>Ivo </a:t>
            </a:r>
            <a:r>
              <a:rPr lang="en-US" dirty="0" err="1">
                <a:latin typeface="Copperplate Gothic Light" panose="020E0507020206020404" pitchFamily="34" charset="0"/>
              </a:rPr>
              <a:t>Belitts</a:t>
            </a:r>
            <a:endParaRPr lang="en-US" dirty="0">
              <a:latin typeface="Copperplate Gothic Light" panose="020E0507020206020404" pitchFamily="34" charset="0"/>
            </a:endParaRPr>
          </a:p>
          <a:p>
            <a:r>
              <a:rPr lang="en-US" dirty="0">
                <a:latin typeface="Copperplate Gothic Light" panose="020E0507020206020404" pitchFamily="34" charset="0"/>
              </a:rPr>
              <a:t>Valentin </a:t>
            </a:r>
            <a:r>
              <a:rPr lang="en-US" dirty="0" err="1">
                <a:latin typeface="Copperplate Gothic Light" panose="020E0507020206020404" pitchFamily="34" charset="0"/>
              </a:rPr>
              <a:t>Stoyanov</a:t>
            </a:r>
            <a:endParaRPr lang="en-US" dirty="0">
              <a:latin typeface="Copperplate Gothic Light" panose="020E0507020206020404" pitchFamily="34" charset="0"/>
            </a:endParaRPr>
          </a:p>
          <a:p>
            <a:r>
              <a:rPr lang="en-US" dirty="0">
                <a:latin typeface="Copperplate Gothic Light" panose="020E0507020206020404" pitchFamily="34" charset="0"/>
              </a:rPr>
              <a:t>Yvan Koopmans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pperplate Gothic Bold" panose="020E0705020206020404" pitchFamily="34" charset="0"/>
              </a:rPr>
              <a:t>Second board</a:t>
            </a:r>
            <a:br>
              <a:rPr lang="en-US" dirty="0" smtClean="0">
                <a:latin typeface="Copperplate Gothic Bold" panose="020E0705020206020404" pitchFamily="34" charset="0"/>
              </a:rPr>
            </a:br>
            <a:r>
              <a:rPr lang="en-US" sz="2400" dirty="0" smtClean="0">
                <a:latin typeface="Copperplate Gothic Light" panose="020E0507020206020404" pitchFamily="34" charset="0"/>
              </a:rPr>
              <a:t>(simulated)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61" y="4332210"/>
            <a:ext cx="937249" cy="9372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29" y="4924758"/>
            <a:ext cx="821568" cy="821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9" y="2171701"/>
            <a:ext cx="935677" cy="935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86" y="3921426"/>
            <a:ext cx="821568" cy="821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82" y="2965280"/>
            <a:ext cx="821568" cy="821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16496">
            <a:off x="6114607" y="3853598"/>
            <a:ext cx="476250" cy="1383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4446">
            <a:off x="7720270" y="3037424"/>
            <a:ext cx="476250" cy="11164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1911" y="2237775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pperplate Gothic Light" panose="020E0507020206020404" pitchFamily="34" charset="0"/>
              </a:rPr>
              <a:t>What is it?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7147" y="3921426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pperplate Gothic Light" panose="020E0507020206020404" pitchFamily="34" charset="0"/>
              </a:rPr>
              <a:t>How does it work?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1911" y="5687382"/>
            <a:ext cx="237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pperplate Gothic Light" panose="020E0507020206020404" pitchFamily="34" charset="0"/>
              </a:rPr>
              <a:t>Extra features</a:t>
            </a:r>
            <a:endParaRPr lang="en-US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pperplate Gothic Bold" panose="020E0705020206020404" pitchFamily="34" charset="0"/>
              </a:rPr>
              <a:t>What we learned from this experience?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Work better as a team</a:t>
            </a:r>
          </a:p>
          <a:p>
            <a:r>
              <a:rPr lang="en-US" dirty="0" smtClean="0">
                <a:latin typeface="Copperplate Gothic Light" panose="020E0507020206020404" pitchFamily="34" charset="0"/>
              </a:rPr>
              <a:t>There is a solution to every problem</a:t>
            </a:r>
          </a:p>
          <a:p>
            <a:r>
              <a:rPr lang="en-US" dirty="0" smtClean="0">
                <a:latin typeface="Copperplate Gothic Light" panose="020E0507020206020404" pitchFamily="34" charset="0"/>
              </a:rPr>
              <a:t>Work effectively while being remote</a:t>
            </a:r>
          </a:p>
          <a:p>
            <a:r>
              <a:rPr lang="en-US" dirty="0" smtClean="0">
                <a:latin typeface="Copperplate Gothic Light" panose="020E0507020206020404" pitchFamily="34" charset="0"/>
              </a:rPr>
              <a:t>Using all resources available to help us achieve our goal</a:t>
            </a:r>
          </a:p>
          <a:p>
            <a:endParaRPr lang="en-US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pperplate Gothic Bold" panose="020E0705020206020404" pitchFamily="34" charset="0"/>
              </a:rPr>
              <a:t>Future improvements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Database for more efficient data management</a:t>
            </a:r>
          </a:p>
          <a:p>
            <a:r>
              <a:rPr lang="en-US" dirty="0" smtClean="0">
                <a:latin typeface="Copperplate Gothic Light" panose="020E0507020206020404" pitchFamily="34" charset="0"/>
              </a:rPr>
              <a:t>Easy access to previous measurements</a:t>
            </a:r>
          </a:p>
          <a:p>
            <a:r>
              <a:rPr lang="en-US" dirty="0" smtClean="0">
                <a:latin typeface="Copperplate Gothic Light" panose="020E0507020206020404" pitchFamily="34" charset="0"/>
              </a:rPr>
              <a:t>Improving the ventilation algorithm</a:t>
            </a:r>
          </a:p>
          <a:p>
            <a:r>
              <a:rPr lang="en-US" dirty="0" smtClean="0">
                <a:latin typeface="Copperplate Gothic Light" panose="020E0507020206020404" pitchFamily="34" charset="0"/>
              </a:rPr>
              <a:t>Adding more sensors (</a:t>
            </a:r>
            <a:r>
              <a:rPr lang="en-US" dirty="0" err="1" smtClean="0">
                <a:latin typeface="Copperplate Gothic Light" panose="020E0507020206020404" pitchFamily="34" charset="0"/>
              </a:rPr>
              <a:t>eg</a:t>
            </a:r>
            <a:r>
              <a:rPr lang="en-US" dirty="0" smtClean="0">
                <a:latin typeface="Copperplate Gothic Light" panose="020E0507020206020404" pitchFamily="34" charset="0"/>
              </a:rPr>
              <a:t>: brightness)</a:t>
            </a:r>
          </a:p>
          <a:p>
            <a:r>
              <a:rPr lang="en-US" dirty="0" smtClean="0">
                <a:latin typeface="Copperplate Gothic Light" panose="020E0507020206020404" pitchFamily="34" charset="0"/>
              </a:rPr>
              <a:t>Performance optimization of the application</a:t>
            </a:r>
          </a:p>
          <a:p>
            <a:endParaRPr lang="en-US" dirty="0" smtClean="0">
              <a:latin typeface="Copperplate Gothic Light" panose="020E0507020206020404" pitchFamily="34" charset="0"/>
            </a:endParaRPr>
          </a:p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opperplate Gothic Light" panose="020E0507020206020404" pitchFamily="34" charset="0"/>
            </a:endParaRPr>
          </a:p>
          <a:p>
            <a:endParaRPr lang="en-US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Copperplate Gothic Bold" panose="020E0705020206020404" pitchFamily="34" charset="0"/>
              </a:rPr>
              <a:t>Questions?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93" y="3371331"/>
            <a:ext cx="2188325" cy="16412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7884">
            <a:off x="4352751" y="2618769"/>
            <a:ext cx="498047" cy="747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9347">
            <a:off x="5011620" y="2397980"/>
            <a:ext cx="498047" cy="7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pperplate Gothic Bold" panose="020E0705020206020404" pitchFamily="34" charset="0"/>
              </a:rPr>
              <a:t>Let us show our demo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318308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Thank you!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pperplate Gothic Bold" panose="020E0705020206020404" pitchFamily="34" charset="0"/>
              </a:rPr>
              <a:t>What was expected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pperplate Gothic Light" panose="020E0507020206020404" pitchFamily="34" charset="0"/>
              </a:rPr>
              <a:t>A system that can “ventilate” a room based on measurements done by various wireless sensors</a:t>
            </a:r>
          </a:p>
          <a:p>
            <a:r>
              <a:rPr lang="en-US" dirty="0">
                <a:latin typeface="Copperplate Gothic Light" panose="020E0507020206020404" pitchFamily="34" charset="0"/>
              </a:rPr>
              <a:t>sensors communicate wirelessly with a “ventilation box” over </a:t>
            </a:r>
            <a:r>
              <a:rPr lang="en-US" dirty="0" smtClean="0">
                <a:latin typeface="Copperplate Gothic Light" panose="020E0507020206020404" pitchFamily="34" charset="0"/>
              </a:rPr>
              <a:t>ZigBee</a:t>
            </a:r>
          </a:p>
          <a:p>
            <a:r>
              <a:rPr lang="en-US" dirty="0">
                <a:latin typeface="Copperplate Gothic Light" panose="020E0507020206020404" pitchFamily="34" charset="0"/>
              </a:rPr>
              <a:t>Based on these measurements the “ventilation box” can decide if and how much it should ventilate the room to improve the indoor climate</a:t>
            </a:r>
          </a:p>
        </p:txBody>
      </p:sp>
    </p:spTree>
    <p:extLst>
      <p:ext uri="{BB962C8B-B14F-4D97-AF65-F5344CB8AC3E}">
        <p14:creationId xmlns:p14="http://schemas.microsoft.com/office/powerpoint/2010/main" val="4696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Our Vision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652" y="4369590"/>
            <a:ext cx="937249" cy="9372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7853" y="2305842"/>
            <a:ext cx="492233" cy="492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44" y="2312144"/>
            <a:ext cx="966022" cy="966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59" y="5237644"/>
            <a:ext cx="821568" cy="821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7855" y="2913783"/>
            <a:ext cx="492233" cy="492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7855" y="3521724"/>
            <a:ext cx="492233" cy="492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7854" y="4129665"/>
            <a:ext cx="492233" cy="4922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82" y="5632365"/>
            <a:ext cx="936517" cy="9365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41" y="2239842"/>
            <a:ext cx="935677" cy="935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652" y="4807737"/>
            <a:ext cx="980613" cy="9806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6" y="4234312"/>
            <a:ext cx="821568" cy="8215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12" y="3278166"/>
            <a:ext cx="821568" cy="8215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29660">
            <a:off x="7129662" y="4119070"/>
            <a:ext cx="476250" cy="17914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5479">
            <a:off x="8150828" y="3347745"/>
            <a:ext cx="476250" cy="1383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64371">
            <a:off x="7793601" y="5261351"/>
            <a:ext cx="476250" cy="10688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12579">
            <a:off x="10013279" y="3574609"/>
            <a:ext cx="476250" cy="1383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58491">
            <a:off x="4013449" y="4010205"/>
            <a:ext cx="476250" cy="1383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6588">
            <a:off x="5365594" y="3130721"/>
            <a:ext cx="476250" cy="11164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06828" y="2745598"/>
            <a:ext cx="280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Windows in the room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6676" y="1802368"/>
            <a:ext cx="62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Fan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79044" y="1827527"/>
            <a:ext cx="10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Server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63225" y="649329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Main app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73016" y="5278381"/>
            <a:ext cx="198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Second board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46709" y="5775856"/>
            <a:ext cx="201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pperplate Gothic Light" panose="020E0507020206020404" pitchFamily="34" charset="0"/>
              </a:rPr>
              <a:t>Nucleo</a:t>
            </a:r>
            <a:r>
              <a:rPr lang="en-US" dirty="0" smtClean="0">
                <a:latin typeface="Copperplate Gothic Light" panose="020E0507020206020404" pitchFamily="34" charset="0"/>
              </a:rPr>
              <a:t> </a:t>
            </a:r>
            <a:r>
              <a:rPr lang="en-US" dirty="0" smtClean="0">
                <a:latin typeface="Copperplate Gothic Light" panose="020E0507020206020404" pitchFamily="34" charset="0"/>
              </a:rPr>
              <a:t>board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99539" y="1872590"/>
            <a:ext cx="12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Sensors</a:t>
            </a:r>
            <a:endParaRPr lang="en-US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9295" y="1267691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opperplate Gothic Light" panose="020E0507020206020404" pitchFamily="34" charset="0"/>
              </a:rPr>
              <a:t>How did we managed to solve the problems caused by the pandemic?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480" y="2753591"/>
            <a:ext cx="5896956" cy="33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pperplate Gothic Bold" panose="020E0705020206020404" pitchFamily="34" charset="0"/>
              </a:rPr>
              <a:t>What we delivered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Wireless communication between sensors and ventilation box over </a:t>
            </a:r>
            <a:r>
              <a:rPr lang="en-US" dirty="0" err="1" smtClean="0">
                <a:latin typeface="Copperplate Gothic Light" panose="020E0507020206020404" pitchFamily="34" charset="0"/>
              </a:rPr>
              <a:t>tcp</a:t>
            </a:r>
            <a:endParaRPr lang="en-US" dirty="0" smtClean="0">
              <a:latin typeface="Copperplate Gothic Light" panose="020E0507020206020404" pitchFamily="34" charset="0"/>
            </a:endParaRPr>
          </a:p>
          <a:p>
            <a:r>
              <a:rPr lang="en-US" dirty="0" smtClean="0">
                <a:latin typeface="Copperplate Gothic Light" panose="020E0507020206020404" pitchFamily="34" charset="0"/>
              </a:rPr>
              <a:t>Ventilation system based on measurements </a:t>
            </a:r>
          </a:p>
          <a:p>
            <a:r>
              <a:rPr lang="en-US" dirty="0" smtClean="0">
                <a:latin typeface="Copperplate Gothic Light" panose="020E0507020206020404" pitchFamily="34" charset="0"/>
              </a:rPr>
              <a:t>Graphic visualization of the readings</a:t>
            </a:r>
          </a:p>
          <a:p>
            <a:r>
              <a:rPr lang="en-US" dirty="0" smtClean="0">
                <a:latin typeface="Copperplate Gothic Light" panose="020E0507020206020404" pitchFamily="34" charset="0"/>
              </a:rPr>
              <a:t>A log file that records the data read</a:t>
            </a:r>
            <a:endParaRPr lang="en-US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pperplate Gothic Bold" panose="020E0705020206020404" pitchFamily="34" charset="0"/>
              </a:rPr>
              <a:t>Current State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pperplate Gothic Light" panose="020E0507020206020404" pitchFamily="34" charset="0"/>
              </a:rPr>
              <a:t>(affected by the pandemic situation)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33" y="4400351"/>
            <a:ext cx="937249" cy="9372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529706" y="2342991"/>
            <a:ext cx="492233" cy="492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33" y="2340176"/>
            <a:ext cx="966022" cy="966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01" y="4992899"/>
            <a:ext cx="821568" cy="821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529708" y="2950932"/>
            <a:ext cx="492233" cy="492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529708" y="3558873"/>
            <a:ext cx="492233" cy="492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529707" y="4166814"/>
            <a:ext cx="492233" cy="4922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27" y="5013302"/>
            <a:ext cx="936517" cy="9365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41" y="2239842"/>
            <a:ext cx="935677" cy="9356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58" y="3989567"/>
            <a:ext cx="821568" cy="8215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54" y="3033421"/>
            <a:ext cx="821568" cy="8215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16496">
            <a:off x="5258532" y="4532707"/>
            <a:ext cx="476250" cy="1383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379" y="3444205"/>
            <a:ext cx="476250" cy="1383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2514">
            <a:off x="7663024" y="4453781"/>
            <a:ext cx="476250" cy="11658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9522">
            <a:off x="10684170" y="2474194"/>
            <a:ext cx="476250" cy="11145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16496">
            <a:off x="2771679" y="3921739"/>
            <a:ext cx="476250" cy="1383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4446">
            <a:off x="4377342" y="3105565"/>
            <a:ext cx="476250" cy="11164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17870" y="2500853"/>
            <a:ext cx="280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Windows in the room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6676" y="1802368"/>
            <a:ext cx="62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Fan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2450" y="1919520"/>
            <a:ext cx="10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Server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93468" y="610474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Main app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1533" y="5519235"/>
            <a:ext cx="198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Second board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71392" y="1909739"/>
            <a:ext cx="12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Sensors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954" y="3086071"/>
            <a:ext cx="470680" cy="47068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9522">
            <a:off x="10686249" y="3315426"/>
            <a:ext cx="476250" cy="11145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033" y="3927303"/>
            <a:ext cx="470680" cy="4706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9522">
            <a:off x="10733266" y="3954172"/>
            <a:ext cx="476250" cy="111451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050" y="4566049"/>
            <a:ext cx="470680" cy="47068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179723" y="2542252"/>
            <a:ext cx="201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Light" panose="020E0507020206020404" pitchFamily="34" charset="0"/>
              </a:rPr>
              <a:t>Simulated LAN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06985">
            <a:off x="9233088" y="3109656"/>
            <a:ext cx="335933" cy="7399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57718">
            <a:off x="9267199" y="3830245"/>
            <a:ext cx="335933" cy="7399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93128">
            <a:off x="9267200" y="4398549"/>
            <a:ext cx="335933" cy="73997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70" y="3877967"/>
            <a:ext cx="642446" cy="64244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995235" y="5064698"/>
            <a:ext cx="201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Light" panose="020E0507020206020404" pitchFamily="34" charset="0"/>
              </a:rPr>
              <a:t>Auxiliary Application</a:t>
            </a:r>
          </a:p>
        </p:txBody>
      </p:sp>
    </p:spTree>
    <p:extLst>
      <p:ext uri="{BB962C8B-B14F-4D97-AF65-F5344CB8AC3E}">
        <p14:creationId xmlns:p14="http://schemas.microsoft.com/office/powerpoint/2010/main" val="3945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pperplate Gothic Bold" panose="020E0705020206020404" pitchFamily="34" charset="0"/>
              </a:rPr>
              <a:t>Main Application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57" y="3101373"/>
            <a:ext cx="1728885" cy="17288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86790" y="3980400"/>
            <a:ext cx="405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pperplate Gothic Light" panose="020E0507020206020404" pitchFamily="34" charset="0"/>
              </a:rPr>
              <a:t>Thresholds (display/modify)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6790" y="5352774"/>
            <a:ext cx="206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pperplate Gothic Light" panose="020E0507020206020404" pitchFamily="34" charset="0"/>
              </a:rPr>
              <a:t>Visual graph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6790" y="2608026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pperplate Gothic Light" panose="020E0507020206020404" pitchFamily="34" charset="0"/>
              </a:rPr>
              <a:t>Overview</a:t>
            </a:r>
            <a:endParaRPr lang="en-US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pperplate Gothic Bold" panose="020E0705020206020404" pitchFamily="34" charset="0"/>
              </a:rPr>
              <a:t>Simulated LAN &amp;&amp; Auxiliary application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7633" y="2371488"/>
            <a:ext cx="492233" cy="492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7635" y="2979429"/>
            <a:ext cx="492233" cy="492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7635" y="3587370"/>
            <a:ext cx="492233" cy="492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7634" y="4195311"/>
            <a:ext cx="492233" cy="492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9522">
            <a:off x="7722097" y="2502691"/>
            <a:ext cx="476250" cy="1114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81" y="3114568"/>
            <a:ext cx="470680" cy="4706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9522">
            <a:off x="7724176" y="3343923"/>
            <a:ext cx="476250" cy="11145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60" y="3955800"/>
            <a:ext cx="470680" cy="4706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9522">
            <a:off x="7771193" y="3982669"/>
            <a:ext cx="476250" cy="11145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77" y="4594546"/>
            <a:ext cx="470680" cy="4706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06985">
            <a:off x="6271015" y="3138153"/>
            <a:ext cx="335933" cy="7399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57718">
            <a:off x="6305126" y="3858742"/>
            <a:ext cx="335933" cy="7399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93128">
            <a:off x="6305127" y="4427046"/>
            <a:ext cx="335933" cy="7399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97" y="3906464"/>
            <a:ext cx="642446" cy="64244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71600" y="2581275"/>
            <a:ext cx="252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pperplate Gothic Light" panose="020E0507020206020404" pitchFamily="34" charset="0"/>
              </a:rPr>
              <a:t>TCP connection</a:t>
            </a: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4687544"/>
            <a:ext cx="291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pperplate Gothic Light" panose="020E0507020206020404" pitchFamily="34" charset="0"/>
              </a:rPr>
              <a:t>ZeroTier</a:t>
            </a:r>
            <a:r>
              <a:rPr lang="en-US" dirty="0">
                <a:latin typeface="Copperplate Gothic Light" panose="020E0507020206020404" pitchFamily="34" charset="0"/>
              </a:rPr>
              <a:t> One </a:t>
            </a:r>
            <a:r>
              <a:rPr lang="en-US" dirty="0" smtClean="0">
                <a:latin typeface="Copperplate Gothic Light" panose="020E0507020206020404" pitchFamily="34" charset="0"/>
              </a:rPr>
              <a:t>– VPN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pperplate Gothic Light" panose="020E0507020206020404" pitchFamily="34" charset="0"/>
              </a:rPr>
              <a:t>local network</a:t>
            </a:r>
            <a:endParaRPr lang="en-US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pperplate Gothic Bold" panose="020E0705020206020404" pitchFamily="34" charset="0"/>
              </a:rPr>
              <a:t>Server connection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687" y="2051566"/>
            <a:ext cx="966022" cy="9660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687" y="4772232"/>
            <a:ext cx="936517" cy="936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39" y="3203135"/>
            <a:ext cx="476250" cy="1383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6596" y="2648256"/>
            <a:ext cx="437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pperplate Gothic Light" panose="020E0507020206020404" pitchFamily="34" charset="0"/>
              </a:rPr>
              <a:t>Http protocol (Post requests)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596" y="4772232"/>
            <a:ext cx="218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pperplate Gothic Light" panose="020E0507020206020404" pitchFamily="34" charset="0"/>
              </a:rPr>
              <a:t>Non-blocking</a:t>
            </a:r>
          </a:p>
        </p:txBody>
      </p:sp>
    </p:spTree>
    <p:extLst>
      <p:ext uri="{BB962C8B-B14F-4D97-AF65-F5344CB8AC3E}">
        <p14:creationId xmlns:p14="http://schemas.microsoft.com/office/powerpoint/2010/main" val="38451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238</TotalTime>
  <Words>322</Words>
  <Application>Microsoft Office PowerPoint</Application>
  <PresentationFormat>Widescreen</PresentationFormat>
  <Paragraphs>71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Copperplate Gothic Bold</vt:lpstr>
      <vt:lpstr>Copperplate Gothic Light</vt:lpstr>
      <vt:lpstr>Franklin Gothic Book</vt:lpstr>
      <vt:lpstr>Crop</vt:lpstr>
      <vt:lpstr>Indoor Climate Control System</vt:lpstr>
      <vt:lpstr>What was expected</vt:lpstr>
      <vt:lpstr>Our Vision</vt:lpstr>
      <vt:lpstr>How did we managed to solve the problems caused by the pandemic?</vt:lpstr>
      <vt:lpstr>What we delivered</vt:lpstr>
      <vt:lpstr>Current State (affected by the pandemic situation)</vt:lpstr>
      <vt:lpstr>Main Application</vt:lpstr>
      <vt:lpstr>Simulated LAN &amp;&amp; Auxiliary application</vt:lpstr>
      <vt:lpstr>Server connection</vt:lpstr>
      <vt:lpstr>Second board (simulated)</vt:lpstr>
      <vt:lpstr>What we learned from this experience?</vt:lpstr>
      <vt:lpstr>Future improvements</vt:lpstr>
      <vt:lpstr>Questions?</vt:lpstr>
      <vt:lpstr>Let us show our demo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Climate Control System</dc:title>
  <dc:creator>Victor Florea</dc:creator>
  <cp:lastModifiedBy>Victor Florea</cp:lastModifiedBy>
  <cp:revision>15</cp:revision>
  <dcterms:created xsi:type="dcterms:W3CDTF">2020-06-16T15:11:26Z</dcterms:created>
  <dcterms:modified xsi:type="dcterms:W3CDTF">2020-06-17T11:17:33Z</dcterms:modified>
</cp:coreProperties>
</file>