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8" r:id="rId4"/>
    <p:sldId id="257" r:id="rId5"/>
    <p:sldId id="259"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27AA5-BAF5-4588-B817-E7F5BF22FE0A}" type="datetimeFigureOut">
              <a:rPr lang="en-GB" smtClean="0"/>
              <a:t>02/11/2021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0AFCF-035F-44D7-A598-3B17142E29A2}" type="slidenum">
              <a:rPr lang="en-GB" smtClean="0"/>
              <a:t>‹#›</a:t>
            </a:fld>
            <a:endParaRPr lang="en-GB"/>
          </a:p>
        </p:txBody>
      </p:sp>
    </p:spTree>
    <p:extLst>
      <p:ext uri="{BB962C8B-B14F-4D97-AF65-F5344CB8AC3E}">
        <p14:creationId xmlns:p14="http://schemas.microsoft.com/office/powerpoint/2010/main" val="14508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7</a:t>
            </a:fld>
            <a:endParaRPr lang="en-GB"/>
          </a:p>
        </p:txBody>
      </p:sp>
    </p:spTree>
    <p:extLst>
      <p:ext uri="{BB962C8B-B14F-4D97-AF65-F5344CB8AC3E}">
        <p14:creationId xmlns:p14="http://schemas.microsoft.com/office/powerpoint/2010/main" val="2714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enterpriseintegrationpatterns.com/RequestReplyJmsExample.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comprehensive examples/use cases</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dirty="0"/>
              <a:t>Application Sequence</a:t>
            </a:r>
          </a:p>
        </p:txBody>
      </p:sp>
      <p:sp>
        <p:nvSpPr>
          <p:cNvPr id="3" name="Content Placeholder 2">
            <a:extLst>
              <a:ext uri="{FF2B5EF4-FFF2-40B4-BE49-F238E27FC236}">
                <a16:creationId xmlns:a16="http://schemas.microsoft.com/office/drawing/2014/main" id="{369B18C4-D5E4-452A-BFA9-E25D041AC313}"/>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85184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DD7BD-02FA-4DDD-A14F-D35A33D0369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latin typeface="+mj-lt"/>
                <a:ea typeface="+mj-ea"/>
                <a:cs typeface="+mj-cs"/>
              </a:rPr>
              <a:t>Request and Reply</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C6EF9DF9-304C-4B0E-B284-5D4CE0A2DAD1}"/>
              </a:ext>
            </a:extLst>
          </p:cNvPr>
          <p:cNvSpPr>
            <a:spLocks noGrp="1"/>
          </p:cNvSpPr>
          <p:nvPr>
            <p:ph idx="1"/>
          </p:nvPr>
        </p:nvSpPr>
        <p:spPr>
          <a:xfrm>
            <a:off x="630936" y="2807208"/>
            <a:ext cx="3429000" cy="3410712"/>
          </a:xfrm>
        </p:spPr>
        <p:txBody>
          <a:bodyPr anchor="t">
            <a:normAutofit/>
          </a:bodyPr>
          <a:lstStyle/>
          <a:p>
            <a:r>
              <a:rPr lang="en-US" sz="2400" kern="1200" dirty="0">
                <a:latin typeface="+mj-lt"/>
                <a:ea typeface="+mj-ea"/>
                <a:cs typeface="+mj-cs"/>
              </a:rPr>
              <a:t>Messaging Pattern</a:t>
            </a:r>
          </a:p>
          <a:p>
            <a:r>
              <a:rPr lang="en-US" sz="2400" dirty="0">
                <a:latin typeface="+mj-lt"/>
                <a:ea typeface="+mj-ea"/>
                <a:cs typeface="+mj-cs"/>
              </a:rPr>
              <a:t>Really good for decentralized applications</a:t>
            </a:r>
            <a:endParaRPr lang="en-US" sz="2200" dirty="0"/>
          </a:p>
        </p:txBody>
      </p:sp>
      <p:pic>
        <p:nvPicPr>
          <p:cNvPr id="5" name="Content Placeholder 4" descr="Diagram&#10;&#10;Description automatically generated">
            <a:extLst>
              <a:ext uri="{FF2B5EF4-FFF2-40B4-BE49-F238E27FC236}">
                <a16:creationId xmlns:a16="http://schemas.microsoft.com/office/drawing/2014/main" id="{D9D7105C-E856-4741-8D40-119E04ED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63477"/>
            <a:ext cx="6903720" cy="3331045"/>
          </a:xfrm>
          <a:prstGeom prst="rect">
            <a:avLst/>
          </a:prstGeom>
        </p:spPr>
      </p:pic>
      <p:sp>
        <p:nvSpPr>
          <p:cNvPr id="6" name="TextBox 5">
            <a:extLst>
              <a:ext uri="{FF2B5EF4-FFF2-40B4-BE49-F238E27FC236}">
                <a16:creationId xmlns:a16="http://schemas.microsoft.com/office/drawing/2014/main" id="{C00564E9-BA6F-4303-86B5-681F3D86218B}"/>
              </a:ext>
            </a:extLst>
          </p:cNvPr>
          <p:cNvSpPr txBox="1"/>
          <p:nvPr/>
        </p:nvSpPr>
        <p:spPr>
          <a:xfrm>
            <a:off x="8273143" y="6217920"/>
            <a:ext cx="3918857" cy="369332"/>
          </a:xfrm>
          <a:prstGeom prst="rect">
            <a:avLst/>
          </a:prstGeom>
          <a:noFill/>
        </p:spPr>
        <p:txBody>
          <a:bodyPr wrap="square" rtlCol="0">
            <a:spAutoFit/>
          </a:bodyPr>
          <a:lstStyle/>
          <a:p>
            <a:r>
              <a:rPr lang="en-GB" dirty="0"/>
              <a:t>Source: </a:t>
            </a:r>
            <a:r>
              <a:rPr lang="en-GB" dirty="0">
                <a:hlinkClick r:id="rId4"/>
              </a:rPr>
              <a:t>Enterprise Integration Patterns</a:t>
            </a:r>
            <a:endParaRPr lang="en-GB" dirty="0"/>
          </a:p>
        </p:txBody>
      </p:sp>
    </p:spTree>
    <p:extLst>
      <p:ext uri="{BB962C8B-B14F-4D97-AF65-F5344CB8AC3E}">
        <p14:creationId xmlns:p14="http://schemas.microsoft.com/office/powerpoint/2010/main" val="116371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413</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Disadvantages</vt:lpstr>
      <vt:lpstr>How to send a message with JMS</vt:lpstr>
      <vt:lpstr>JMS Sessions Acknowledgment modes </vt:lpstr>
      <vt:lpstr>How to receive a message with JMS</vt:lpstr>
      <vt:lpstr>Application Sequence</vt:lpstr>
      <vt:lpstr>Request and Reply</vt:lpstr>
      <vt:lpstr>Future of ActiveMQ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14</cp:revision>
  <dcterms:created xsi:type="dcterms:W3CDTF">2021-10-29T14:10:19Z</dcterms:created>
  <dcterms:modified xsi:type="dcterms:W3CDTF">2021-11-02T15:56:17Z</dcterms:modified>
</cp:coreProperties>
</file>