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29/10/2021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29/10/2021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dirty="0">
                <a:solidFill>
                  <a:srgbClr val="FFFFFF"/>
                </a:solidFill>
                <a:latin typeface="+mn-lt"/>
              </a:rPr>
              <a:t>JMS Sessions Acknowledgment modes </a:t>
            </a: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a:p>
        </p:txBody>
      </p:sp>
    </p:spTree>
    <p:extLst>
      <p:ext uri="{BB962C8B-B14F-4D97-AF65-F5344CB8AC3E}">
        <p14:creationId xmlns:p14="http://schemas.microsoft.com/office/powerpoint/2010/main" val="18873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266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How to send a message with JMS</vt:lpstr>
      <vt:lpstr>JMS Sessions Acknowledgment modes </vt:lpstr>
      <vt:lpstr>How to receive a message with JMS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3</cp:revision>
  <dcterms:created xsi:type="dcterms:W3CDTF">2021-10-29T14:10:19Z</dcterms:created>
  <dcterms:modified xsi:type="dcterms:W3CDTF">2021-10-29T14:25:24Z</dcterms:modified>
</cp:coreProperties>
</file>