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0"/>
  </p:notesMasterIdLst>
  <p:sldIdLst>
    <p:sldId id="257" r:id="rId2"/>
    <p:sldId id="258" r:id="rId3"/>
    <p:sldId id="259" r:id="rId4"/>
    <p:sldId id="260" r:id="rId5"/>
    <p:sldId id="268" r:id="rId6"/>
    <p:sldId id="261" r:id="rId7"/>
    <p:sldId id="263" r:id="rId8"/>
    <p:sldId id="266" r:id="rId9"/>
    <p:sldId id="267" r:id="rId10"/>
    <p:sldId id="276" r:id="rId11"/>
    <p:sldId id="272" r:id="rId12"/>
    <p:sldId id="274" r:id="rId13"/>
    <p:sldId id="269" r:id="rId14"/>
    <p:sldId id="270" r:id="rId15"/>
    <p:sldId id="277" r:id="rId16"/>
    <p:sldId id="278" r:id="rId17"/>
    <p:sldId id="275" r:id="rId18"/>
    <p:sldId id="26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746C06-FCD2-4F71-B216-407952C80BC0}" type="datetimeFigureOut">
              <a:rPr lang="en-US" smtClean="0"/>
              <a:t>10/8/2025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1E7DFB-44F9-47A0-9F90-F8BE7D449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6044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97C95-6B4C-D412-9709-7685165F8D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17182A-C56D-4E52-6370-5C90D22349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D9609A-5226-E410-08FA-DA20509BE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778D6-116B-42D4-B211-69FF968B1FB5}" type="datetime1">
              <a:rPr lang="en-US" smtClean="0"/>
              <a:t>10/8/2025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4599A8-F6A0-29DA-B31B-E1084CF95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F4989A-653E-67BC-F540-0FC7C6FAD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AC21E-81C2-49C2-B488-4C9377D16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999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D1E01-D7A5-A626-8CC3-F0CF7B350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03A6A9-45DE-8AF4-A137-967E7DCC3D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F1FA55-2020-926F-0DFF-521ECDF83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DD9C0-0887-4597-9FA4-971B42BD2B7B}" type="datetime1">
              <a:rPr lang="en-US" smtClean="0"/>
              <a:t>10/8/2025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941FA5-2544-4EB5-593F-436B9AF13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F47D8-E278-2B8E-A622-506ED3BDF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AC21E-81C2-49C2-B488-4C9377D16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584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8F0B99-3D0D-2A8C-D5B2-75D0182907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8EA31A-F983-7F61-4B7D-ACB4CF5CC0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B63B96-F625-D36A-2DCA-3905C7F03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BAA00-04F6-4A64-8418-1CAF36238E74}" type="datetime1">
              <a:rPr lang="en-US" smtClean="0"/>
              <a:t>10/8/2025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601CC7-0437-F963-E580-86341B665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2E4794-EEEE-F6E6-ACC0-206FF2E42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AC21E-81C2-49C2-B488-4C9377D16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083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7B979-F01E-13E6-E7AE-92A92A358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CE6B74-7E4A-CD87-46DD-7E0EA00C8E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7171C9-23B9-76EC-8947-6678149E1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B7C04-B98A-469A-A63D-29333B974FF0}" type="datetime1">
              <a:rPr lang="en-US" smtClean="0"/>
              <a:t>10/8/2025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9B75A1-F56A-1373-382E-507F56E34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C8842-F393-8912-CD38-51A13723F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AC21E-81C2-49C2-B488-4C9377D16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20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798A0-759D-F2E0-55EA-C7CC6280A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00A655-70BB-7A20-37AA-DB028081BE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0BC4E2-94FB-3132-3F42-B83B7E529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4AB39-089E-4DC2-9FD7-483334CC6F45}" type="datetime1">
              <a:rPr lang="en-US" smtClean="0"/>
              <a:t>10/8/2025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132C81-C5DA-3EFA-B712-84A162C01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643FD5-2F14-ECD2-676D-A838FCA05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AC21E-81C2-49C2-B488-4C9377D16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335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B207D-7A09-DB8C-B8A2-7D28541B0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620757-E1F2-C824-6DC0-573BBF3D71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FC3D2A-AA73-2256-8D6A-022CC97D47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5BD495-3432-8FF5-4E34-CDD39CFCB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F1A6B-EBD6-486F-8482-790FCFEAC738}" type="datetime1">
              <a:rPr lang="en-US" smtClean="0"/>
              <a:t>10/8/2025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171DEF-A25A-F956-B846-242C66F02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19619B-34D5-0B92-C616-42ECE8542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AC21E-81C2-49C2-B488-4C9377D16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986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6869E-E9B0-0EE3-15D2-CB4159D09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0E39CF-E6FF-65EF-69C4-D8158C71C3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835A26-71D6-A33E-25FA-4BD75FEC6C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2DF29E-2838-A762-AED2-CAECAD3816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7F3708-9F8C-6EFC-0A17-C1AA253F04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CD755A-FC0C-526F-08B5-30C37B821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891AC-55C6-4C05-A884-9CB1E0A310E6}" type="datetime1">
              <a:rPr lang="en-US" smtClean="0"/>
              <a:t>10/8/2025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049A34-4A6B-F232-4EEF-15935DFAB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85EFA0-F50D-51BE-AB19-E6CFE9C49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AC21E-81C2-49C2-B488-4C9377D16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777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B8721-E82C-144B-7761-92E147EB4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151BAD-5FB3-C4E6-F714-E4443BCBE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E8B63-F820-4FAD-81A2-E59676E7AC11}" type="datetime1">
              <a:rPr lang="en-US" smtClean="0"/>
              <a:t>10/8/2025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188DD2-1228-ECB5-7940-38ADA2B0C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CA35EB-3B89-E53D-9C50-0BBFA3D18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AC21E-81C2-49C2-B488-4C9377D16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149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D9B6A8-6CB5-ECD9-9192-2D3B8436A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BD63-D720-4FA5-9B2A-11A274B73B13}" type="datetime1">
              <a:rPr lang="en-US" smtClean="0"/>
              <a:t>10/8/2025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1C3531-8625-129B-63C4-74C1685C1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58C7AF-65BB-B94E-BCDC-D701859CC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AC21E-81C2-49C2-B488-4C9377D16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735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34B9E-387A-F7F3-9EDE-0405CFD2C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CCD4F-B63C-F483-4EE9-5D0B23349D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BD9EF7-ABE8-B963-48CA-CF6FE91B55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3BED24-6ED9-2D54-C82D-64A6B50E1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DC516-42BC-4DA2-A67D-57F25C343610}" type="datetime1">
              <a:rPr lang="en-US" smtClean="0"/>
              <a:t>10/8/2025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C24D48-7614-F547-0427-63C568AEC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01789F-EA6B-E0BD-EF46-6F101E8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AC21E-81C2-49C2-B488-4C9377D16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597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E8764-32E5-7469-997A-B9F2A64A3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386C47-B9C6-E231-4B50-34AD697DF2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F60D30-A3F3-6EF8-7B51-D7B3452BA4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8486E3-7D1D-7591-68A1-424B541F3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FCABE-86A5-44BB-A17E-3066E7620E0A}" type="datetime1">
              <a:rPr lang="en-US" smtClean="0"/>
              <a:t>10/8/2025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6DFF95-3B4A-FB87-C3D3-74B84AC9D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6BF87D-2D99-71F3-A59A-4EE3A71B0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AC21E-81C2-49C2-B488-4C9377D16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125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386721-C2A2-BD83-8480-B1B60E2E7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AB8F0F-2E33-6F35-E33C-8A8D88AAC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BEB52C-8A83-752D-0F55-164DCE7B4C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53198DE-BE31-40FF-B292-54C23C33BE6A}" type="datetime1">
              <a:rPr lang="en-US" smtClean="0"/>
              <a:t>10/8/2025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45174D-B0BB-0AF3-5184-AC960ACDEC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CDA717-DAA2-331B-95BE-77B4329449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E2AC21E-81C2-49C2-B488-4C9377D16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832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Underwater Ocean Background Vector Art, Icons, and Graphics for Free  Download">
            <a:extLst>
              <a:ext uri="{FF2B5EF4-FFF2-40B4-BE49-F238E27FC236}">
                <a16:creationId xmlns:a16="http://schemas.microsoft.com/office/drawing/2014/main" id="{75CB9BA4-459B-BD63-751D-B9F84833EA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9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7381B88-B81B-ED9C-B4D3-B2264B8AD62B}"/>
              </a:ext>
            </a:extLst>
          </p:cNvPr>
          <p:cNvSpPr/>
          <p:nvPr/>
        </p:nvSpPr>
        <p:spPr>
          <a:xfrm rot="20897343">
            <a:off x="6077962" y="-1102521"/>
            <a:ext cx="7052764" cy="8886252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34" name="Picture 10" descr="Rust (programming language) - Wikipedia">
            <a:extLst>
              <a:ext uri="{FF2B5EF4-FFF2-40B4-BE49-F238E27FC236}">
                <a16:creationId xmlns:a16="http://schemas.microsoft.com/office/drawing/2014/main" id="{828C204C-4F55-211F-621C-85EEA6F417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722" y="547722"/>
            <a:ext cx="2664542" cy="2664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22447D2-CA56-D458-85AC-50861E407ED5}"/>
              </a:ext>
            </a:extLst>
          </p:cNvPr>
          <p:cNvSpPr txBox="1"/>
          <p:nvPr/>
        </p:nvSpPr>
        <p:spPr>
          <a:xfrm>
            <a:off x="6007509" y="547722"/>
            <a:ext cx="575187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cs typeface="Arial" panose="020B0604020202020204" pitchFamily="34" charset="0"/>
              </a:rPr>
              <a:t>The Rust </a:t>
            </a:r>
          </a:p>
          <a:p>
            <a:r>
              <a:rPr lang="en-US" sz="4000" b="1" dirty="0">
                <a:solidFill>
                  <a:schemeClr val="bg1"/>
                </a:solidFill>
                <a:cs typeface="Arial" panose="020B0604020202020204" pitchFamily="34" charset="0"/>
              </a:rPr>
              <a:t>programing language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828F20-5727-0DEF-36ED-B18462C8D873}"/>
              </a:ext>
            </a:extLst>
          </p:cNvPr>
          <p:cNvSpPr txBox="1"/>
          <p:nvPr/>
        </p:nvSpPr>
        <p:spPr>
          <a:xfrm>
            <a:off x="8077888" y="2474893"/>
            <a:ext cx="383880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dirty="0">
                <a:solidFill>
                  <a:schemeClr val="bg1"/>
                </a:solidFill>
              </a:rPr>
              <a:t>Interactive workshop by</a:t>
            </a:r>
          </a:p>
          <a:p>
            <a:pPr algn="r"/>
            <a:r>
              <a:rPr lang="en-US" sz="2800" dirty="0">
                <a:solidFill>
                  <a:schemeClr val="bg1"/>
                </a:solidFill>
              </a:rPr>
              <a:t>Cosmin and Lucas</a:t>
            </a:r>
          </a:p>
        </p:txBody>
      </p:sp>
      <p:pic>
        <p:nvPicPr>
          <p:cNvPr id="1038" name="Picture 14" descr="Rustacean.net: Home of Ferris the Crab">
            <a:extLst>
              <a:ext uri="{FF2B5EF4-FFF2-40B4-BE49-F238E27FC236}">
                <a16:creationId xmlns:a16="http://schemas.microsoft.com/office/drawing/2014/main" id="{BF63D5C0-516E-8506-5C4A-B79DC5D3BD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6333" y="3759986"/>
            <a:ext cx="4381500" cy="2924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31F0F6-C254-0980-E91B-EE669DE13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AC21E-81C2-49C2-B488-4C9377D16BF5}" type="slidenum">
              <a:rPr lang="en-US" smtClean="0">
                <a:solidFill>
                  <a:schemeClr val="bg1"/>
                </a:solidFill>
              </a:rPr>
              <a:t>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33795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147D71-78DE-109F-6AF5-6C014E13BD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Underwater Ocean Background Vector Art, Icons, and Graphics for Free  Download">
            <a:extLst>
              <a:ext uri="{FF2B5EF4-FFF2-40B4-BE49-F238E27FC236}">
                <a16:creationId xmlns:a16="http://schemas.microsoft.com/office/drawing/2014/main" id="{B453A898-CC56-FB77-4CBC-C02A690F88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009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3338D50-362B-9FD7-4A25-25343F4A2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AC21E-81C2-49C2-B488-4C9377D16BF5}" type="slidenum">
              <a:rPr lang="en-US" smtClean="0"/>
              <a:t>10</a:t>
            </a:fld>
            <a:endParaRPr lang="en-US"/>
          </a:p>
        </p:txBody>
      </p:sp>
      <p:sp>
        <p:nvSpPr>
          <p:cNvPr id="4" name="Parallelogram 3">
            <a:extLst>
              <a:ext uri="{FF2B5EF4-FFF2-40B4-BE49-F238E27FC236}">
                <a16:creationId xmlns:a16="http://schemas.microsoft.com/office/drawing/2014/main" id="{CDCA8C5A-737E-7458-6815-7DDE3D7326EE}"/>
              </a:ext>
            </a:extLst>
          </p:cNvPr>
          <p:cNvSpPr/>
          <p:nvPr/>
        </p:nvSpPr>
        <p:spPr>
          <a:xfrm>
            <a:off x="-331596" y="0"/>
            <a:ext cx="6024474" cy="1268361"/>
          </a:xfrm>
          <a:prstGeom prst="parallelogram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/>
              <a:t>Structs</a:t>
            </a:r>
          </a:p>
        </p:txBody>
      </p:sp>
      <p:pic>
        <p:nvPicPr>
          <p:cNvPr id="10" name="Picture 9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12D1B6B9-2030-C957-EDD5-A371997EF7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4474" y="883193"/>
            <a:ext cx="5401024" cy="562260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6600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168997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F0331A-BD46-12CA-F212-26520E3A28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Underwater Ocean Background Vector Art, Icons, and Graphics for Free  Download">
            <a:extLst>
              <a:ext uri="{FF2B5EF4-FFF2-40B4-BE49-F238E27FC236}">
                <a16:creationId xmlns:a16="http://schemas.microsoft.com/office/drawing/2014/main" id="{861FDD93-0CFA-AEEC-2CA5-36E7F02526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009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E0FDF2-75CF-042E-74C8-755C1C3C2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AC21E-81C2-49C2-B488-4C9377D16BF5}" type="slidenum">
              <a:rPr lang="en-US" smtClean="0"/>
              <a:t>11</a:t>
            </a:fld>
            <a:endParaRPr lang="en-US"/>
          </a:p>
        </p:txBody>
      </p:sp>
      <p:sp>
        <p:nvSpPr>
          <p:cNvPr id="4" name="Parallelogram 3">
            <a:extLst>
              <a:ext uri="{FF2B5EF4-FFF2-40B4-BE49-F238E27FC236}">
                <a16:creationId xmlns:a16="http://schemas.microsoft.com/office/drawing/2014/main" id="{D131CF68-96EF-5605-921C-C450568088C2}"/>
              </a:ext>
            </a:extLst>
          </p:cNvPr>
          <p:cNvSpPr/>
          <p:nvPr/>
        </p:nvSpPr>
        <p:spPr>
          <a:xfrm>
            <a:off x="-331597" y="0"/>
            <a:ext cx="9737827" cy="1268361"/>
          </a:xfrm>
          <a:prstGeom prst="parallelogram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/>
              <a:t>Borrow checker</a:t>
            </a:r>
          </a:p>
        </p:txBody>
      </p:sp>
    </p:spTree>
    <p:extLst>
      <p:ext uri="{BB962C8B-B14F-4D97-AF65-F5344CB8AC3E}">
        <p14:creationId xmlns:p14="http://schemas.microsoft.com/office/powerpoint/2010/main" val="31109167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111B37-6049-D2E2-69E4-C4431064B1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Underwater Ocean Background Vector Art, Icons, and Graphics for Free  Download">
            <a:extLst>
              <a:ext uri="{FF2B5EF4-FFF2-40B4-BE49-F238E27FC236}">
                <a16:creationId xmlns:a16="http://schemas.microsoft.com/office/drawing/2014/main" id="{31880FC5-1890-1F54-91DF-E678035CB8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009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7FED5F5-3C4A-1B98-F0F0-5905E1EBB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AC21E-81C2-49C2-B488-4C9377D16BF5}" type="slidenum">
              <a:rPr lang="en-US" smtClean="0"/>
              <a:t>12</a:t>
            </a:fld>
            <a:endParaRPr lang="en-US"/>
          </a:p>
        </p:txBody>
      </p:sp>
      <p:sp>
        <p:nvSpPr>
          <p:cNvPr id="4" name="Parallelogram 3">
            <a:extLst>
              <a:ext uri="{FF2B5EF4-FFF2-40B4-BE49-F238E27FC236}">
                <a16:creationId xmlns:a16="http://schemas.microsoft.com/office/drawing/2014/main" id="{9A7EA37F-28FE-F1C3-614E-EA6912546716}"/>
              </a:ext>
            </a:extLst>
          </p:cNvPr>
          <p:cNvSpPr/>
          <p:nvPr/>
        </p:nvSpPr>
        <p:spPr>
          <a:xfrm>
            <a:off x="-331597" y="0"/>
            <a:ext cx="9737827" cy="1268361"/>
          </a:xfrm>
          <a:prstGeom prst="parallelogram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/>
              <a:t>Lifetimes</a:t>
            </a:r>
          </a:p>
        </p:txBody>
      </p:sp>
    </p:spTree>
    <p:extLst>
      <p:ext uri="{BB962C8B-B14F-4D97-AF65-F5344CB8AC3E}">
        <p14:creationId xmlns:p14="http://schemas.microsoft.com/office/powerpoint/2010/main" val="31828400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D9ADCB-12AF-A764-902C-C50E7B3313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Underwater Ocean Background Vector Art, Icons, and Graphics for Free  Download">
            <a:extLst>
              <a:ext uri="{FF2B5EF4-FFF2-40B4-BE49-F238E27FC236}">
                <a16:creationId xmlns:a16="http://schemas.microsoft.com/office/drawing/2014/main" id="{05310247-ED17-A3FC-388B-E62E243265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009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C004912-2DD3-1566-3400-4B7F5168C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AC21E-81C2-49C2-B488-4C9377D16BF5}" type="slidenum">
              <a:rPr lang="en-US" smtClean="0"/>
              <a:t>13</a:t>
            </a:fld>
            <a:endParaRPr lang="en-US"/>
          </a:p>
        </p:txBody>
      </p:sp>
      <p:sp>
        <p:nvSpPr>
          <p:cNvPr id="4" name="Parallelogram 3">
            <a:extLst>
              <a:ext uri="{FF2B5EF4-FFF2-40B4-BE49-F238E27FC236}">
                <a16:creationId xmlns:a16="http://schemas.microsoft.com/office/drawing/2014/main" id="{5A9AA5D8-2F0F-E0B7-1A30-2D8B422B6D70}"/>
              </a:ext>
            </a:extLst>
          </p:cNvPr>
          <p:cNvSpPr/>
          <p:nvPr/>
        </p:nvSpPr>
        <p:spPr>
          <a:xfrm>
            <a:off x="-331597" y="0"/>
            <a:ext cx="9737827" cy="1268361"/>
          </a:xfrm>
          <a:prstGeom prst="parallelogram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/>
              <a:t>Enums and Match</a:t>
            </a:r>
          </a:p>
        </p:txBody>
      </p:sp>
    </p:spTree>
    <p:extLst>
      <p:ext uri="{BB962C8B-B14F-4D97-AF65-F5344CB8AC3E}">
        <p14:creationId xmlns:p14="http://schemas.microsoft.com/office/powerpoint/2010/main" val="31163583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11D3F0-4F6A-FDDD-BC6D-9F66E4860A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Underwater Ocean Background Vector Art, Icons, and Graphics for Free  Download">
            <a:extLst>
              <a:ext uri="{FF2B5EF4-FFF2-40B4-BE49-F238E27FC236}">
                <a16:creationId xmlns:a16="http://schemas.microsoft.com/office/drawing/2014/main" id="{F9D6A9E7-83F6-0872-14A8-7ACB4CF08C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009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4FCF216-60CF-406A-D8A6-AA92CF82F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AC21E-81C2-49C2-B488-4C9377D16BF5}" type="slidenum">
              <a:rPr lang="en-US" smtClean="0"/>
              <a:t>14</a:t>
            </a:fld>
            <a:endParaRPr lang="en-US"/>
          </a:p>
        </p:txBody>
      </p:sp>
      <p:sp>
        <p:nvSpPr>
          <p:cNvPr id="4" name="Parallelogram 3">
            <a:extLst>
              <a:ext uri="{FF2B5EF4-FFF2-40B4-BE49-F238E27FC236}">
                <a16:creationId xmlns:a16="http://schemas.microsoft.com/office/drawing/2014/main" id="{59FDE7F6-A9D0-91B2-169F-B2F42AEECD15}"/>
              </a:ext>
            </a:extLst>
          </p:cNvPr>
          <p:cNvSpPr/>
          <p:nvPr/>
        </p:nvSpPr>
        <p:spPr>
          <a:xfrm>
            <a:off x="-331597" y="0"/>
            <a:ext cx="9737827" cy="1268361"/>
          </a:xfrm>
          <a:prstGeom prst="parallelogram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/>
              <a:t>Error </a:t>
            </a:r>
            <a:r>
              <a:rPr lang="en-US" sz="5400" dirty="0" err="1"/>
              <a:t>handeling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2292826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FDA9A1-8CB4-D8AA-D564-4FA18E00D0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Underwater Ocean Background Vector Art, Icons, and Graphics for Free  Download">
            <a:extLst>
              <a:ext uri="{FF2B5EF4-FFF2-40B4-BE49-F238E27FC236}">
                <a16:creationId xmlns:a16="http://schemas.microsoft.com/office/drawing/2014/main" id="{D12A84F7-3288-FB69-5127-3372FCB870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009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AC3D2FB-695C-BCC3-43A7-B2576C3E3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AC21E-81C2-49C2-B488-4C9377D16BF5}" type="slidenum">
              <a:rPr lang="en-US" smtClean="0"/>
              <a:t>15</a:t>
            </a:fld>
            <a:endParaRPr lang="en-US"/>
          </a:p>
        </p:txBody>
      </p:sp>
      <p:sp>
        <p:nvSpPr>
          <p:cNvPr id="4" name="Parallelogram 3">
            <a:extLst>
              <a:ext uri="{FF2B5EF4-FFF2-40B4-BE49-F238E27FC236}">
                <a16:creationId xmlns:a16="http://schemas.microsoft.com/office/drawing/2014/main" id="{24382E85-2B12-C6DC-80B3-405C01517B20}"/>
              </a:ext>
            </a:extLst>
          </p:cNvPr>
          <p:cNvSpPr/>
          <p:nvPr/>
        </p:nvSpPr>
        <p:spPr>
          <a:xfrm>
            <a:off x="-331597" y="0"/>
            <a:ext cx="9737827" cy="1268361"/>
          </a:xfrm>
          <a:prstGeom prst="parallelogram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err="1"/>
              <a:t>Concurency</a:t>
            </a:r>
            <a:r>
              <a:rPr lang="en-US" sz="5400" dirty="0"/>
              <a:t> 1</a:t>
            </a:r>
          </a:p>
        </p:txBody>
      </p:sp>
    </p:spTree>
    <p:extLst>
      <p:ext uri="{BB962C8B-B14F-4D97-AF65-F5344CB8AC3E}">
        <p14:creationId xmlns:p14="http://schemas.microsoft.com/office/powerpoint/2010/main" val="22995891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473649-7B5B-4EC6-D997-5F9503BD20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Underwater Ocean Background Vector Art, Icons, and Graphics for Free  Download">
            <a:extLst>
              <a:ext uri="{FF2B5EF4-FFF2-40B4-BE49-F238E27FC236}">
                <a16:creationId xmlns:a16="http://schemas.microsoft.com/office/drawing/2014/main" id="{D29536E1-4B79-D63A-3A9E-44A3A2A6B8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009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864DD12-E6C6-4C17-B16D-3B29794F3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AC21E-81C2-49C2-B488-4C9377D16BF5}" type="slidenum">
              <a:rPr lang="en-US" smtClean="0"/>
              <a:t>16</a:t>
            </a:fld>
            <a:endParaRPr lang="en-US"/>
          </a:p>
        </p:txBody>
      </p:sp>
      <p:sp>
        <p:nvSpPr>
          <p:cNvPr id="4" name="Parallelogram 3">
            <a:extLst>
              <a:ext uri="{FF2B5EF4-FFF2-40B4-BE49-F238E27FC236}">
                <a16:creationId xmlns:a16="http://schemas.microsoft.com/office/drawing/2014/main" id="{35D1FDFC-058F-0D74-A5ED-70BA53DFF8DC}"/>
              </a:ext>
            </a:extLst>
          </p:cNvPr>
          <p:cNvSpPr/>
          <p:nvPr/>
        </p:nvSpPr>
        <p:spPr>
          <a:xfrm>
            <a:off x="-331597" y="0"/>
            <a:ext cx="9737827" cy="1268361"/>
          </a:xfrm>
          <a:prstGeom prst="parallelogram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err="1"/>
              <a:t>Concurency</a:t>
            </a:r>
            <a:r>
              <a:rPr lang="en-US" sz="5400" dirty="0"/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40849306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81ED8E-D360-F32D-4387-B5CD7D2A68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Underwater Ocean Background Vector Art, Icons, and Graphics for Free  Download">
            <a:extLst>
              <a:ext uri="{FF2B5EF4-FFF2-40B4-BE49-F238E27FC236}">
                <a16:creationId xmlns:a16="http://schemas.microsoft.com/office/drawing/2014/main" id="{24C04471-14A8-B9B2-B122-542BA55908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009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8C49FBC-53B2-25D1-29E9-0DF1BCF0F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AC21E-81C2-49C2-B488-4C9377D16BF5}" type="slidenum">
              <a:rPr lang="en-US" smtClean="0"/>
              <a:t>17</a:t>
            </a:fld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525D3EC-962B-1D3C-8FC9-C85A95B31960}"/>
              </a:ext>
            </a:extLst>
          </p:cNvPr>
          <p:cNvSpPr/>
          <p:nvPr/>
        </p:nvSpPr>
        <p:spPr>
          <a:xfrm>
            <a:off x="1720646" y="980767"/>
            <a:ext cx="8445908" cy="4896465"/>
          </a:xfrm>
          <a:prstGeom prst="roundRect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800" dirty="0"/>
              <a:t>Exercise: </a:t>
            </a:r>
          </a:p>
          <a:p>
            <a:pPr algn="ctr"/>
            <a:r>
              <a:rPr lang="en-US" sz="8800" dirty="0"/>
              <a:t>Make your own rust program</a:t>
            </a:r>
          </a:p>
        </p:txBody>
      </p:sp>
    </p:spTree>
    <p:extLst>
      <p:ext uri="{BB962C8B-B14F-4D97-AF65-F5344CB8AC3E}">
        <p14:creationId xmlns:p14="http://schemas.microsoft.com/office/powerpoint/2010/main" val="36363745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77139E-4CFC-FBA4-23EF-342E071A5D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Underwater Ocean Background Vector Art, Icons, and Graphics for Free  Download">
            <a:extLst>
              <a:ext uri="{FF2B5EF4-FFF2-40B4-BE49-F238E27FC236}">
                <a16:creationId xmlns:a16="http://schemas.microsoft.com/office/drawing/2014/main" id="{3E79D76F-9010-CE5D-D870-8C20B2AD39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009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A9DC64F-3527-D8AB-57A6-D4C6FC415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AC21E-81C2-49C2-B488-4C9377D16BF5}" type="slidenum">
              <a:rPr lang="en-US" smtClean="0"/>
              <a:t>18</a:t>
            </a:fld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15673C0-A66F-B83A-33D5-033F485C9B8D}"/>
              </a:ext>
            </a:extLst>
          </p:cNvPr>
          <p:cNvSpPr/>
          <p:nvPr/>
        </p:nvSpPr>
        <p:spPr>
          <a:xfrm>
            <a:off x="2979174" y="1543664"/>
            <a:ext cx="6558115" cy="3342968"/>
          </a:xfrm>
          <a:prstGeom prst="roundRect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800" dirty="0" err="1"/>
              <a:t>QnA</a:t>
            </a:r>
            <a:endParaRPr lang="en-US" sz="8800" dirty="0"/>
          </a:p>
        </p:txBody>
      </p:sp>
      <p:pic>
        <p:nvPicPr>
          <p:cNvPr id="4" name="Picture 14" descr="Rustacean.net: Home of Ferris the Crab">
            <a:extLst>
              <a:ext uri="{FF2B5EF4-FFF2-40B4-BE49-F238E27FC236}">
                <a16:creationId xmlns:a16="http://schemas.microsoft.com/office/drawing/2014/main" id="{92D827B9-D5D9-082B-180C-99592F2001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27658">
            <a:off x="16251" y="4136619"/>
            <a:ext cx="3982075" cy="2657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4" descr="Rustacean.net: Home of Ferris the Crab">
            <a:extLst>
              <a:ext uri="{FF2B5EF4-FFF2-40B4-BE49-F238E27FC236}">
                <a16:creationId xmlns:a16="http://schemas.microsoft.com/office/drawing/2014/main" id="{C7E8D4C5-F434-5301-B27B-7EB9B5B22D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932108">
            <a:off x="8423499" y="4342024"/>
            <a:ext cx="3565301" cy="2379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9255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Underwater Ocean Background Vector Art, Icons, and Graphics for Free  Download">
            <a:extLst>
              <a:ext uri="{FF2B5EF4-FFF2-40B4-BE49-F238E27FC236}">
                <a16:creationId xmlns:a16="http://schemas.microsoft.com/office/drawing/2014/main" id="{CDD5DD61-0072-69E4-5FC0-58BF702A4B28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009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F849277-5894-FDC7-1ABA-8A7C2E45CFA9}"/>
              </a:ext>
            </a:extLst>
          </p:cNvPr>
          <p:cNvSpPr/>
          <p:nvPr/>
        </p:nvSpPr>
        <p:spPr>
          <a:xfrm>
            <a:off x="648930" y="3788993"/>
            <a:ext cx="4660490" cy="2567357"/>
          </a:xfrm>
          <a:prstGeom prst="round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134EB476-B1D4-3A10-C1BB-A49286F00F72}"/>
              </a:ext>
            </a:extLst>
          </p:cNvPr>
          <p:cNvSpPr/>
          <p:nvPr/>
        </p:nvSpPr>
        <p:spPr>
          <a:xfrm>
            <a:off x="4490518" y="2159773"/>
            <a:ext cx="7342062" cy="1999271"/>
          </a:xfrm>
          <a:prstGeom prst="round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586EA1D-929B-C4F9-35A6-D5F16F49AF58}"/>
              </a:ext>
            </a:extLst>
          </p:cNvPr>
          <p:cNvSpPr/>
          <p:nvPr/>
        </p:nvSpPr>
        <p:spPr>
          <a:xfrm>
            <a:off x="291302" y="405462"/>
            <a:ext cx="7565380" cy="1870274"/>
          </a:xfrm>
          <a:prstGeom prst="round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A842E4-3EB8-7440-2AFC-366D0B888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AC21E-81C2-49C2-B488-4C9377D16BF5}" type="slidenum">
              <a:rPr lang="en-US" smtClean="0">
                <a:solidFill>
                  <a:schemeClr val="bg1"/>
                </a:solidFill>
              </a:rPr>
              <a:t>2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497DBB-EAB1-F422-5863-6E8FA9CEB09A}"/>
              </a:ext>
            </a:extLst>
          </p:cNvPr>
          <p:cNvSpPr txBox="1"/>
          <p:nvPr/>
        </p:nvSpPr>
        <p:spPr>
          <a:xfrm>
            <a:off x="359420" y="459854"/>
            <a:ext cx="756538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cs typeface="Arial" panose="020B0604020202020204" pitchFamily="34" charset="0"/>
              </a:rPr>
              <a:t>Programing language with an emphasis 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bg1"/>
                </a:solidFill>
                <a:cs typeface="Arial" panose="020B0604020202020204" pitchFamily="34" charset="0"/>
              </a:rPr>
              <a:t>Safety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bg1"/>
                </a:solidFill>
                <a:cs typeface="Arial" panose="020B0604020202020204" pitchFamily="34" charset="0"/>
              </a:rPr>
              <a:t>Performance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bg1"/>
                </a:solidFill>
                <a:cs typeface="Arial" panose="020B0604020202020204" pitchFamily="34" charset="0"/>
              </a:rPr>
              <a:t>Productivity</a:t>
            </a:r>
          </a:p>
        </p:txBody>
      </p:sp>
      <p:pic>
        <p:nvPicPr>
          <p:cNvPr id="8" name="Picture 7" descr="A graph with numbers and a percentage&#10;&#10;AI-generated content may be incorrect.">
            <a:extLst>
              <a:ext uri="{FF2B5EF4-FFF2-40B4-BE49-F238E27FC236}">
                <a16:creationId xmlns:a16="http://schemas.microsoft.com/office/drawing/2014/main" id="{49D54A80-243F-57B9-8242-E20914CD44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59" y="4889998"/>
            <a:ext cx="4344006" cy="93358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907353F-29A0-D851-EF08-75F3804C8BD2}"/>
              </a:ext>
            </a:extLst>
          </p:cNvPr>
          <p:cNvSpPr txBox="1"/>
          <p:nvPr/>
        </p:nvSpPr>
        <p:spPr>
          <a:xfrm>
            <a:off x="714400" y="3972849"/>
            <a:ext cx="48657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Cargo (rust tool) most popular cloud development tool 2025</a:t>
            </a:r>
          </a:p>
        </p:txBody>
      </p:sp>
      <p:pic>
        <p:nvPicPr>
          <p:cNvPr id="5" name="Picture 4" descr="A screenshot of a graph&#10;&#10;AI-generated content may be incorrect.">
            <a:extLst>
              <a:ext uri="{FF2B5EF4-FFF2-40B4-BE49-F238E27FC236}">
                <a16:creationId xmlns:a16="http://schemas.microsoft.com/office/drawing/2014/main" id="{866D6C19-D710-F691-1D7B-FC2571479D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8052" y="2689138"/>
            <a:ext cx="6091561" cy="132837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F784C47-5CE4-AB01-27E4-44A23C1EC727}"/>
              </a:ext>
            </a:extLst>
          </p:cNvPr>
          <p:cNvSpPr txBox="1"/>
          <p:nvPr/>
        </p:nvSpPr>
        <p:spPr>
          <a:xfrm>
            <a:off x="4689030" y="2159774"/>
            <a:ext cx="65454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cs typeface="Arial" panose="020B0604020202020204" pitchFamily="34" charset="0"/>
              </a:rPr>
              <a:t>Rust most admired programing language 2025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87FFD184-75D3-DC80-59F0-588DC80B2423}"/>
              </a:ext>
            </a:extLst>
          </p:cNvPr>
          <p:cNvSpPr/>
          <p:nvPr/>
        </p:nvSpPr>
        <p:spPr>
          <a:xfrm>
            <a:off x="6611886" y="4017516"/>
            <a:ext cx="4468116" cy="2567357"/>
          </a:xfrm>
          <a:prstGeom prst="round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054E53B-F851-B954-E992-27BBD96F4965}"/>
              </a:ext>
            </a:extLst>
          </p:cNvPr>
          <p:cNvSpPr txBox="1"/>
          <p:nvPr/>
        </p:nvSpPr>
        <p:spPr>
          <a:xfrm>
            <a:off x="6783007" y="4349756"/>
            <a:ext cx="4125873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Used in: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bg1"/>
                </a:solidFill>
              </a:rPr>
              <a:t>Windows components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bg1"/>
                </a:solidFill>
              </a:rPr>
              <a:t>Discord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bg1"/>
                </a:solidFill>
              </a:rPr>
              <a:t>Linux kernel</a:t>
            </a:r>
          </a:p>
        </p:txBody>
      </p:sp>
    </p:spTree>
    <p:extLst>
      <p:ext uri="{BB962C8B-B14F-4D97-AF65-F5344CB8AC3E}">
        <p14:creationId xmlns:p14="http://schemas.microsoft.com/office/powerpoint/2010/main" val="2766093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Underwater Ocean Background Vector Art, Icons, and Graphics for Free  Download">
            <a:extLst>
              <a:ext uri="{FF2B5EF4-FFF2-40B4-BE49-F238E27FC236}">
                <a16:creationId xmlns:a16="http://schemas.microsoft.com/office/drawing/2014/main" id="{A5FE8EE8-B9F8-2367-4AD9-39613A42B3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009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7B43C0B-123F-74D4-4821-611C852CE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AC21E-81C2-49C2-B488-4C9377D16BF5}" type="slidenum">
              <a:rPr lang="en-US" smtClean="0">
                <a:solidFill>
                  <a:schemeClr val="bg1"/>
                </a:solidFill>
              </a:rPr>
              <a:t>3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318FA47-E5B2-5035-30D8-6A7BCA6D9F98}"/>
              </a:ext>
            </a:extLst>
          </p:cNvPr>
          <p:cNvSpPr/>
          <p:nvPr/>
        </p:nvSpPr>
        <p:spPr>
          <a:xfrm rot="20897343">
            <a:off x="-695558" y="-1101149"/>
            <a:ext cx="7910235" cy="8886252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2998F9-8086-F24A-18E8-F523F8D72F3D}"/>
              </a:ext>
            </a:extLst>
          </p:cNvPr>
          <p:cNvSpPr txBox="1"/>
          <p:nvPr/>
        </p:nvSpPr>
        <p:spPr>
          <a:xfrm>
            <a:off x="818994" y="889842"/>
            <a:ext cx="6285191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Features of rust: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Memory safety without garbage collector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Cargo package manager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Pattern marching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Comprehensive error messages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Safe Concurrency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Zero-cost abstractions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Modern syntax</a:t>
            </a:r>
            <a:endParaRPr lang="en-US" dirty="0"/>
          </a:p>
          <a:p>
            <a:endParaRPr lang="en-US" dirty="0"/>
          </a:p>
        </p:txBody>
      </p:sp>
      <p:pic>
        <p:nvPicPr>
          <p:cNvPr id="6" name="Picture 14" descr="Rustacean.net: Home of Ferris the Crab">
            <a:extLst>
              <a:ext uri="{FF2B5EF4-FFF2-40B4-BE49-F238E27FC236}">
                <a16:creationId xmlns:a16="http://schemas.microsoft.com/office/drawing/2014/main" id="{805E747C-18DC-3ACD-B9F7-84EE3CAA39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7423" y="2714957"/>
            <a:ext cx="4381500" cy="2924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3115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1D04F82-A5E1-98EA-AFB9-888DA3F87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AC21E-81C2-49C2-B488-4C9377D16BF5}" type="slidenum">
              <a:rPr lang="en-US" smtClean="0"/>
              <a:t>4</a:t>
            </a:fld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CEDCC88-5EE1-7E85-CB38-C238B51435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7399313"/>
              </p:ext>
            </p:extLst>
          </p:nvPr>
        </p:nvGraphicFramePr>
        <p:xfrm>
          <a:off x="0" y="-2"/>
          <a:ext cx="12192000" cy="6857998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3670237263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362221074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87919019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4172522761"/>
                    </a:ext>
                  </a:extLst>
                </a:gridCol>
              </a:tblGrid>
              <a:tr h="979714">
                <a:tc>
                  <a:txBody>
                    <a:bodyPr/>
                    <a:lstStyle/>
                    <a:p>
                      <a:r>
                        <a:rPr lang="en-US" sz="2800" dirty="0"/>
                        <a:t>Programing language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Rust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C++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Java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9801979"/>
                  </a:ext>
                </a:extLst>
              </a:tr>
              <a:tr h="979714">
                <a:tc>
                  <a:txBody>
                    <a:bodyPr/>
                    <a:lstStyle/>
                    <a:p>
                      <a:r>
                        <a:rPr lang="en-US" sz="2800" dirty="0"/>
                        <a:t>Memory safety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High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6459871"/>
                  </a:ext>
                </a:extLst>
              </a:tr>
              <a:tr h="979714">
                <a:tc>
                  <a:txBody>
                    <a:bodyPr/>
                    <a:lstStyle/>
                    <a:p>
                      <a:r>
                        <a:rPr lang="en-US" sz="2800" dirty="0"/>
                        <a:t>Concurrency safety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Low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1328565"/>
                  </a:ext>
                </a:extLst>
              </a:tr>
              <a:tr h="979714">
                <a:tc>
                  <a:txBody>
                    <a:bodyPr/>
                    <a:lstStyle/>
                    <a:p>
                      <a:r>
                        <a:rPr lang="en-US" sz="2800" dirty="0"/>
                        <a:t>Performance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Low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5030444"/>
                  </a:ext>
                </a:extLst>
              </a:tr>
              <a:tr h="979714">
                <a:tc>
                  <a:txBody>
                    <a:bodyPr/>
                    <a:lstStyle/>
                    <a:p>
                      <a:r>
                        <a:rPr lang="en-US" sz="2800" dirty="0"/>
                        <a:t>Ease of learning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High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9671176"/>
                  </a:ext>
                </a:extLst>
              </a:tr>
              <a:tr h="979714">
                <a:tc>
                  <a:txBody>
                    <a:bodyPr/>
                    <a:lstStyle/>
                    <a:p>
                      <a:r>
                        <a:rPr lang="en-US" sz="2800" dirty="0"/>
                        <a:t>Ecosystem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High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3167859"/>
                  </a:ext>
                </a:extLst>
              </a:tr>
              <a:tr h="979714">
                <a:tc>
                  <a:txBody>
                    <a:bodyPr/>
                    <a:lstStyle/>
                    <a:p>
                      <a:r>
                        <a:rPr lang="en-US" sz="2800" dirty="0"/>
                        <a:t>Use in legacy systems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High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2224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24315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43AEA9-B24C-697F-0255-C2C27A806E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Underwater Ocean Background Vector Art, Icons, and Graphics for Free  Download">
            <a:extLst>
              <a:ext uri="{FF2B5EF4-FFF2-40B4-BE49-F238E27FC236}">
                <a16:creationId xmlns:a16="http://schemas.microsoft.com/office/drawing/2014/main" id="{CAF91068-9658-28D5-CD69-4AA20DD354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009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BCFA224-8578-ADC7-D695-72C3CA83D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AC21E-81C2-49C2-B488-4C9377D16BF5}" type="slidenum">
              <a:rPr lang="en-US" smtClean="0"/>
              <a:t>5</a:t>
            </a:fld>
            <a:endParaRPr lang="en-US"/>
          </a:p>
        </p:txBody>
      </p:sp>
      <p:pic>
        <p:nvPicPr>
          <p:cNvPr id="2050" name="Picture 2" descr="Introduction - The Cargo Book">
            <a:extLst>
              <a:ext uri="{FF2B5EF4-FFF2-40B4-BE49-F238E27FC236}">
                <a16:creationId xmlns:a16="http://schemas.microsoft.com/office/drawing/2014/main" id="{8BE4905A-4DDF-AD4C-C16D-8F0C7F5782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2423" y="0"/>
            <a:ext cx="4130666" cy="371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arallelogram 3">
            <a:extLst>
              <a:ext uri="{FF2B5EF4-FFF2-40B4-BE49-F238E27FC236}">
                <a16:creationId xmlns:a16="http://schemas.microsoft.com/office/drawing/2014/main" id="{BAEE7107-891F-6EDB-CDAD-0CB81943D948}"/>
              </a:ext>
            </a:extLst>
          </p:cNvPr>
          <p:cNvSpPr/>
          <p:nvPr/>
        </p:nvSpPr>
        <p:spPr>
          <a:xfrm>
            <a:off x="-319549" y="0"/>
            <a:ext cx="6415550" cy="1268361"/>
          </a:xfrm>
          <a:prstGeom prst="parallelogram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/>
              <a:t>Cargo</a:t>
            </a:r>
          </a:p>
        </p:txBody>
      </p:sp>
      <p:pic>
        <p:nvPicPr>
          <p:cNvPr id="6" name="Picture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CE35AEB2-9826-0E36-9AEE-A5E57DD0F3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738" y="2280250"/>
            <a:ext cx="8682678" cy="3790058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6600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98246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Underwater Ocean Background Vector Art, Icons, and Graphics for Free  Download">
            <a:extLst>
              <a:ext uri="{FF2B5EF4-FFF2-40B4-BE49-F238E27FC236}">
                <a16:creationId xmlns:a16="http://schemas.microsoft.com/office/drawing/2014/main" id="{294D3DAB-A864-1E4E-BCF4-624A7EF80C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009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6075590-B9E6-9A4A-FD2C-3956D732F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AC21E-81C2-49C2-B488-4C9377D16BF5}" type="slidenum">
              <a:rPr lang="en-US" smtClean="0"/>
              <a:t>6</a:t>
            </a:fld>
            <a:endParaRPr lang="en-US"/>
          </a:p>
        </p:txBody>
      </p:sp>
      <p:sp>
        <p:nvSpPr>
          <p:cNvPr id="4" name="Parallelogram 3">
            <a:extLst>
              <a:ext uri="{FF2B5EF4-FFF2-40B4-BE49-F238E27FC236}">
                <a16:creationId xmlns:a16="http://schemas.microsoft.com/office/drawing/2014/main" id="{0F3D41B0-E440-4664-93BD-53C01F8A759C}"/>
              </a:ext>
            </a:extLst>
          </p:cNvPr>
          <p:cNvSpPr/>
          <p:nvPr/>
        </p:nvSpPr>
        <p:spPr>
          <a:xfrm>
            <a:off x="-319549" y="0"/>
            <a:ext cx="6415550" cy="1268361"/>
          </a:xfrm>
          <a:prstGeom prst="parallelogram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/>
              <a:t>Variables</a:t>
            </a:r>
          </a:p>
        </p:txBody>
      </p:sp>
      <p:pic>
        <p:nvPicPr>
          <p:cNvPr id="8" name="Picture 7" descr="A screenshot of a computer&#10;&#10;AI-generated content may be incorrect.">
            <a:extLst>
              <a:ext uri="{FF2B5EF4-FFF2-40B4-BE49-F238E27FC236}">
                <a16:creationId xmlns:a16="http://schemas.microsoft.com/office/drawing/2014/main" id="{21D5F774-98E3-0579-98FA-6471BF8950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0973" y="2869532"/>
            <a:ext cx="5401429" cy="2810267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6600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3" name="Picture 1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4B8DA3FD-8942-61E3-1EDA-2432B2376C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674"/>
          <a:stretch>
            <a:fillRect/>
          </a:stretch>
        </p:blipFill>
        <p:spPr>
          <a:xfrm>
            <a:off x="169005" y="1915622"/>
            <a:ext cx="6146821" cy="3026756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6600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0B227A7-4801-1E1A-2B26-D360C7E39271}"/>
              </a:ext>
            </a:extLst>
          </p:cNvPr>
          <p:cNvSpPr txBox="1"/>
          <p:nvPr/>
        </p:nvSpPr>
        <p:spPr>
          <a:xfrm>
            <a:off x="11307735" y="2869532"/>
            <a:ext cx="71526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>
                <a:solidFill>
                  <a:srgbClr val="FF66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0733064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059434-2523-676D-359B-68C34B280E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Underwater Ocean Background Vector Art, Icons, and Graphics for Free  Download">
            <a:extLst>
              <a:ext uri="{FF2B5EF4-FFF2-40B4-BE49-F238E27FC236}">
                <a16:creationId xmlns:a16="http://schemas.microsoft.com/office/drawing/2014/main" id="{AE251B8C-F051-6C68-1533-9315744EFB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009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198702D-FE1E-DEB9-7996-74C3FDF83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AC21E-81C2-49C2-B488-4C9377D16BF5}" type="slidenum">
              <a:rPr lang="en-US" smtClean="0"/>
              <a:t>7</a:t>
            </a:fld>
            <a:endParaRPr lang="en-US"/>
          </a:p>
        </p:txBody>
      </p:sp>
      <p:sp>
        <p:nvSpPr>
          <p:cNvPr id="7" name="Parallelogram 6">
            <a:extLst>
              <a:ext uri="{FF2B5EF4-FFF2-40B4-BE49-F238E27FC236}">
                <a16:creationId xmlns:a16="http://schemas.microsoft.com/office/drawing/2014/main" id="{98C3793A-42CD-3AA7-CC35-7CE50CB0CFB5}"/>
              </a:ext>
            </a:extLst>
          </p:cNvPr>
          <p:cNvSpPr/>
          <p:nvPr/>
        </p:nvSpPr>
        <p:spPr>
          <a:xfrm>
            <a:off x="-331597" y="0"/>
            <a:ext cx="9737827" cy="1268361"/>
          </a:xfrm>
          <a:prstGeom prst="parallelogram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/>
              <a:t>Mutability and Shadowing</a:t>
            </a:r>
          </a:p>
        </p:txBody>
      </p:sp>
      <p:pic>
        <p:nvPicPr>
          <p:cNvPr id="9" name="Picture 8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A7F38C15-EFD8-20F0-568E-4D51D58761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64" y="1733989"/>
            <a:ext cx="5096586" cy="2943636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6600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Picture 10" descr="A screenshot of a computer code&#10;&#10;AI-generated content may be incorrect.">
            <a:extLst>
              <a:ext uri="{FF2B5EF4-FFF2-40B4-BE49-F238E27FC236}">
                <a16:creationId xmlns:a16="http://schemas.microsoft.com/office/drawing/2014/main" id="{B02EDDE2-959E-746F-35D6-68AA8045E1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047" y="2652979"/>
            <a:ext cx="5144218" cy="3372321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6600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752268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1117C3-2D28-CD46-6DA2-DEE00D7738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Underwater Ocean Background Vector Art, Icons, and Graphics for Free  Download">
            <a:extLst>
              <a:ext uri="{FF2B5EF4-FFF2-40B4-BE49-F238E27FC236}">
                <a16:creationId xmlns:a16="http://schemas.microsoft.com/office/drawing/2014/main" id="{14F6D201-15B2-B5CF-CB3B-4A20ED9C59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009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F6F07C-70D2-2054-18E2-929F2346A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AC21E-81C2-49C2-B488-4C9377D16BF5}" type="slidenum">
              <a:rPr lang="en-US" smtClean="0"/>
              <a:t>8</a:t>
            </a:fld>
            <a:endParaRPr lang="en-US"/>
          </a:p>
        </p:txBody>
      </p:sp>
      <p:sp>
        <p:nvSpPr>
          <p:cNvPr id="4" name="Parallelogram 3">
            <a:extLst>
              <a:ext uri="{FF2B5EF4-FFF2-40B4-BE49-F238E27FC236}">
                <a16:creationId xmlns:a16="http://schemas.microsoft.com/office/drawing/2014/main" id="{7ED36C2E-AD69-ABA5-AA9F-DB649EE963B0}"/>
              </a:ext>
            </a:extLst>
          </p:cNvPr>
          <p:cNvSpPr/>
          <p:nvPr/>
        </p:nvSpPr>
        <p:spPr>
          <a:xfrm>
            <a:off x="-331597" y="0"/>
            <a:ext cx="9737827" cy="1268361"/>
          </a:xfrm>
          <a:prstGeom prst="parallelogram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/>
              <a:t>Control flow </a:t>
            </a:r>
          </a:p>
        </p:txBody>
      </p:sp>
      <p:pic>
        <p:nvPicPr>
          <p:cNvPr id="6" name="Picture 5" descr="A screenshot of a computer code&#10;&#10;AI-generated content may be incorrect.">
            <a:extLst>
              <a:ext uri="{FF2B5EF4-FFF2-40B4-BE49-F238E27FC236}">
                <a16:creationId xmlns:a16="http://schemas.microsoft.com/office/drawing/2014/main" id="{45C2748E-9D2C-D08D-98DE-ED1ABCC3D2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063" y="1636257"/>
            <a:ext cx="5674984" cy="3821461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6600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Picture 7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6C194292-E80F-319D-A9FF-EFB1234281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5805" y="1054789"/>
            <a:ext cx="4482298" cy="3016126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6600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Picture 9" descr="A screenshot of a computer&#10;&#10;AI-generated content may be incorrect.">
            <a:extLst>
              <a:ext uri="{FF2B5EF4-FFF2-40B4-BE49-F238E27FC236}">
                <a16:creationId xmlns:a16="http://schemas.microsoft.com/office/drawing/2014/main" id="{55A9E443-5734-4973-F9FC-3D8617C8FCD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8490" y="4530419"/>
            <a:ext cx="4515480" cy="2191056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6600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94469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DEBCA0-9CDC-EE76-9BA3-D68F1F85AE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Underwater Ocean Background Vector Art, Icons, and Graphics for Free  Download">
            <a:extLst>
              <a:ext uri="{FF2B5EF4-FFF2-40B4-BE49-F238E27FC236}">
                <a16:creationId xmlns:a16="http://schemas.microsoft.com/office/drawing/2014/main" id="{E00FF11D-05AF-1424-6519-E5D47C8F33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009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FA613EE-7594-471A-804B-B6A9A9C5F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AC21E-81C2-49C2-B488-4C9377D16BF5}" type="slidenum">
              <a:rPr lang="en-US" smtClean="0"/>
              <a:t>9</a:t>
            </a:fld>
            <a:endParaRPr lang="en-US"/>
          </a:p>
        </p:txBody>
      </p:sp>
      <p:sp>
        <p:nvSpPr>
          <p:cNvPr id="4" name="Parallelogram 3">
            <a:extLst>
              <a:ext uri="{FF2B5EF4-FFF2-40B4-BE49-F238E27FC236}">
                <a16:creationId xmlns:a16="http://schemas.microsoft.com/office/drawing/2014/main" id="{C49677F7-4071-C61E-7C3E-2E6A56649251}"/>
              </a:ext>
            </a:extLst>
          </p:cNvPr>
          <p:cNvSpPr/>
          <p:nvPr/>
        </p:nvSpPr>
        <p:spPr>
          <a:xfrm>
            <a:off x="-331597" y="0"/>
            <a:ext cx="9737827" cy="1268361"/>
          </a:xfrm>
          <a:prstGeom prst="parallelogram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/>
              <a:t>Functions</a:t>
            </a:r>
          </a:p>
        </p:txBody>
      </p:sp>
      <p:pic>
        <p:nvPicPr>
          <p:cNvPr id="6" name="Picture 5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3A8A1C7D-FA0E-5392-C437-FC2F894DCF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973" y="2089077"/>
            <a:ext cx="5878442" cy="3948207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6600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8" descr="A screenshot of a computer&#10;&#10;AI-generated content may be incorrect.">
            <a:extLst>
              <a:ext uri="{FF2B5EF4-FFF2-40B4-BE49-F238E27FC236}">
                <a16:creationId xmlns:a16="http://schemas.microsoft.com/office/drawing/2014/main" id="{53DF1001-8479-2D5E-F8CF-C4626F80EE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7935" y="2089077"/>
            <a:ext cx="5115639" cy="367716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6600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087437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582</TotalTime>
  <Words>153</Words>
  <Application>Microsoft Office PowerPoint</Application>
  <PresentationFormat>Widescreen</PresentationFormat>
  <Paragraphs>84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Budurovici,Cosmin C.A.</dc:creator>
  <cp:lastModifiedBy>Budurovici,Cosmin C.A.</cp:lastModifiedBy>
  <cp:revision>7</cp:revision>
  <dcterms:created xsi:type="dcterms:W3CDTF">2025-10-01T08:16:03Z</dcterms:created>
  <dcterms:modified xsi:type="dcterms:W3CDTF">2025-10-08T08:37:15Z</dcterms:modified>
</cp:coreProperties>
</file>