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F0A723A-A4CE-470F-8617-9E98DA3C6FC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F26A585-CB4A-47FA-B8D6-BDEAD04CD57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08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A723A-A4CE-470F-8617-9E98DA3C6FC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A585-CB4A-47FA-B8D6-BDEAD04C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8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A723A-A4CE-470F-8617-9E98DA3C6FC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A585-CB4A-47FA-B8D6-BDEAD04CD57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350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A723A-A4CE-470F-8617-9E98DA3C6FC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A585-CB4A-47FA-B8D6-BDEAD04CD57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131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A723A-A4CE-470F-8617-9E98DA3C6FC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A585-CB4A-47FA-B8D6-BDEAD04C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69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A723A-A4CE-470F-8617-9E98DA3C6FC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A585-CB4A-47FA-B8D6-BDEAD04CD57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877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A723A-A4CE-470F-8617-9E98DA3C6FC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A585-CB4A-47FA-B8D6-BDEAD04CD57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327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A723A-A4CE-470F-8617-9E98DA3C6FC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A585-CB4A-47FA-B8D6-BDEAD04CD57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742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A723A-A4CE-470F-8617-9E98DA3C6FC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A585-CB4A-47FA-B8D6-BDEAD04CD57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07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A723A-A4CE-470F-8617-9E98DA3C6FC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A585-CB4A-47FA-B8D6-BDEAD04C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7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A723A-A4CE-470F-8617-9E98DA3C6FC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A585-CB4A-47FA-B8D6-BDEAD04CD57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97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A723A-A4CE-470F-8617-9E98DA3C6FC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A585-CB4A-47FA-B8D6-BDEAD04C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7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A723A-A4CE-470F-8617-9E98DA3C6FC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A585-CB4A-47FA-B8D6-BDEAD04CD57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06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A723A-A4CE-470F-8617-9E98DA3C6FC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A585-CB4A-47FA-B8D6-BDEAD04CD57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96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A723A-A4CE-470F-8617-9E98DA3C6FC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A585-CB4A-47FA-B8D6-BDEAD04C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A723A-A4CE-470F-8617-9E98DA3C6FC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A585-CB4A-47FA-B8D6-BDEAD04CD57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71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A723A-A4CE-470F-8617-9E98DA3C6FC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A585-CB4A-47FA-B8D6-BDEAD04C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2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0A723A-A4CE-470F-8617-9E98DA3C6FC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26A585-CB4A-47FA-B8D6-BDEAD04C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1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bootstrap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responsive front end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64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bootstrap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front end framework</a:t>
            </a:r>
          </a:p>
          <a:p>
            <a:r>
              <a:rPr lang="en-US" dirty="0" smtClean="0"/>
              <a:t>Developed by twitter</a:t>
            </a:r>
          </a:p>
          <a:p>
            <a:r>
              <a:rPr lang="en-US" dirty="0" smtClean="0"/>
              <a:t>Used for building responsive and mobile first websites</a:t>
            </a:r>
          </a:p>
          <a:p>
            <a:r>
              <a:rPr lang="en-US" dirty="0" smtClean="0"/>
              <a:t>Includes html, </a:t>
            </a:r>
            <a:r>
              <a:rPr lang="en-US" dirty="0" err="1" smtClean="0"/>
              <a:t>css</a:t>
            </a:r>
            <a:r>
              <a:rPr lang="en-US" dirty="0" smtClean="0"/>
              <a:t>, and </a:t>
            </a:r>
            <a:r>
              <a:rPr lang="en-US" dirty="0" err="1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07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use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use</a:t>
            </a:r>
          </a:p>
          <a:p>
            <a:r>
              <a:rPr lang="en-US" dirty="0" smtClean="0"/>
              <a:t>Mobile first</a:t>
            </a:r>
          </a:p>
          <a:p>
            <a:r>
              <a:rPr lang="en-US" dirty="0" smtClean="0"/>
              <a:t>Pre-styled components</a:t>
            </a:r>
          </a:p>
          <a:p>
            <a:r>
              <a:rPr lang="en-US" dirty="0" smtClean="0"/>
              <a:t>Grid systems</a:t>
            </a:r>
          </a:p>
          <a:p>
            <a:r>
              <a:rPr lang="en-US" dirty="0" smtClean="0"/>
              <a:t>Extensive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1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81" y="1825625"/>
            <a:ext cx="12159049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Using bootstrap via CDN: (easiest way)</a:t>
            </a:r>
          </a:p>
          <a:p>
            <a:pPr marL="0" indent="0">
              <a:buNone/>
            </a:pPr>
            <a:r>
              <a:rPr lang="en-US" sz="2400" dirty="0" smtClean="0"/>
              <a:t>&lt;link rel="stylesheet“</a:t>
            </a:r>
          </a:p>
          <a:p>
            <a:pPr marL="0" indent="0">
              <a:buNone/>
            </a:pPr>
            <a:r>
              <a:rPr lang="en-US" sz="2400" dirty="0" smtClean="0"/>
              <a:t>href="https://cdn.jsdelivr.net/</a:t>
            </a:r>
            <a:r>
              <a:rPr lang="en-US" sz="2400" dirty="0" err="1" smtClean="0"/>
              <a:t>npm</a:t>
            </a:r>
            <a:r>
              <a:rPr lang="en-US" sz="2400" dirty="0" smtClean="0"/>
              <a:t>/bootstrap@5.3.0/</a:t>
            </a:r>
            <a:r>
              <a:rPr lang="en-US" sz="2400" dirty="0" err="1" smtClean="0"/>
              <a:t>dist</a:t>
            </a:r>
            <a:r>
              <a:rPr lang="en-US" sz="2400" dirty="0" smtClean="0"/>
              <a:t>/</a:t>
            </a:r>
            <a:r>
              <a:rPr lang="en-US" sz="2400" dirty="0" err="1" smtClean="0"/>
              <a:t>css</a:t>
            </a:r>
            <a:r>
              <a:rPr lang="en-US" sz="2400" dirty="0" smtClean="0"/>
              <a:t>/bootstrap.min.css"&gt;&lt;script&gt;</a:t>
            </a:r>
          </a:p>
          <a:p>
            <a:pPr marL="0" indent="0">
              <a:buNone/>
            </a:pPr>
            <a:r>
              <a:rPr lang="en-US" sz="2400" dirty="0" err="1" smtClean="0"/>
              <a:t>src</a:t>
            </a:r>
            <a:r>
              <a:rPr lang="en-US" sz="2400" dirty="0" smtClean="0"/>
              <a:t>="https://cdn.jsdelivr.net/</a:t>
            </a:r>
            <a:r>
              <a:rPr lang="en-US" sz="2400" dirty="0" err="1" smtClean="0"/>
              <a:t>npm</a:t>
            </a:r>
            <a:r>
              <a:rPr lang="en-US" sz="2400" dirty="0" smtClean="0"/>
              <a:t>/bootstrap@5.3.0/</a:t>
            </a:r>
            <a:r>
              <a:rPr lang="en-US" sz="2400" dirty="0" err="1" smtClean="0"/>
              <a:t>dist</a:t>
            </a:r>
            <a:r>
              <a:rPr lang="en-US" sz="2400" dirty="0" smtClean="0"/>
              <a:t>/</a:t>
            </a:r>
            <a:r>
              <a:rPr lang="en-US" sz="2400" dirty="0" err="1" smtClean="0"/>
              <a:t>js</a:t>
            </a:r>
            <a:r>
              <a:rPr lang="en-US" sz="2400" dirty="0" smtClean="0"/>
              <a:t>/bootstrap.bundle.min.js"&gt;&lt;/script&gt;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4181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Bootstrap grid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Uses 12 column layout</a:t>
            </a:r>
          </a:p>
          <a:p>
            <a:r>
              <a:rPr lang="en-US" dirty="0" smtClean="0"/>
              <a:t>Breakpoints for different screen sizes: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XS (extra small)-phones</a:t>
            </a:r>
          </a:p>
          <a:p>
            <a:pPr marL="0" indent="0">
              <a:buNone/>
            </a:pPr>
            <a:r>
              <a:rPr lang="en-US" dirty="0" smtClean="0"/>
              <a:t>                Sm (small)-tablets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Md</a:t>
            </a:r>
            <a:r>
              <a:rPr lang="en-US" dirty="0" smtClean="0"/>
              <a:t> (medium)-laptops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Lg</a:t>
            </a:r>
            <a:r>
              <a:rPr lang="en-US" dirty="0" smtClean="0"/>
              <a:t> (large)- desktops</a:t>
            </a:r>
          </a:p>
          <a:p>
            <a:pPr marL="0" indent="0">
              <a:buNone/>
            </a:pPr>
            <a:r>
              <a:rPr lang="en-US" dirty="0" smtClean="0"/>
              <a:t>                Xl (extra large)-large screens</a:t>
            </a:r>
          </a:p>
          <a:p>
            <a:r>
              <a:rPr lang="en-US" dirty="0" smtClean="0"/>
              <a:t>Example of a two column layout</a:t>
            </a:r>
          </a:p>
          <a:p>
            <a:pPr marL="0" indent="0">
              <a:buNone/>
            </a:pPr>
            <a:r>
              <a:rPr lang="en-US" dirty="0" smtClean="0"/>
              <a:t>       &lt;div class="row"&gt;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&lt;div class="col-md-6"&gt;Column 1&lt;/div&gt;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&lt;div class="col-md-6"&gt;Column 2&lt;/div&gt;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49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Bootstrap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Buttons: pre-styled buttons with different colors and sizes</a:t>
            </a:r>
          </a:p>
          <a:p>
            <a:r>
              <a:rPr lang="en-US" dirty="0" err="1" smtClean="0"/>
              <a:t>Navbar</a:t>
            </a:r>
            <a:r>
              <a:rPr lang="en-US" dirty="0" smtClean="0"/>
              <a:t>: a responsive navigation bar</a:t>
            </a:r>
          </a:p>
          <a:p>
            <a:r>
              <a:rPr lang="en-US" dirty="0" smtClean="0"/>
              <a:t>Forms: bootstrap provides pre-designed form styles</a:t>
            </a:r>
          </a:p>
          <a:p>
            <a:r>
              <a:rPr lang="en-US" dirty="0" smtClean="0"/>
              <a:t>Cards: a flexible container for content display</a:t>
            </a:r>
          </a:p>
          <a:p>
            <a:r>
              <a:rPr lang="en-US" dirty="0" smtClean="0"/>
              <a:t>Alerts: colored messages for notifications</a:t>
            </a:r>
          </a:p>
          <a:p>
            <a:r>
              <a:rPr lang="en-US" dirty="0" smtClean="0"/>
              <a:t>Modals: pop-up dialog boxes for additional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50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Bootstrap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Bootstrap provides utility classes for:</a:t>
            </a:r>
          </a:p>
          <a:p>
            <a:r>
              <a:rPr lang="en-US" dirty="0" smtClean="0"/>
              <a:t>Spacing: quickly add padding and margins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Example: p-3 (padding), m-3 (margin)</a:t>
            </a:r>
          </a:p>
          <a:p>
            <a:r>
              <a:rPr lang="en-US" dirty="0" smtClean="0"/>
              <a:t>Colors: easily change text and background colors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Example: text-danger (red text),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</a:t>
            </a:r>
            <a:r>
              <a:rPr lang="en-US" dirty="0" err="1" smtClean="0"/>
              <a:t>bg</a:t>
            </a:r>
            <a:r>
              <a:rPr lang="en-US" dirty="0" smtClean="0"/>
              <a:t>-success(green background)</a:t>
            </a:r>
          </a:p>
          <a:p>
            <a:r>
              <a:rPr lang="en-US" dirty="0" smtClean="0"/>
              <a:t>Typography: modify font weight and style</a:t>
            </a:r>
          </a:p>
          <a:p>
            <a:pPr marL="0" indent="0">
              <a:buNone/>
            </a:pPr>
            <a:r>
              <a:rPr lang="en-US" dirty="0" smtClean="0"/>
              <a:t>           Example: </a:t>
            </a:r>
            <a:r>
              <a:rPr lang="en-US" dirty="0" err="1" smtClean="0"/>
              <a:t>fw</a:t>
            </a:r>
            <a:r>
              <a:rPr lang="en-US" dirty="0" smtClean="0"/>
              <a:t>-bold (bold text),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0813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of bootstrap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&lt;div class="container"&gt;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&lt;div class="row"&gt;    </a:t>
            </a:r>
          </a:p>
          <a:p>
            <a:pPr marL="0" indent="0">
              <a:buNone/>
            </a:pPr>
            <a:r>
              <a:rPr lang="en-US" dirty="0" smtClean="0"/>
              <a:t>            &lt;div class="col-md-4 </a:t>
            </a:r>
            <a:r>
              <a:rPr lang="en-US" dirty="0" err="1" smtClean="0"/>
              <a:t>bg</a:t>
            </a:r>
            <a:r>
              <a:rPr lang="en-US" dirty="0" smtClean="0"/>
              <a:t>-primary text-white"&gt;Column 1&lt;/div&gt;       </a:t>
            </a:r>
          </a:p>
          <a:p>
            <a:pPr marL="0" indent="0">
              <a:buNone/>
            </a:pPr>
            <a:r>
              <a:rPr lang="en-US" dirty="0" smtClean="0"/>
              <a:t>            &lt;div class="col-md-4 </a:t>
            </a:r>
            <a:r>
              <a:rPr lang="en-US" dirty="0" err="1" smtClean="0"/>
              <a:t>bg</a:t>
            </a:r>
            <a:r>
              <a:rPr lang="en-US" dirty="0" smtClean="0"/>
              <a:t>-secondary text-white"&gt;Column 2&lt;/div&gt;                         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smtClean="0"/>
              <a:t>&lt;div class="col-md-4 </a:t>
            </a:r>
            <a:r>
              <a:rPr lang="en-US" dirty="0" err="1" smtClean="0"/>
              <a:t>bg</a:t>
            </a:r>
            <a:r>
              <a:rPr lang="en-US" dirty="0" smtClean="0"/>
              <a:t>-success text-white"&gt;Column 3&lt;/div&gt;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&lt;/div&gt;</a:t>
            </a:r>
          </a:p>
          <a:p>
            <a:pPr marL="0" indent="0">
              <a:buNone/>
            </a:pPr>
            <a:r>
              <a:rPr lang="en-US" dirty="0" smtClean="0"/>
              <a:t>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34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 makes front end development faster and easier</a:t>
            </a:r>
          </a:p>
          <a:p>
            <a:r>
              <a:rPr lang="en-US" dirty="0" smtClean="0"/>
              <a:t>It ensures websites are responsive and mobile-friendly</a:t>
            </a:r>
          </a:p>
          <a:p>
            <a:r>
              <a:rPr lang="en-US" dirty="0" smtClean="0"/>
              <a:t>Pre-build components and utilities simplify styling</a:t>
            </a:r>
          </a:p>
          <a:p>
            <a:r>
              <a:rPr lang="en-US" dirty="0" smtClean="0"/>
              <a:t>The grid system allows flexible layouts</a:t>
            </a:r>
          </a:p>
          <a:p>
            <a:r>
              <a:rPr lang="en-US" dirty="0" smtClean="0"/>
              <a:t>Bootstrap is widely used and well documented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</TotalTime>
  <Words>376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Introduction to bootstrap</vt:lpstr>
      <vt:lpstr>What is bootstrap</vt:lpstr>
      <vt:lpstr>Why use bootstrap</vt:lpstr>
      <vt:lpstr>Getting started</vt:lpstr>
      <vt:lpstr>Bootstrap grid system</vt:lpstr>
      <vt:lpstr>Bootstrap components</vt:lpstr>
      <vt:lpstr>Bootstrap utilities</vt:lpstr>
      <vt:lpstr>Example of bootstrap layout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bootstrap</dc:title>
  <dc:creator>T collns</dc:creator>
  <cp:lastModifiedBy>T collns</cp:lastModifiedBy>
  <cp:revision>5</cp:revision>
  <dcterms:created xsi:type="dcterms:W3CDTF">2025-03-29T08:30:01Z</dcterms:created>
  <dcterms:modified xsi:type="dcterms:W3CDTF">2025-03-29T09:03:01Z</dcterms:modified>
</cp:coreProperties>
</file>