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7" r:id="rId5"/>
    <p:sldId id="274" r:id="rId6"/>
    <p:sldId id="273" r:id="rId7"/>
    <p:sldId id="265" r:id="rId8"/>
    <p:sldId id="259" r:id="rId9"/>
    <p:sldId id="261" r:id="rId10"/>
    <p:sldId id="262" r:id="rId11"/>
    <p:sldId id="264" r:id="rId12"/>
    <p:sldId id="270" r:id="rId13"/>
    <p:sldId id="271" r:id="rId14"/>
    <p:sldId id="268" r:id="rId15"/>
    <p:sldId id="25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66AB902C-03E3-42C3-BB87-B03A72F87223}">
          <p14:sldIdLst>
            <p14:sldId id="267"/>
          </p14:sldIdLst>
        </p14:section>
        <p14:section name="Background" id="{557E4ECB-40AB-441F-942E-82BBF6F2F081}">
          <p14:sldIdLst>
            <p14:sldId id="274"/>
            <p14:sldId id="273"/>
          </p14:sldIdLst>
        </p14:section>
        <p14:section name="Data" id="{504DAC37-413F-4640-B05B-D0B8F8BCBB09}">
          <p14:sldIdLst>
            <p14:sldId id="265"/>
            <p14:sldId id="259"/>
            <p14:sldId id="261"/>
            <p14:sldId id="262"/>
            <p14:sldId id="264"/>
            <p14:sldId id="270"/>
            <p14:sldId id="271"/>
          </p14:sldIdLst>
        </p14:section>
        <p14:section name="Project" id="{A0B4664A-C4D4-4EE2-8B19-222754E27369}">
          <p14:sldIdLst>
            <p14:sldId id="268"/>
          </p14:sldIdLst>
        </p14:section>
        <p14:section name="Conclusion" id="{9711DF2E-BAD5-4BE9-B911-3D63404D56B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E2AD-AED6-4679-9750-4E2D5AF385C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D1BA-812F-4D9A-AEC8-FA7F0AD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alk-on-water.herokuapp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maps.com/data/world-cities" TargetMode="External"/><Relationship Id="rId2" Type="http://schemas.openxmlformats.org/officeDocument/2006/relationships/hyperlink" Target="https://datahub.io/core/sea-level-ri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wg.io/docs/apidocs/elevation/" TargetMode="External"/><Relationship Id="rId4" Type="http://schemas.openxmlformats.org/officeDocument/2006/relationships/hyperlink" Target="https://github.com/bahar/WorldCityLoc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tahub.io/core/sea-level-ri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eki.com/citi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DF59F1-B3F9-466E-908D-AA54EB8AF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-7937"/>
            <a:ext cx="3911600" cy="1468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Noah’s Ark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9042D-8E93-49DD-BBA3-FA77C3C8E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moke coming out of the water&#10;&#10;Description automatically generated">
            <a:extLst>
              <a:ext uri="{FF2B5EF4-FFF2-40B4-BE49-F238E27FC236}">
                <a16:creationId xmlns:a16="http://schemas.microsoft.com/office/drawing/2014/main" id="{8BAFC16B-6B90-4B69-BD9A-EB8A0DAE9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49" b="5643"/>
          <a:stretch/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4054-D0A5-45FE-A5C4-B2B0FB7A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C416-C5CD-4E01-810A-BCACA983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3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B642-F1ED-4D5E-BBE5-3C42C1F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73" y="2899828"/>
            <a:ext cx="3907055" cy="1058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Noah’s Ark</a:t>
            </a:r>
          </a:p>
        </p:txBody>
      </p:sp>
    </p:spTree>
    <p:extLst>
      <p:ext uri="{BB962C8B-B14F-4D97-AF65-F5344CB8AC3E}">
        <p14:creationId xmlns:p14="http://schemas.microsoft.com/office/powerpoint/2010/main" val="58829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2C1A-C3D3-49E9-93A2-4C4EB8DA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397E-3567-4A2A-A2BC-7135F89D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1"/>
            <a:ext cx="10515600" cy="4763503"/>
          </a:xfrm>
        </p:spPr>
        <p:txBody>
          <a:bodyPr>
            <a:normAutofit/>
          </a:bodyPr>
          <a:lstStyle/>
          <a:p>
            <a:pPr marL="0" indent="-914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IPCC, 2014: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2014: Synthesis Report. Contribution of 	Working Groups I, II and III to the Fifth Assessment Report of the 	Intergovernmental Panel on Climate Change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[Core Writing 	Team, R.K. Pachauri and L.A. Meyer (eds.)]. IPCC, Geneva, 	Switzerland.</a:t>
            </a:r>
          </a:p>
          <a:p>
            <a:pPr marL="0" indent="-91440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S.A., Strauss, B.H. New elevation data triple estimates of global 	vulnerability to sea-level rise and coastal flooding. Nat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10, 4844 (2019) doi:10.1038/s41467-019-12808-z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91440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91440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182880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6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5E3E-6663-46A4-B296-0FD64FCD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-914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Hub: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Absolute Sea Level Change, 1880-2014.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https://datahub.io/core/sea-level-rise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-914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Maps: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Cities Database.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https://simplemaps.com/data/world-cities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-91440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City Locations Database.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https://github.com/bahar/WorldCityLocations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-91440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JawgMaps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https://www.jawg.io/docs/apidocs/elevation/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-91440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DCE2-E0E9-4A17-AEAA-8D6562B6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4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elevation data triple estimates of global vulnerability to sea-level rise and coastal flooding</a:t>
            </a:r>
          </a:p>
        </p:txBody>
      </p:sp>
    </p:spTree>
    <p:extLst>
      <p:ext uri="{BB962C8B-B14F-4D97-AF65-F5344CB8AC3E}">
        <p14:creationId xmlns:p14="http://schemas.microsoft.com/office/powerpoint/2010/main" val="386438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Fig. 3 New elevation data triple estimates of global vulnerability to sea-level rise and coastal flooding">
            <a:extLst>
              <a:ext uri="{FF2B5EF4-FFF2-40B4-BE49-F238E27FC236}">
                <a16:creationId xmlns:a16="http://schemas.microsoft.com/office/drawing/2014/main" id="{251EA509-8BBD-4061-BCB8-1C33BC45F098}"/>
              </a:ext>
            </a:extLst>
          </p:cNvPr>
          <p:cNvGrpSpPr/>
          <p:nvPr/>
        </p:nvGrpSpPr>
        <p:grpSpPr>
          <a:xfrm>
            <a:off x="1863090" y="205129"/>
            <a:ext cx="8465820" cy="6389990"/>
            <a:chOff x="1948714" y="232192"/>
            <a:chExt cx="8465820" cy="63899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286D30-6FD5-4CF9-AC2D-6C93C6709387}"/>
                </a:ext>
              </a:extLst>
            </p:cNvPr>
            <p:cNvSpPr/>
            <p:nvPr/>
          </p:nvSpPr>
          <p:spPr>
            <a:xfrm>
              <a:off x="1948714" y="232192"/>
              <a:ext cx="8465820" cy="638999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A9BA8E-E046-49BB-9B5E-D53AEE9A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099" y="461733"/>
              <a:ext cx="8001802" cy="5934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59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87724-0EE5-493C-ACAA-988E09F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32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 Level Rise</a:t>
            </a:r>
          </a:p>
        </p:txBody>
      </p:sp>
    </p:spTree>
    <p:extLst>
      <p:ext uri="{BB962C8B-B14F-4D97-AF65-F5344CB8AC3E}">
        <p14:creationId xmlns:p14="http://schemas.microsoft.com/office/powerpoint/2010/main" val="320518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SPM.6b, AR5 Report by IPCC">
            <a:extLst>
              <a:ext uri="{FF2B5EF4-FFF2-40B4-BE49-F238E27FC236}">
                <a16:creationId xmlns:a16="http://schemas.microsoft.com/office/drawing/2014/main" id="{2B4E2A6B-1435-48C7-9CC6-823104145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511300" y="657941"/>
            <a:ext cx="9169400" cy="52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SPM.5a, AR5 Report by IPCC">
            <a:extLst>
              <a:ext uri="{FF2B5EF4-FFF2-40B4-BE49-F238E27FC236}">
                <a16:creationId xmlns:a16="http://schemas.microsoft.com/office/drawing/2014/main" id="{2B4E2A6B-1435-48C7-9CC6-823104145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55"/>
          <a:stretch/>
        </p:blipFill>
        <p:spPr>
          <a:xfrm>
            <a:off x="1890302" y="482600"/>
            <a:ext cx="8411396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6FE583-24DA-4659-85A0-C55C239ABDC3}"/>
              </a:ext>
            </a:extLst>
          </p:cNvPr>
          <p:cNvSpPr/>
          <p:nvPr/>
        </p:nvSpPr>
        <p:spPr>
          <a:xfrm>
            <a:off x="2324100" y="1955114"/>
            <a:ext cx="7505700" cy="4282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59496-715E-4774-A984-864CDE51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Absolute Sea Level Change, 1880-2014</a:t>
            </a: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92373E74-E1A2-4ED4-B2F5-9500157722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8093" y="1998808"/>
            <a:ext cx="6137772" cy="4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5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E6FEF-9CD1-4191-B94B-C697B127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304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0456A3-E23B-47CD-81D7-D88C56BE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10163"/>
            <a:ext cx="10515600" cy="15001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 &amp; Population</a:t>
            </a:r>
          </a:p>
        </p:txBody>
      </p:sp>
    </p:spTree>
    <p:extLst>
      <p:ext uri="{BB962C8B-B14F-4D97-AF65-F5344CB8AC3E}">
        <p14:creationId xmlns:p14="http://schemas.microsoft.com/office/powerpoint/2010/main" val="102790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ACCE5-EC8C-40CD-B6D5-CDC43571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0FF53-C702-40E9-A42E-460E45EA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Maps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Latitude, altitude, population</a:t>
            </a:r>
          </a:p>
          <a:p>
            <a:pPr marL="457200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GitHub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Aneki World Cities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4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D6101D51E694DB4947F46808B3FE5" ma:contentTypeVersion="11" ma:contentTypeDescription="Create a new document." ma:contentTypeScope="" ma:versionID="0d06d863edce7e58e32352f10e5afee7">
  <xsd:schema xmlns:xsd="http://www.w3.org/2001/XMLSchema" xmlns:xs="http://www.w3.org/2001/XMLSchema" xmlns:p="http://schemas.microsoft.com/office/2006/metadata/properties" xmlns:ns3="dd34a8bc-f1cf-46a2-9928-7843c82de7a6" xmlns:ns4="850ca435-ea4d-4ebd-ada6-f30840589efb" targetNamespace="http://schemas.microsoft.com/office/2006/metadata/properties" ma:root="true" ma:fieldsID="764365761a9a4aab1324845a379fa2fe" ns3:_="" ns4:_="">
    <xsd:import namespace="dd34a8bc-f1cf-46a2-9928-7843c82de7a6"/>
    <xsd:import namespace="850ca435-ea4d-4ebd-ada6-f30840589e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4a8bc-f1cf-46a2-9928-7843c82de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ca435-ea4d-4ebd-ada6-f30840589e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D1A5B-4482-4283-B36B-B80385B1721E}">
  <ds:schemaRefs>
    <ds:schemaRef ds:uri="850ca435-ea4d-4ebd-ada6-f30840589efb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dd34a8bc-f1cf-46a2-9928-7843c82de7a6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320F33-6E1C-4781-BE9E-A63B95908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34a8bc-f1cf-46a2-9928-7843c82de7a6"/>
    <ds:schemaRef ds:uri="850ca435-ea4d-4ebd-ada6-f30840589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AEAF97-D593-4744-A7FE-8C09F8A6D7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76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Noah’s Ark</vt:lpstr>
      <vt:lpstr>New elevation data triple estimates of global vulnerability to sea-level rise and coastal flooding</vt:lpstr>
      <vt:lpstr>PowerPoint Presentation</vt:lpstr>
      <vt:lpstr>Sea Level Rise</vt:lpstr>
      <vt:lpstr>PowerPoint Presentation</vt:lpstr>
      <vt:lpstr>PowerPoint Presentation</vt:lpstr>
      <vt:lpstr>Global Average Absolute Sea Level Change, 1880-2014</vt:lpstr>
      <vt:lpstr>Cities</vt:lpstr>
      <vt:lpstr>Data</vt:lpstr>
      <vt:lpstr>PowerPoint Presentation</vt:lpstr>
      <vt:lpstr>Noah’s Ark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on Water</dc:title>
  <dc:creator>Tracy Zhou</dc:creator>
  <cp:lastModifiedBy>Tracy Zhou</cp:lastModifiedBy>
  <cp:revision>17</cp:revision>
  <dcterms:created xsi:type="dcterms:W3CDTF">2019-11-03T14:01:04Z</dcterms:created>
  <dcterms:modified xsi:type="dcterms:W3CDTF">2019-11-03T16:14:22Z</dcterms:modified>
</cp:coreProperties>
</file>