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16A9C1-477E-4DC2-8CC3-4EAEA5739CD3}" type="datetimeFigureOut">
              <a:rPr lang="en-MY" smtClean="0"/>
              <a:t>27/8/2019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16E9F2-F3A6-48C2-9CAC-EAC05F2F8FF0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1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A9C1-477E-4DC2-8CC3-4EAEA5739CD3}" type="datetimeFigureOut">
              <a:rPr lang="en-MY" smtClean="0"/>
              <a:t>27/8/2019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9F2-F3A6-48C2-9CAC-EAC05F2F8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946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A9C1-477E-4DC2-8CC3-4EAEA5739CD3}" type="datetimeFigureOut">
              <a:rPr lang="en-MY" smtClean="0"/>
              <a:t>27/8/2019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9F2-F3A6-48C2-9CAC-EAC05F2F8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745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A9C1-477E-4DC2-8CC3-4EAEA5739CD3}" type="datetimeFigureOut">
              <a:rPr lang="en-MY" smtClean="0"/>
              <a:t>27/8/2019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9F2-F3A6-48C2-9CAC-EAC05F2F8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65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A9C1-477E-4DC2-8CC3-4EAEA5739CD3}" type="datetimeFigureOut">
              <a:rPr lang="en-MY" smtClean="0"/>
              <a:t>27/8/2019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9F2-F3A6-48C2-9CAC-EAC05F2F8FF0}" type="slidenum">
              <a:rPr lang="en-MY" smtClean="0"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5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A9C1-477E-4DC2-8CC3-4EAEA5739CD3}" type="datetimeFigureOut">
              <a:rPr lang="en-MY" smtClean="0"/>
              <a:t>27/8/2019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9F2-F3A6-48C2-9CAC-EAC05F2F8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2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A9C1-477E-4DC2-8CC3-4EAEA5739CD3}" type="datetimeFigureOut">
              <a:rPr lang="en-MY" smtClean="0"/>
              <a:t>27/8/2019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9F2-F3A6-48C2-9CAC-EAC05F2F8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925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A9C1-477E-4DC2-8CC3-4EAEA5739CD3}" type="datetimeFigureOut">
              <a:rPr lang="en-MY" smtClean="0"/>
              <a:t>27/8/2019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9F2-F3A6-48C2-9CAC-EAC05F2F8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233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A9C1-477E-4DC2-8CC3-4EAEA5739CD3}" type="datetimeFigureOut">
              <a:rPr lang="en-MY" smtClean="0"/>
              <a:t>27/8/2019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9F2-F3A6-48C2-9CAC-EAC05F2F8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807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A9C1-477E-4DC2-8CC3-4EAEA5739CD3}" type="datetimeFigureOut">
              <a:rPr lang="en-MY" smtClean="0"/>
              <a:t>27/8/2019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9F2-F3A6-48C2-9CAC-EAC05F2F8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261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A9C1-477E-4DC2-8CC3-4EAEA5739CD3}" type="datetimeFigureOut">
              <a:rPr lang="en-MY" smtClean="0"/>
              <a:t>27/8/2019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9F2-F3A6-48C2-9CAC-EAC05F2F8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892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B16A9C1-477E-4DC2-8CC3-4EAEA5739CD3}" type="datetimeFigureOut">
              <a:rPr lang="en-MY" smtClean="0"/>
              <a:t>27/8/2019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F16E9F2-F3A6-48C2-9CAC-EAC05F2F8F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070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Mnist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foojiayin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7661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Model</a:t>
            </a:r>
            <a:endParaRPr lang="en-MY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05994" y="1685645"/>
            <a:ext cx="2504047" cy="4508500"/>
            <a:chOff x="3505994" y="1685645"/>
            <a:chExt cx="2504047" cy="4508500"/>
          </a:xfrm>
        </p:grpSpPr>
        <p:sp>
          <p:nvSpPr>
            <p:cNvPr id="9" name="Text Placeholder 4"/>
            <p:cNvSpPr txBox="1">
              <a:spLocks/>
            </p:cNvSpPr>
            <p:nvPr/>
          </p:nvSpPr>
          <p:spPr>
            <a:xfrm>
              <a:off x="3505994" y="1685645"/>
              <a:ext cx="2504047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Layer 2</a:t>
              </a:r>
              <a:endParaRPr lang="en-MY" dirty="0"/>
            </a:p>
          </p:txBody>
        </p:sp>
        <p:sp>
          <p:nvSpPr>
            <p:cNvPr id="10" name="Content Placeholder 5"/>
            <p:cNvSpPr txBox="1">
              <a:spLocks/>
            </p:cNvSpPr>
            <p:nvPr/>
          </p:nvSpPr>
          <p:spPr>
            <a:xfrm>
              <a:off x="3505994" y="2509557"/>
              <a:ext cx="2504047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Conv2d</a:t>
              </a:r>
            </a:p>
            <a:p>
              <a:r>
                <a:rPr lang="en-US" dirty="0" err="1" smtClean="0"/>
                <a:t>ReLU</a:t>
              </a:r>
              <a:endParaRPr lang="en-US" dirty="0" smtClean="0"/>
            </a:p>
            <a:p>
              <a:r>
                <a:rPr lang="en-US" dirty="0" smtClean="0"/>
                <a:t>Max pool 2d</a:t>
              </a:r>
              <a:endParaRPr lang="en-MY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20868" y="1685645"/>
            <a:ext cx="2504047" cy="4508500"/>
            <a:chOff x="3505994" y="1685645"/>
            <a:chExt cx="2504047" cy="4508500"/>
          </a:xfrm>
        </p:grpSpPr>
        <p:sp>
          <p:nvSpPr>
            <p:cNvPr id="16" name="Text Placeholder 4"/>
            <p:cNvSpPr txBox="1">
              <a:spLocks/>
            </p:cNvSpPr>
            <p:nvPr/>
          </p:nvSpPr>
          <p:spPr>
            <a:xfrm>
              <a:off x="3505994" y="1685645"/>
              <a:ext cx="2504047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Layer 1</a:t>
              </a:r>
              <a:endParaRPr lang="en-MY" dirty="0"/>
            </a:p>
          </p:txBody>
        </p:sp>
        <p:sp>
          <p:nvSpPr>
            <p:cNvPr id="17" name="Content Placeholder 5"/>
            <p:cNvSpPr txBox="1">
              <a:spLocks/>
            </p:cNvSpPr>
            <p:nvPr/>
          </p:nvSpPr>
          <p:spPr>
            <a:xfrm>
              <a:off x="3505994" y="2509557"/>
              <a:ext cx="2504047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Conv2d</a:t>
              </a:r>
            </a:p>
            <a:p>
              <a:r>
                <a:rPr lang="en-US" dirty="0" err="1" smtClean="0"/>
                <a:t>ReLU</a:t>
              </a:r>
              <a:endParaRPr lang="en-US" dirty="0" smtClean="0"/>
            </a:p>
            <a:p>
              <a:r>
                <a:rPr lang="en-US" dirty="0" smtClean="0"/>
                <a:t>Max pool 2d</a:t>
              </a:r>
              <a:endParaRPr lang="en-MY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78667" y="1685645"/>
            <a:ext cx="2504047" cy="4508500"/>
            <a:chOff x="3505994" y="1685645"/>
            <a:chExt cx="2504047" cy="4508500"/>
          </a:xfrm>
        </p:grpSpPr>
        <p:sp>
          <p:nvSpPr>
            <p:cNvPr id="19" name="Text Placeholder 4"/>
            <p:cNvSpPr txBox="1">
              <a:spLocks/>
            </p:cNvSpPr>
            <p:nvPr/>
          </p:nvSpPr>
          <p:spPr>
            <a:xfrm>
              <a:off x="3505994" y="1685645"/>
              <a:ext cx="2504047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Layer 3 (fc1)</a:t>
              </a:r>
              <a:endParaRPr lang="en-MY" dirty="0"/>
            </a:p>
          </p:txBody>
        </p:sp>
        <p:sp>
          <p:nvSpPr>
            <p:cNvPr id="20" name="Content Placeholder 5"/>
            <p:cNvSpPr txBox="1">
              <a:spLocks/>
            </p:cNvSpPr>
            <p:nvPr/>
          </p:nvSpPr>
          <p:spPr>
            <a:xfrm>
              <a:off x="3505994" y="2509557"/>
              <a:ext cx="2504047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Fully connected</a:t>
              </a:r>
            </a:p>
            <a:p>
              <a:r>
                <a:rPr lang="en-US" dirty="0" err="1" smtClean="0"/>
                <a:t>ReLU</a:t>
              </a:r>
              <a:endParaRPr lang="en-MY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851341" y="1667715"/>
            <a:ext cx="2504047" cy="4508500"/>
            <a:chOff x="3505994" y="1685645"/>
            <a:chExt cx="2504047" cy="4508500"/>
          </a:xfrm>
        </p:grpSpPr>
        <p:sp>
          <p:nvSpPr>
            <p:cNvPr id="22" name="Text Placeholder 4"/>
            <p:cNvSpPr txBox="1">
              <a:spLocks/>
            </p:cNvSpPr>
            <p:nvPr/>
          </p:nvSpPr>
          <p:spPr>
            <a:xfrm>
              <a:off x="3505994" y="1685645"/>
              <a:ext cx="2504047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Layer 4 (fc2)</a:t>
              </a:r>
              <a:endParaRPr lang="en-MY" dirty="0"/>
            </a:p>
          </p:txBody>
        </p:sp>
        <p:sp>
          <p:nvSpPr>
            <p:cNvPr id="23" name="Content Placeholder 5"/>
            <p:cNvSpPr txBox="1">
              <a:spLocks/>
            </p:cNvSpPr>
            <p:nvPr/>
          </p:nvSpPr>
          <p:spPr>
            <a:xfrm>
              <a:off x="3505994" y="2509557"/>
              <a:ext cx="2504047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Fully Connected</a:t>
              </a:r>
            </a:p>
            <a:p>
              <a:r>
                <a:rPr lang="en-US" dirty="0" err="1" smtClean="0"/>
                <a:t>SoftMax</a:t>
              </a:r>
              <a:endParaRPr lang="en-MY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4823012" y="2268071"/>
            <a:ext cx="13556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Subtitle 2"/>
          <p:cNvSpPr txBox="1">
            <a:spLocks/>
          </p:cNvSpPr>
          <p:nvPr/>
        </p:nvSpPr>
        <p:spPr>
          <a:xfrm>
            <a:off x="5084973" y="2046756"/>
            <a:ext cx="1093694" cy="228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flatten</a:t>
            </a:r>
            <a:endParaRPr lang="en-MY" sz="1800" b="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873906" y="2268071"/>
            <a:ext cx="97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7873905" y="2058523"/>
            <a:ext cx="1093694" cy="228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dropout</a:t>
            </a:r>
            <a:endParaRPr lang="en-MY" sz="1800" b="0" dirty="0"/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1606667" y="4930587"/>
            <a:ext cx="9144000" cy="1245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Loss function: </a:t>
            </a:r>
            <a:r>
              <a:rPr lang="en-US" sz="3200" b="0" dirty="0" smtClean="0"/>
              <a:t>Cross entropy loss (log loss)</a:t>
            </a:r>
            <a:endParaRPr lang="en-MY" sz="3200" b="0" dirty="0"/>
          </a:p>
        </p:txBody>
      </p:sp>
    </p:spTree>
    <p:extLst>
      <p:ext uri="{BB962C8B-B14F-4D97-AF65-F5344CB8AC3E}">
        <p14:creationId xmlns:p14="http://schemas.microsoft.com/office/powerpoint/2010/main" val="157915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endParaRPr lang="en-MY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Epoch &amp; batch size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Batch size : 50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Epoch: 10 (</a:t>
            </a:r>
            <a:r>
              <a:rPr lang="en-US" sz="2400" dirty="0" err="1" smtClean="0">
                <a:solidFill>
                  <a:schemeClr val="tx1"/>
                </a:solidFill>
              </a:rPr>
              <a:t>tensorflow</a:t>
            </a:r>
            <a:r>
              <a:rPr lang="en-US" sz="2400" dirty="0" smtClean="0">
                <a:solidFill>
                  <a:schemeClr val="tx1"/>
                </a:solidFill>
              </a:rPr>
              <a:t>), 20 (</a:t>
            </a:r>
            <a:r>
              <a:rPr lang="en-US" sz="2400" dirty="0" err="1" smtClean="0">
                <a:solidFill>
                  <a:schemeClr val="tx1"/>
                </a:solidFill>
              </a:rPr>
              <a:t>pytorch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Learning rate: 0.01 (</a:t>
            </a:r>
            <a:r>
              <a:rPr lang="en-US" sz="2400" dirty="0" err="1" smtClean="0">
                <a:solidFill>
                  <a:schemeClr val="tx1"/>
                </a:solidFill>
              </a:rPr>
              <a:t>pytorch</a:t>
            </a:r>
            <a:r>
              <a:rPr lang="en-US" sz="2400" dirty="0" smtClean="0">
                <a:solidFill>
                  <a:schemeClr val="tx1"/>
                </a:solidFill>
              </a:rPr>
              <a:t>), 1e-4(</a:t>
            </a:r>
            <a:r>
              <a:rPr lang="en-US" sz="2400" dirty="0" err="1" smtClean="0">
                <a:solidFill>
                  <a:schemeClr val="tx1"/>
                </a:solidFill>
              </a:rPr>
              <a:t>tensorflow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No of tensor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Layer 1: 32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Layer 2: 64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Layer 3: 1024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Layer 4: 10</a:t>
            </a:r>
          </a:p>
        </p:txBody>
      </p:sp>
    </p:spTree>
    <p:extLst>
      <p:ext uri="{BB962C8B-B14F-4D97-AF65-F5344CB8AC3E}">
        <p14:creationId xmlns:p14="http://schemas.microsoft.com/office/powerpoint/2010/main" val="11658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endParaRPr lang="en-MY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Initial weight &amp; bias (</a:t>
            </a:r>
            <a:r>
              <a:rPr lang="en-US" sz="2400" dirty="0" err="1">
                <a:solidFill>
                  <a:schemeClr val="tx1"/>
                </a:solidFill>
              </a:rPr>
              <a:t>tensorflow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Initial weight: normal distribution of mean 0, </a:t>
            </a:r>
            <a:r>
              <a:rPr lang="en-US" sz="2400" dirty="0" err="1">
                <a:solidFill>
                  <a:schemeClr val="tx1"/>
                </a:solidFill>
              </a:rPr>
              <a:t>std</a:t>
            </a:r>
            <a:r>
              <a:rPr lang="en-US" sz="2400" dirty="0">
                <a:solidFill>
                  <a:schemeClr val="tx1"/>
                </a:solidFill>
              </a:rPr>
              <a:t> 0.1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Initial bias: 0.1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Conv2d kernel size: 5x5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Maxpooling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Kernel size: 2x2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Stride: 2x2</a:t>
            </a:r>
            <a:endParaRPr lang="en-MY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72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Curve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" y="1754373"/>
            <a:ext cx="5384800" cy="4038600"/>
          </a:xfr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029307" y="3606277"/>
            <a:ext cx="3599465" cy="54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Accuracy: </a:t>
            </a:r>
            <a:r>
              <a:rPr lang="en-US" sz="3200" b="0" dirty="0" smtClean="0"/>
              <a:t>99%</a:t>
            </a:r>
            <a:endParaRPr lang="en-MY" sz="3200" b="0" dirty="0"/>
          </a:p>
        </p:txBody>
      </p:sp>
    </p:spTree>
    <p:extLst>
      <p:ext uri="{BB962C8B-B14F-4D97-AF65-F5344CB8AC3E}">
        <p14:creationId xmlns:p14="http://schemas.microsoft.com/office/powerpoint/2010/main" val="244594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with out CNN 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4" y="1965960"/>
            <a:ext cx="5384800" cy="4038600"/>
          </a:xfr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029307" y="3606277"/>
            <a:ext cx="3599465" cy="54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Accuracy: </a:t>
            </a:r>
            <a:r>
              <a:rPr lang="en-US" sz="3200" b="0" dirty="0" smtClean="0"/>
              <a:t>91%</a:t>
            </a:r>
            <a:endParaRPr lang="en-MY" sz="3200" b="0" dirty="0"/>
          </a:p>
        </p:txBody>
      </p:sp>
    </p:spTree>
    <p:extLst>
      <p:ext uri="{BB962C8B-B14F-4D97-AF65-F5344CB8AC3E}">
        <p14:creationId xmlns:p14="http://schemas.microsoft.com/office/powerpoint/2010/main" val="259001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less tensor</a:t>
            </a:r>
            <a:endParaRPr lang="en-MY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29307" y="3606277"/>
            <a:ext cx="3599465" cy="54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Accuracy: </a:t>
            </a:r>
            <a:r>
              <a:rPr lang="en-US" sz="3200" b="0" dirty="0" smtClean="0"/>
              <a:t>98%</a:t>
            </a:r>
            <a:endParaRPr lang="en-MY" sz="3200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61565"/>
            <a:ext cx="5384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9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dropout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6" y="1595718"/>
            <a:ext cx="5773271" cy="4329953"/>
          </a:xfr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029307" y="3606277"/>
            <a:ext cx="3599465" cy="546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Accuracy: </a:t>
            </a:r>
            <a:r>
              <a:rPr lang="en-US" sz="3200" b="0" dirty="0" smtClean="0"/>
              <a:t>99%</a:t>
            </a:r>
            <a:endParaRPr lang="en-MY" sz="3200" b="0" dirty="0"/>
          </a:p>
        </p:txBody>
      </p:sp>
    </p:spTree>
    <p:extLst>
      <p:ext uri="{BB962C8B-B14F-4D97-AF65-F5344CB8AC3E}">
        <p14:creationId xmlns:p14="http://schemas.microsoft.com/office/powerpoint/2010/main" val="427665903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126</TotalTime>
  <Words>156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Basis</vt:lpstr>
      <vt:lpstr>Mnist</vt:lpstr>
      <vt:lpstr>My Model</vt:lpstr>
      <vt:lpstr>Hyperparameter</vt:lpstr>
      <vt:lpstr>Hyperparameter</vt:lpstr>
      <vt:lpstr>Loss Curve</vt:lpstr>
      <vt:lpstr>Model with out CNN </vt:lpstr>
      <vt:lpstr>With less tensor</vt:lpstr>
      <vt:lpstr>No dropout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Yin Foo</dc:creator>
  <cp:lastModifiedBy>Jia Yin Foo</cp:lastModifiedBy>
  <cp:revision>11</cp:revision>
  <dcterms:created xsi:type="dcterms:W3CDTF">2019-08-27T01:54:29Z</dcterms:created>
  <dcterms:modified xsi:type="dcterms:W3CDTF">2019-08-27T04:00:34Z</dcterms:modified>
</cp:coreProperties>
</file>