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85" r:id="rId3"/>
    <p:sldId id="269" r:id="rId4"/>
    <p:sldId id="278" r:id="rId5"/>
    <p:sldId id="271" r:id="rId6"/>
    <p:sldId id="312" r:id="rId7"/>
    <p:sldId id="308" r:id="rId8"/>
    <p:sldId id="306" r:id="rId9"/>
    <p:sldId id="311" r:id="rId10"/>
    <p:sldId id="309" r:id="rId11"/>
    <p:sldId id="307" r:id="rId12"/>
    <p:sldId id="310" r:id="rId13"/>
  </p:sldIdLst>
  <p:sldSz cx="18288000" cy="10287000"/>
  <p:notesSz cx="10287000" cy="18288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빙그레체" panose="02030803000000000000" pitchFamily="18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40" userDrawn="1">
          <p15:clr>
            <a:srgbClr val="A4A3A4"/>
          </p15:clr>
        </p15:guide>
        <p15:guide id="2" pos="1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146"/>
    <a:srgbClr val="F87762"/>
    <a:srgbClr val="FFFFFF"/>
    <a:srgbClr val="DDDDDD"/>
    <a:srgbClr val="464646"/>
    <a:srgbClr val="FCD3CC"/>
    <a:srgbClr val="C9C9C9"/>
    <a:srgbClr val="888888"/>
    <a:srgbClr val="F25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658" y="-67"/>
      </p:cViewPr>
      <p:guideLst>
        <p:guide orient="horz" pos="3240"/>
        <p:guide pos="12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42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3628-B05F-4021-9192-B73365C7F31C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0B006-0FB0-4607-9004-E5E50F35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30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0B006-0FB0-4607-9004-E5E50F35334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1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0B006-0FB0-4607-9004-E5E50F3533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86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0B006-0FB0-4607-9004-E5E50F35334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44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0B006-0FB0-4607-9004-E5E50F3533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67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0B006-0FB0-4607-9004-E5E50F35334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12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0B006-0FB0-4607-9004-E5E50F35334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268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0B006-0FB0-4607-9004-E5E50F35334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377888" y="-3477267"/>
            <a:ext cx="33113043" cy="17240249"/>
            <a:chOff x="-7377888" y="-3477267"/>
            <a:chExt cx="33113043" cy="172402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77888" y="-34772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563365" y="6239997"/>
            <a:ext cx="8969375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8000" kern="0" spc="-800" dirty="0">
                <a:solidFill>
                  <a:srgbClr val="FA61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2</a:t>
            </a:r>
            <a:r>
              <a:rPr lang="ko-KR" altLang="en-US" sz="8000" kern="0" spc="-800" dirty="0">
                <a:solidFill>
                  <a:srgbClr val="FA61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조 </a:t>
            </a:r>
            <a:r>
              <a:rPr lang="en-US" altLang="ko-KR" sz="8000" kern="0" spc="-500" dirty="0" err="1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FoodByte</a:t>
            </a:r>
            <a:endParaRPr lang="en-US" sz="8000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30733" y="7942442"/>
            <a:ext cx="4495799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b="1" dirty="0" err="1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김대의</a:t>
            </a:r>
            <a:r>
              <a:rPr lang="ko-KR" altLang="en-US" sz="2200" b="1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 </a:t>
            </a:r>
            <a:r>
              <a:rPr lang="ko-KR" altLang="en-US" sz="2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김은지 노진 </a:t>
            </a:r>
            <a:r>
              <a:rPr lang="ko-KR" altLang="en-US" sz="2200" b="1" dirty="0" err="1">
                <a:latin typeface="빙그레체" panose="02030803000000000000" pitchFamily="18" charset="-127"/>
                <a:ea typeface="빙그레체" panose="02030803000000000000" pitchFamily="18" charset="-127"/>
              </a:rPr>
              <a:t>정이삭</a:t>
            </a:r>
            <a:r>
              <a:rPr lang="ko-KR" altLang="en-US" sz="2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 </a:t>
            </a:r>
            <a:r>
              <a:rPr lang="ko-KR" altLang="en-US" sz="2200" b="1" dirty="0" err="1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채이진</a:t>
            </a:r>
            <a:endParaRPr lang="ko-KR" altLang="en-US" sz="2200" b="1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905" y="1684990"/>
            <a:ext cx="4876190" cy="48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수정 사항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– Admin </a:t>
            </a:r>
            <a:r>
              <a:rPr lang="ko-KR" altLang="en-US" sz="4800" kern="0" spc="-100" dirty="0" err="1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배너리스트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추가 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729421" y="4425266"/>
            <a:ext cx="3620374" cy="8011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입력하세요</a:t>
            </a:r>
          </a:p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아이콘1의 내용을 입력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0254" y="2308553"/>
            <a:ext cx="9629775" cy="5581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9"/>
          <a:srcRect l="1532" r="1920"/>
          <a:stretch/>
        </p:blipFill>
        <p:spPr>
          <a:xfrm>
            <a:off x="12039600" y="2308553"/>
            <a:ext cx="4800600" cy="7400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22176" y="81153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메인 화면에 보여지는 사진은 최대 </a:t>
            </a:r>
            <a:r>
              <a:rPr lang="en-US" altLang="ko-KR" sz="2400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3</a:t>
            </a:r>
            <a:r>
              <a:rPr lang="ko-KR" altLang="en-US" sz="2400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개로</a:t>
            </a:r>
            <a:r>
              <a:rPr lang="en-US" altLang="ko-KR" sz="2400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,</a:t>
            </a:r>
          </a:p>
          <a:p>
            <a:r>
              <a:rPr lang="en-US" altLang="ko-KR" sz="2400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 </a:t>
            </a:r>
          </a:p>
          <a:p>
            <a:r>
              <a:rPr lang="ko-KR" altLang="en-US" sz="2400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순서 변경  가능</a:t>
            </a:r>
            <a:endParaRPr lang="ko-KR" altLang="en-US" sz="2400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934864" y="4278198"/>
            <a:ext cx="846413" cy="33190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60843" y="1275164"/>
            <a:ext cx="13758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04-5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1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수정 사항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– Main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롤링 배너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적용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729421" y="4425266"/>
            <a:ext cx="3620374" cy="8011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입력하세요</a:t>
            </a:r>
          </a:p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아이콘1의 내용을 입력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rcRect t="7049" b="4522"/>
          <a:stretch/>
        </p:blipFill>
        <p:spPr>
          <a:xfrm>
            <a:off x="2131424" y="2361164"/>
            <a:ext cx="13634188" cy="6781863"/>
          </a:xfrm>
          <a:prstGeom prst="rect">
            <a:avLst/>
          </a:prstGeom>
        </p:spPr>
      </p:pic>
      <p:sp>
        <p:nvSpPr>
          <p:cNvPr id="22" name="오른쪽 화살표 21"/>
          <p:cNvSpPr/>
          <p:nvPr/>
        </p:nvSpPr>
        <p:spPr>
          <a:xfrm flipH="1">
            <a:off x="1033134" y="3238500"/>
            <a:ext cx="2029377" cy="2245324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60843" y="1275164"/>
            <a:ext cx="13758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04-6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 flipH="1">
            <a:off x="14539608" y="3238500"/>
            <a:ext cx="2029377" cy="2245324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0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수정 사항 </a:t>
            </a:r>
            <a:r>
              <a:rPr lang="en-US" altLang="ko-KR" sz="4800" kern="0" spc="-100" dirty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– Restaurant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리뷰 사진 확인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rcRect l="4325" t="2215" r="5528"/>
          <a:stretch/>
        </p:blipFill>
        <p:spPr>
          <a:xfrm>
            <a:off x="9588136" y="2628899"/>
            <a:ext cx="6932529" cy="746001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60843" y="1275164"/>
            <a:ext cx="13758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04-7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 flipH="1">
            <a:off x="15885297" y="4692302"/>
            <a:ext cx="628838" cy="362444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9"/>
          <a:srcRect l="10878" t="12659" r="19243"/>
          <a:stretch/>
        </p:blipFill>
        <p:spPr>
          <a:xfrm>
            <a:off x="2181497" y="2539872"/>
            <a:ext cx="6925089" cy="730882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91541" y="216723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&lt;&lt;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반영 전</a:t>
            </a: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&gt;&gt;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94929" y="2176642"/>
            <a:ext cx="183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&lt;&lt;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반영 후</a:t>
            </a: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&gt;&gt;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6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3"/>
          <p:cNvGrpSpPr/>
          <p:nvPr/>
        </p:nvGrpSpPr>
        <p:grpSpPr>
          <a:xfrm>
            <a:off x="-1" y="0"/>
            <a:ext cx="2590801" cy="10287000"/>
            <a:chOff x="2636744" y="2826558"/>
            <a:chExt cx="4623876" cy="4623876"/>
          </a:xfrm>
        </p:grpSpPr>
        <p:pic>
          <p:nvPicPr>
            <p:cNvPr id="3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744" y="2826558"/>
              <a:ext cx="4623876" cy="4623876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2819400" y="1866900"/>
            <a:ext cx="5727706" cy="12803505"/>
            <a:chOff x="-153399" y="-11407107"/>
            <a:chExt cx="7679901" cy="34156015"/>
          </a:xfrm>
        </p:grpSpPr>
        <p:sp>
          <p:nvSpPr>
            <p:cNvPr id="31" name="타원 30"/>
            <p:cNvSpPr/>
            <p:nvPr/>
          </p:nvSpPr>
          <p:spPr>
            <a:xfrm>
              <a:off x="2252446" y="3635567"/>
              <a:ext cx="762000" cy="71980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53399" y="-11407107"/>
              <a:ext cx="7679901" cy="34156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01 </a:t>
              </a:r>
              <a:r>
                <a:rPr lang="ko-KR" altLang="en-US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개발환경</a:t>
              </a: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60000"/>
                </a:lnSpc>
              </a:pP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60000"/>
                </a:lnSpc>
              </a:pPr>
              <a:r>
                <a:rPr lang="en-US" altLang="ko-KR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02 </a:t>
              </a:r>
              <a:r>
                <a:rPr lang="ko-KR" altLang="en-US" sz="35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작업일정</a:t>
              </a: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60000"/>
                </a:lnSpc>
              </a:pP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60000"/>
                </a:lnSpc>
              </a:pPr>
              <a:r>
                <a:rPr lang="en-US" altLang="ko-KR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03 </a:t>
              </a:r>
              <a:r>
                <a:rPr lang="ko-KR" altLang="en-US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요구사항 확인</a:t>
              </a: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60000"/>
                </a:lnSpc>
              </a:pP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60000"/>
                </a:lnSpc>
              </a:pPr>
              <a:r>
                <a:rPr lang="en-US" altLang="ko-KR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04 </a:t>
              </a:r>
              <a:r>
                <a:rPr lang="ko-KR" altLang="en-US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수정사항</a:t>
              </a: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60000"/>
                </a:lnSpc>
              </a:pP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 </a:t>
              </a:r>
              <a:endPara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3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 </a:t>
              </a:r>
              <a:endParaRPr lang="ko-KR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0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개발환경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987658" y="7424050"/>
            <a:ext cx="4442236" cy="8011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입력하세요</a:t>
            </a:r>
          </a:p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아이콘1의 내용을 입력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729421" y="4425266"/>
            <a:ext cx="3620374" cy="8011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입력하세요</a:t>
            </a:r>
          </a:p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아이콘1의 내용을 입력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667696" y="1255203"/>
            <a:ext cx="9231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01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90713"/>
              </p:ext>
            </p:extLst>
          </p:nvPr>
        </p:nvGraphicFramePr>
        <p:xfrm>
          <a:off x="3065090" y="2606388"/>
          <a:ext cx="12558058" cy="6377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48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731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7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OS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7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Windows 10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WAS</a:t>
                      </a:r>
                      <a:endParaRPr lang="ko-KR" altLang="en-US" sz="20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77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Apache Tomcat 9.0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DBMS</a:t>
                      </a:r>
                      <a:endParaRPr lang="ko-KR" altLang="en-US" sz="20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77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Oracle XE 11 2g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Language</a:t>
                      </a:r>
                      <a:endParaRPr lang="ko-KR" altLang="en-US" sz="20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77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Java Platform8, JSP &amp; Servlet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64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WEB</a:t>
                      </a:r>
                      <a:endParaRPr lang="ko-KR" altLang="en-US" sz="20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77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MVC model2 MVC</a:t>
                      </a:r>
                      <a:r>
                        <a:rPr lang="ko-KR" altLang="en-US" sz="1800" b="1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 로 </a:t>
                      </a:r>
                      <a:r>
                        <a:rPr lang="ko-KR" altLang="en-US" sz="1800" b="1" baseline="0" dirty="0" smtClean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개발 후</a:t>
                      </a:r>
                      <a:endParaRPr lang="en-US" altLang="ko-KR" sz="1800" b="1" baseline="0" dirty="0" smtClean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Spring Boot</a:t>
                      </a:r>
                      <a:r>
                        <a:rPr lang="ko-KR" altLang="en-US" sz="1800" b="1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로 전환 </a:t>
                      </a:r>
                      <a:r>
                        <a:rPr lang="en-US" altLang="ko-KR" sz="1800" b="1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– </a:t>
                      </a:r>
                      <a:r>
                        <a:rPr lang="en-US" altLang="ko-KR" sz="1800" b="1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Gradle</a:t>
                      </a:r>
                      <a:r>
                        <a:rPr lang="en-US" altLang="ko-KR" sz="1800" b="1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 </a:t>
                      </a:r>
                      <a:r>
                        <a:rPr lang="ko-KR" altLang="en-US" sz="1800" b="1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빌드 방식 적용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64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Open</a:t>
                      </a:r>
                      <a:r>
                        <a:rPr lang="en-US" altLang="ko-KR" sz="2000" b="1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 Source</a:t>
                      </a:r>
                      <a:endParaRPr lang="ko-KR" altLang="en-US" sz="20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77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HTML5, CSS3, JavaScript, </a:t>
                      </a:r>
                      <a:r>
                        <a:rPr lang="en-US" altLang="ko-KR" sz="1800" b="1" dirty="0" smtClean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cos-22.05</a:t>
                      </a:r>
                      <a:r>
                        <a:rPr lang="en-US" altLang="ko-KR" sz="1800" b="1" baseline="0" dirty="0" smtClean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, </a:t>
                      </a:r>
                      <a:endParaRPr lang="en-US" altLang="ko-KR" sz="1800" b="1" baseline="0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ojdbc6 12.1.0.2, </a:t>
                      </a:r>
                      <a:r>
                        <a:rPr lang="en-US" altLang="ko-KR" sz="1800" b="1" baseline="0" dirty="0" err="1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jstl</a:t>
                      </a:r>
                      <a:r>
                        <a:rPr lang="en-US" altLang="ko-KR" sz="1800" b="1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 </a:t>
                      </a:r>
                      <a:r>
                        <a:rPr lang="en-US" altLang="ko-KR" sz="1800" b="1" baseline="0" dirty="0" smtClean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1.2,</a:t>
                      </a:r>
                      <a:r>
                        <a:rPr lang="en-US" altLang="ko-KR" sz="1800" b="1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 Lombok, </a:t>
                      </a:r>
                      <a:r>
                        <a:rPr lang="en-US" altLang="ko-KR" sz="1800" b="1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MyBatis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7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Tool</a:t>
                      </a:r>
                      <a:endParaRPr lang="ko-KR" altLang="en-US" sz="20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77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JavaScript </a:t>
                      </a:r>
                      <a:r>
                        <a:rPr lang="en-US" altLang="ko-KR" sz="1800" b="1" dirty="0" smtClean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jquery-3.6.1.js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7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Model</a:t>
                      </a:r>
                      <a:endParaRPr lang="ko-KR" altLang="en-US" sz="20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7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Eclipse Java EE IDE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rgbClr val="464646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122663" marR="122663" marT="61331" marB="6133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5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2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차 </a:t>
            </a:r>
            <a:r>
              <a:rPr lang="ko-KR" altLang="en-US" sz="4800" kern="0" spc="-100" dirty="0" err="1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작업일정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(02/09 ~ 02/22)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700353" y="1251483"/>
            <a:ext cx="9413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02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79" y="2206276"/>
            <a:ext cx="15106108" cy="744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5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요구사항 확인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729421" y="4425266"/>
            <a:ext cx="3620374" cy="8011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입력하세요</a:t>
            </a:r>
          </a:p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아이콘1의 내용을 입력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667697" y="1255203"/>
            <a:ext cx="7514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7696" y="1255203"/>
            <a:ext cx="9231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03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8" y="3467100"/>
            <a:ext cx="1589869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1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수정 사항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–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스프링부트 프레임워크 적용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060843" y="1275164"/>
            <a:ext cx="13758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04-1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727" y="2324100"/>
            <a:ext cx="10972800" cy="727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26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486609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수정 사항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– </a:t>
            </a:r>
            <a:r>
              <a:rPr lang="ko-KR" altLang="en-US" sz="4800" kern="0" spc="-100" dirty="0" err="1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롬복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Valid </a:t>
            </a:r>
            <a:r>
              <a:rPr lang="ko-KR" altLang="en-US" sz="4800" kern="0" spc="-100" dirty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사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용 </a:t>
            </a:r>
            <a:r>
              <a:rPr lang="ko-KR" altLang="en-US" sz="2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및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파일업로드 </a:t>
            </a:r>
            <a:r>
              <a:rPr lang="ko-KR" altLang="en-US" sz="4800" kern="0" spc="-100" dirty="0" err="1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매</a:t>
            </a:r>
            <a:r>
              <a:rPr lang="ko-KR" altLang="en-US" sz="4800" kern="0" spc="-100" dirty="0" err="1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핑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추가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7697" y="2246087"/>
            <a:ext cx="10510714" cy="38605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7634" y="6286500"/>
            <a:ext cx="14203757" cy="731622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539338" y="8087815"/>
            <a:ext cx="48006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0843" y="1275164"/>
            <a:ext cx="13758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04-2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57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수정 사항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–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파일업로드 오류 수정 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/>
          <a:srcRect t="8219"/>
          <a:stretch/>
        </p:blipFill>
        <p:spPr>
          <a:xfrm>
            <a:off x="1961244" y="2112648"/>
            <a:ext cx="7595928" cy="780964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377440" y="6897189"/>
            <a:ext cx="6690360" cy="243731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9067800" y="7898052"/>
            <a:ext cx="838200" cy="362444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103229" y="7547319"/>
            <a:ext cx="7086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기존 메뉴 사진과 새로운 메뉴 사진을 한번에 보여주는 방식</a:t>
            </a:r>
            <a:endParaRPr lang="en-US" altLang="ko-KR" sz="2000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endParaRPr lang="en-US" altLang="ko-KR" sz="2000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r>
              <a:rPr lang="ko-KR" altLang="en-US" sz="2000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사진을 추가하지 않고 수정을 눌렀을 때 </a:t>
            </a:r>
            <a:endParaRPr lang="en-US" altLang="ko-KR" sz="2000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r>
              <a:rPr lang="ko-KR" altLang="en-US" sz="2000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사진이 삭제되는 오류 발생 </a:t>
            </a:r>
            <a:endParaRPr lang="en-US" altLang="ko-KR" sz="2000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r>
              <a:rPr lang="ko-KR" altLang="en-US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 </a:t>
            </a:r>
            <a:endParaRPr lang="ko-KR" alt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0843" y="1275164"/>
            <a:ext cx="13758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04-3</a:t>
            </a:r>
          </a:p>
        </p:txBody>
      </p:sp>
    </p:spTree>
    <p:extLst>
      <p:ext uri="{BB962C8B-B14F-4D97-AF65-F5344CB8AC3E}">
        <p14:creationId xmlns:p14="http://schemas.microsoft.com/office/powerpoint/2010/main" val="22514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372" y="832795"/>
            <a:ext cx="16556522" cy="86201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0800" y="1155176"/>
            <a:ext cx="135066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# 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수정 사항 </a:t>
            </a:r>
            <a:r>
              <a:rPr lang="en-US" altLang="ko-KR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– </a:t>
            </a:r>
            <a:r>
              <a:rPr lang="ko-KR" altLang="en-US" sz="4800" kern="0" spc="-100" dirty="0" err="1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오더리스트</a:t>
            </a:r>
            <a:r>
              <a:rPr lang="ko-KR" altLang="en-US" sz="4800" kern="0" spc="-100" dirty="0" smtClean="0">
                <a:solidFill>
                  <a:srgbClr val="464646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Jalnan OTF" pitchFamily="34" charset="0"/>
              </a:rPr>
              <a:t> 트랜잭션 적용</a:t>
            </a:r>
            <a:endParaRPr lang="en-US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8683" y="1028700"/>
            <a:ext cx="1538028" cy="1010083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729421" y="4425266"/>
            <a:ext cx="3620374" cy="8011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입력하세요</a:t>
            </a:r>
          </a:p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아이콘1의 내용을 입력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567747" y="6454135"/>
            <a:ext cx="938379" cy="788023"/>
            <a:chOff x="12567747" y="6454135"/>
            <a:chExt cx="938379" cy="788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67747" y="6454135"/>
              <a:ext cx="938379" cy="788023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060843" y="1275164"/>
            <a:ext cx="13758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04-4</a:t>
            </a:r>
            <a:endParaRPr lang="ko-KR" altLang="en-US" sz="35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8"/>
          <a:srcRect l="1246"/>
          <a:stretch/>
        </p:blipFill>
        <p:spPr>
          <a:xfrm>
            <a:off x="1036794" y="3071706"/>
            <a:ext cx="9028023" cy="46629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9"/>
          <a:srcRect t="598"/>
          <a:stretch/>
        </p:blipFill>
        <p:spPr>
          <a:xfrm>
            <a:off x="7644327" y="3051560"/>
            <a:ext cx="9768462" cy="4948048"/>
          </a:xfrm>
          <a:prstGeom prst="rect">
            <a:avLst/>
          </a:prstGeom>
        </p:spPr>
      </p:pic>
      <p:sp>
        <p:nvSpPr>
          <p:cNvPr id="22" name="오른쪽 화살표 21"/>
          <p:cNvSpPr/>
          <p:nvPr/>
        </p:nvSpPr>
        <p:spPr>
          <a:xfrm flipH="1">
            <a:off x="11399727" y="4425266"/>
            <a:ext cx="533400" cy="181222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flipH="1">
            <a:off x="12664311" y="5749682"/>
            <a:ext cx="533400" cy="181222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599696" y="4425266"/>
            <a:ext cx="3993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insertOrder</a:t>
            </a:r>
            <a:r>
              <a:rPr lang="ko-KR" altLang="en-US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와 </a:t>
            </a:r>
            <a:endParaRPr lang="en-US" altLang="ko-KR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endParaRPr lang="en-US" altLang="ko-KR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r>
              <a:rPr lang="en-US" altLang="ko-KR" dirty="0" err="1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insertOrder_detail</a:t>
            </a:r>
            <a:r>
              <a:rPr lang="ko-KR" altLang="en-US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 둘 중 하나에서</a:t>
            </a:r>
            <a:endParaRPr lang="en-US" altLang="ko-KR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r>
              <a:rPr lang="ko-KR" altLang="en-US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 </a:t>
            </a:r>
            <a:endParaRPr lang="en-US" altLang="ko-KR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r>
              <a:rPr lang="en-US" altLang="ko-KR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Insert</a:t>
            </a:r>
            <a:r>
              <a:rPr lang="ko-KR" altLang="en-US" dirty="0">
                <a:latin typeface="빙그레체" panose="02030803000000000000" pitchFamily="18" charset="-127"/>
                <a:ea typeface="빙그레체" panose="02030803000000000000" pitchFamily="18" charset="-127"/>
              </a:rPr>
              <a:t> </a:t>
            </a:r>
            <a:r>
              <a:rPr lang="ko-KR" altLang="en-US" dirty="0" smtClean="0">
                <a:latin typeface="빙그레체" panose="02030803000000000000" pitchFamily="18" charset="-127"/>
                <a:ea typeface="빙그레체" panose="02030803000000000000" pitchFamily="18" charset="-127"/>
              </a:rPr>
              <a:t>오류가 나면 롤백</a:t>
            </a:r>
            <a:endParaRPr lang="en-US" altLang="ko-KR" dirty="0" smtClean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0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267</Words>
  <Application>Microsoft Office PowerPoint</Application>
  <PresentationFormat>사용자 지정</PresentationFormat>
  <Paragraphs>92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굴림</vt:lpstr>
      <vt:lpstr>Arial</vt:lpstr>
      <vt:lpstr>Calibri</vt:lpstr>
      <vt:lpstr>Jalnan OTF</vt:lpstr>
      <vt:lpstr>빙그레체</vt:lpstr>
      <vt:lpstr>맑은 고딕</vt:lpstr>
      <vt:lpstr>S-Core Dream 4 Regular</vt:lpstr>
      <vt:lpstr>?? ??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정순근</cp:lastModifiedBy>
  <cp:revision>140</cp:revision>
  <dcterms:created xsi:type="dcterms:W3CDTF">2023-01-11T11:31:27Z</dcterms:created>
  <dcterms:modified xsi:type="dcterms:W3CDTF">2023-02-22T04:42:36Z</dcterms:modified>
  <cp:contentStatus/>
</cp:coreProperties>
</file>