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69" r:id="rId4"/>
    <p:sldId id="278" r:id="rId5"/>
    <p:sldId id="271" r:id="rId6"/>
    <p:sldId id="312" r:id="rId7"/>
    <p:sldId id="308" r:id="rId8"/>
    <p:sldId id="306" r:id="rId9"/>
    <p:sldId id="311" r:id="rId10"/>
    <p:sldId id="309" r:id="rId11"/>
    <p:sldId id="307" r:id="rId12"/>
    <p:sldId id="310" r:id="rId13"/>
  </p:sldIdLst>
  <p:sldSz cx="18288000" cy="10287000"/>
  <p:notesSz cx="10287000" cy="1828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빙그레체" panose="02030803000000000000" pitchFamily="18" charset="-127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146"/>
    <a:srgbClr val="F87762"/>
    <a:srgbClr val="FFFFFF"/>
    <a:srgbClr val="DDDDDD"/>
    <a:srgbClr val="464646"/>
    <a:srgbClr val="FCD3CC"/>
    <a:srgbClr val="C9C9C9"/>
    <a:srgbClr val="888888"/>
    <a:srgbClr val="F25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114"/>
      </p:cViewPr>
      <p:guideLst>
        <p:guide orient="horz" pos="3240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628-B05F-4021-9192-B73365C7F31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B006-0FB0-4607-9004-E5E50F35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3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4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6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77888" y="-3477267"/>
            <a:ext cx="33113043" cy="17240249"/>
            <a:chOff x="-7377888" y="-3477267"/>
            <a:chExt cx="33113043" cy="172402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63365" y="6239997"/>
            <a:ext cx="896937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2</a:t>
            </a:r>
            <a:r>
              <a:rPr lang="ko-KR" altLang="en-US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조 </a:t>
            </a:r>
            <a:r>
              <a:rPr lang="en-US" altLang="ko-KR" sz="8000" kern="0" spc="-5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FoodByte</a:t>
            </a:r>
            <a:endParaRPr lang="en-US" sz="80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0733" y="7942442"/>
            <a:ext cx="449579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김대의</a:t>
            </a:r>
            <a:r>
              <a:rPr lang="ko-KR" altLang="en-US" sz="2200" b="1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김은지 노진 </a:t>
            </a:r>
            <a:r>
              <a:rPr lang="ko-KR" altLang="en-US" sz="2200" b="1" dirty="0" err="1">
                <a:latin typeface="빙그레체" panose="02030803000000000000" pitchFamily="18" charset="-127"/>
                <a:ea typeface="빙그레체" panose="02030803000000000000" pitchFamily="18" charset="-127"/>
              </a:rPr>
              <a:t>정이삭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채이진</a:t>
            </a:r>
            <a:endParaRPr lang="ko-KR" altLang="en-US" sz="2200" b="1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1684990"/>
            <a:ext cx="4876190" cy="4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Admin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배너리스트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추가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0254" y="2308553"/>
            <a:ext cx="9629775" cy="558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l="1532" r="1920"/>
          <a:stretch/>
        </p:blipFill>
        <p:spPr>
          <a:xfrm>
            <a:off x="12039600" y="2308553"/>
            <a:ext cx="4800600" cy="7400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2176" y="81153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메인 화면에 보여지는 사진은 최대 </a:t>
            </a:r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3</a:t>
            </a:r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개로</a:t>
            </a:r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,</a:t>
            </a:r>
          </a:p>
          <a:p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</a:p>
          <a:p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순서 변경  가능</a:t>
            </a:r>
            <a:endParaRPr lang="ko-KR" altLang="en-US" sz="24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34864" y="4278198"/>
            <a:ext cx="846413" cy="33190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04-5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Main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롤링 배너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t="7049" b="4522"/>
          <a:stretch/>
        </p:blipFill>
        <p:spPr>
          <a:xfrm>
            <a:off x="2131424" y="2361164"/>
            <a:ext cx="13634188" cy="6781863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 flipH="1">
            <a:off x="1033134" y="3238500"/>
            <a:ext cx="2029377" cy="224532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04-6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14539608" y="3238500"/>
            <a:ext cx="2029377" cy="224532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Restaurant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리뷰 사진 확인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l="4325" t="2215" r="5528"/>
          <a:stretch/>
        </p:blipFill>
        <p:spPr>
          <a:xfrm>
            <a:off x="9588136" y="2628899"/>
            <a:ext cx="6932529" cy="74600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04-7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15885297" y="4692302"/>
            <a:ext cx="628838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rcRect l="10878" t="12659" r="19243"/>
          <a:stretch/>
        </p:blipFill>
        <p:spPr>
          <a:xfrm>
            <a:off x="2181497" y="2539872"/>
            <a:ext cx="6925089" cy="73088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91541" y="216723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4929" y="2176642"/>
            <a:ext cx="183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3"/>
          <p:cNvGrpSpPr/>
          <p:nvPr/>
        </p:nvGrpSpPr>
        <p:grpSpPr>
          <a:xfrm>
            <a:off x="-1" y="0"/>
            <a:ext cx="2590801" cy="10287000"/>
            <a:chOff x="2636744" y="2826558"/>
            <a:chExt cx="4623876" cy="4623876"/>
          </a:xfrm>
        </p:grpSpPr>
        <p:pic>
          <p:nvPicPr>
            <p:cNvPr id="3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744" y="2826558"/>
              <a:ext cx="4623876" cy="4623876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2819400" y="1866900"/>
            <a:ext cx="5727706" cy="12803505"/>
            <a:chOff x="-153399" y="-11407107"/>
            <a:chExt cx="7679901" cy="34156015"/>
          </a:xfrm>
        </p:grpSpPr>
        <p:sp>
          <p:nvSpPr>
            <p:cNvPr id="31" name="타원 30"/>
            <p:cNvSpPr/>
            <p:nvPr/>
          </p:nvSpPr>
          <p:spPr>
            <a:xfrm>
              <a:off x="2252446" y="3635567"/>
              <a:ext cx="762000" cy="7198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53399" y="-11407107"/>
              <a:ext cx="7679901" cy="3415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01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개발환경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02 </a:t>
              </a:r>
              <a:r>
                <a:rPr lang="ko-KR" altLang="en-US" sz="3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작업일정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03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요구사항 확인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04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수정사항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개발환경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87658" y="7424050"/>
            <a:ext cx="4442236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90713"/>
              </p:ext>
            </p:extLst>
          </p:nvPr>
        </p:nvGraphicFramePr>
        <p:xfrm>
          <a:off x="3065090" y="2606388"/>
          <a:ext cx="12558058" cy="63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OS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Windows 10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WAS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Apache Tomcat 9.0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DBMS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Oracle XE 11 2g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Language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 Platform8, JSP &amp; Servlet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WEB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MVC model2 MVC</a:t>
                      </a:r>
                      <a:r>
                        <a:rPr lang="ko-KR" altLang="en-US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로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개발 후</a:t>
                      </a:r>
                      <a:endParaRPr lang="en-US" altLang="ko-KR" sz="1800" b="1" baseline="0" dirty="0" smtClean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Spring Boot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로 전환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–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Gradle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빌드 방식 적용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Open</a:t>
                      </a:r>
                      <a:r>
                        <a:rPr lang="en-US" altLang="ko-KR" sz="20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Source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HTML5, CSS3, JavaScript,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cos-22.05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endParaRPr lang="en-US" altLang="ko-KR" sz="1800" b="1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ojdbc6 12.1.0.2, </a:t>
                      </a:r>
                      <a:r>
                        <a:rPr lang="en-US" altLang="ko-KR" sz="1800" b="1" baseline="0" dirty="0" err="1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jstl</a:t>
                      </a: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1.2,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Lombok,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MyBatis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Tool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JavaScript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jquery-3.6.1.js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Model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Eclipse Java EE IDE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2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차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작업일정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(02/09 ~ 02/22)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700353" y="1251483"/>
            <a:ext cx="9413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79" y="2206276"/>
            <a:ext cx="15106108" cy="744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요구사항 확인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7" y="1255203"/>
            <a:ext cx="7514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03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8" y="3467100"/>
            <a:ext cx="1589869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스프링부트 프레임워크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27" y="2324100"/>
            <a:ext cx="1097280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48660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롬복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Valid </a:t>
            </a:r>
            <a:r>
              <a:rPr lang="ko-KR" altLang="en-US" sz="4800" kern="0" spc="-100" dirty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사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용 </a:t>
            </a:r>
            <a:r>
              <a:rPr lang="ko-KR" altLang="en-US" sz="2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및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매</a:t>
            </a:r>
            <a:r>
              <a:rPr lang="ko-KR" altLang="en-US" sz="4800" kern="0" spc="-100" dirty="0" err="1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핑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추가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697" y="2246087"/>
            <a:ext cx="10510714" cy="3860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634" y="6286500"/>
            <a:ext cx="14203757" cy="731622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39338" y="8087815"/>
            <a:ext cx="4800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오류 수정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t="8219"/>
          <a:stretch/>
        </p:blipFill>
        <p:spPr>
          <a:xfrm>
            <a:off x="1961244" y="2112648"/>
            <a:ext cx="7595928" cy="78096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77440" y="6897189"/>
            <a:ext cx="6690360" cy="243731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9067800" y="7898052"/>
            <a:ext cx="838200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03229" y="7547319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기존 메뉴 사진과 새로운 메뉴 사진을 한번에 보여주는 방식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사진을 추가하지 않고 수정을 눌렀을 때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사진이 삭제되는 오류 발생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ko-KR" alt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04-3</a:t>
            </a:r>
          </a:p>
        </p:txBody>
      </p:sp>
    </p:spTree>
    <p:extLst>
      <p:ext uri="{BB962C8B-B14F-4D97-AF65-F5344CB8AC3E}">
        <p14:creationId xmlns:p14="http://schemas.microsoft.com/office/powerpoint/2010/main" val="2251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오더리스트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트랜잭션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04-4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246"/>
          <a:stretch/>
        </p:blipFill>
        <p:spPr>
          <a:xfrm>
            <a:off x="1036794" y="3071706"/>
            <a:ext cx="9028023" cy="4662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t="598"/>
          <a:stretch/>
        </p:blipFill>
        <p:spPr>
          <a:xfrm>
            <a:off x="7644327" y="3051560"/>
            <a:ext cx="9768462" cy="4948048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 flipH="1">
            <a:off x="11399727" y="4425266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12664311" y="5749682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599696" y="4425266"/>
            <a:ext cx="399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와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insertOrder_detail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둘 중 하나에서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</a:t>
            </a:r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오류가 나면 롤백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267</Words>
  <Application>Microsoft Office PowerPoint</Application>
  <PresentationFormat>사용자 지정</PresentationFormat>
  <Paragraphs>92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Calibri</vt:lpstr>
      <vt:lpstr>Jalnan OTF</vt:lpstr>
      <vt:lpstr>맑은 고딕</vt:lpstr>
      <vt:lpstr>빙그레체</vt:lpstr>
      <vt:lpstr>S-Core Dream 4 Regular</vt:lpstr>
      <vt:lpstr>Arial</vt:lpstr>
      <vt:lpstr>?? ??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JAVA01</cp:lastModifiedBy>
  <cp:revision>141</cp:revision>
  <dcterms:created xsi:type="dcterms:W3CDTF">2023-01-11T11:31:27Z</dcterms:created>
  <dcterms:modified xsi:type="dcterms:W3CDTF">2023-02-23T01:15:25Z</dcterms:modified>
  <cp:contentStatus/>
</cp:coreProperties>
</file>