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6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15</a:t>
            </a:r>
            <a:endParaRPr lang="zh-CN" altLang="en-US" sz="2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91901" y="1736872"/>
            <a:ext cx="655949" cy="540000"/>
            <a:chOff x="191387" y="1988840"/>
            <a:chExt cx="655949" cy="540000"/>
          </a:xfrm>
        </p:grpSpPr>
        <p:sp>
          <p:nvSpPr>
            <p:cNvPr id="5" name="椭圆 4"/>
            <p:cNvSpPr/>
            <p:nvPr/>
          </p:nvSpPr>
          <p:spPr>
            <a:xfrm>
              <a:off x="251520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1387" y="2096473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群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999404" y="1737191"/>
            <a:ext cx="543739" cy="570720"/>
            <a:chOff x="1978196" y="1988840"/>
            <a:chExt cx="543739" cy="570720"/>
          </a:xfrm>
        </p:grpSpPr>
        <p:sp>
          <p:nvSpPr>
            <p:cNvPr id="11" name="椭圆 10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78196" y="2036340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朋友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圈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55095" y="4897496"/>
            <a:ext cx="543739" cy="547728"/>
            <a:chOff x="394778" y="4797152"/>
            <a:chExt cx="543739" cy="547728"/>
          </a:xfrm>
        </p:grpSpPr>
        <p:sp>
          <p:nvSpPr>
            <p:cNvPr id="14" name="椭圆 13"/>
            <p:cNvSpPr/>
            <p:nvPr/>
          </p:nvSpPr>
          <p:spPr>
            <a:xfrm>
              <a:off x="395536" y="479715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4778" y="4821660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普通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注册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014579" y="4904785"/>
            <a:ext cx="555614" cy="540439"/>
            <a:chOff x="2195736" y="4869160"/>
            <a:chExt cx="555614" cy="540439"/>
          </a:xfrm>
        </p:grpSpPr>
        <p:sp>
          <p:nvSpPr>
            <p:cNvPr id="17" name="椭圆 16"/>
            <p:cNvSpPr/>
            <p:nvPr/>
          </p:nvSpPr>
          <p:spPr>
            <a:xfrm>
              <a:off x="2195736" y="486916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07611" y="4886379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业主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推荐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9" name="直接箭头连接符 18"/>
          <p:cNvCxnSpPr>
            <a:stCxn id="97" idx="6"/>
            <a:endCxn id="23" idx="1"/>
          </p:cNvCxnSpPr>
          <p:nvPr/>
        </p:nvCxnSpPr>
        <p:spPr>
          <a:xfrm>
            <a:off x="2027417" y="3571506"/>
            <a:ext cx="744383" cy="14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2771800" y="3212976"/>
            <a:ext cx="144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WEB&amp;APP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611560" y="2636912"/>
            <a:ext cx="165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5" idx="4"/>
          </p:cNvCxnSpPr>
          <p:nvPr/>
        </p:nvCxnSpPr>
        <p:spPr>
          <a:xfrm>
            <a:off x="622034" y="2276872"/>
            <a:ext cx="0" cy="3600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439273" y="2636912"/>
            <a:ext cx="0" cy="3355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267744" y="2276872"/>
            <a:ext cx="0" cy="3600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10800000">
            <a:off x="634736" y="4523257"/>
            <a:ext cx="165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10800000">
            <a:off x="2280262" y="4523257"/>
            <a:ext cx="0" cy="3600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10800000">
            <a:off x="1427398" y="4172870"/>
            <a:ext cx="0" cy="36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0800000">
            <a:off x="634552" y="4523257"/>
            <a:ext cx="0" cy="3600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4560125" y="1329891"/>
            <a:ext cx="0" cy="223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 flipV="1">
            <a:off x="4223728" y="3561141"/>
            <a:ext cx="3482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>
            <a:off x="4752000" y="3378867"/>
            <a:ext cx="0" cy="36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rot="5400000">
            <a:off x="4740125" y="1146743"/>
            <a:ext cx="0" cy="36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rot="5400000">
            <a:off x="4752000" y="6153070"/>
            <a:ext cx="0" cy="36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11591" y="329685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注册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4956666" y="1145007"/>
            <a:ext cx="11160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装修研究所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4956548" y="4832267"/>
            <a:ext cx="115212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米饭团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4946189" y="3382024"/>
            <a:ext cx="11520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装修资源圈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4967665" y="6153112"/>
            <a:ext cx="11520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跳蚤市场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 flipH="1" flipV="1">
            <a:off x="6143791" y="5012859"/>
            <a:ext cx="118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7369140" y="4737019"/>
            <a:ext cx="543739" cy="540000"/>
            <a:chOff x="1978196" y="1988840"/>
            <a:chExt cx="543739" cy="540000"/>
          </a:xfrm>
        </p:grpSpPr>
        <p:sp>
          <p:nvSpPr>
            <p:cNvPr id="72" name="椭圆 71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978196" y="211420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团购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81" name="直接连接符 80"/>
          <p:cNvCxnSpPr/>
          <p:nvPr/>
        </p:nvCxnSpPr>
        <p:spPr>
          <a:xfrm flipH="1" flipV="1">
            <a:off x="6168809" y="6333704"/>
            <a:ext cx="118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7368437" y="6058110"/>
            <a:ext cx="543739" cy="540000"/>
            <a:chOff x="1978196" y="1988840"/>
            <a:chExt cx="543739" cy="540000"/>
          </a:xfrm>
        </p:grpSpPr>
        <p:sp>
          <p:nvSpPr>
            <p:cNvPr id="86" name="椭圆 85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978196" y="1992284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线下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交易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6048543" y="6056071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出租、出售、交换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0" name="直接连接符 89"/>
          <p:cNvCxnSpPr/>
          <p:nvPr/>
        </p:nvCxnSpPr>
        <p:spPr>
          <a:xfrm flipH="1" flipV="1">
            <a:off x="4566095" y="5012859"/>
            <a:ext cx="36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4560125" y="3537391"/>
            <a:ext cx="0" cy="147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4560125" y="5013336"/>
            <a:ext cx="0" cy="133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0" y="0"/>
            <a:ext cx="1855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Masters</a:t>
            </a:r>
            <a:endParaRPr lang="zh-CN" altLang="en-US" sz="4000" dirty="0"/>
          </a:p>
        </p:txBody>
      </p:sp>
      <p:grpSp>
        <p:nvGrpSpPr>
          <p:cNvPr id="96" name="组合 95"/>
          <p:cNvGrpSpPr/>
          <p:nvPr/>
        </p:nvGrpSpPr>
        <p:grpSpPr>
          <a:xfrm>
            <a:off x="829293" y="2972444"/>
            <a:ext cx="1198124" cy="1198124"/>
            <a:chOff x="1525312" y="1951"/>
            <a:chExt cx="1198124" cy="1198124"/>
          </a:xfrm>
          <a:solidFill>
            <a:schemeClr val="accent3"/>
          </a:solidFill>
        </p:grpSpPr>
        <p:sp>
          <p:nvSpPr>
            <p:cNvPr id="97" name="椭圆 96"/>
            <p:cNvSpPr/>
            <p:nvPr/>
          </p:nvSpPr>
          <p:spPr>
            <a:xfrm>
              <a:off x="1525312" y="1951"/>
              <a:ext cx="1198124" cy="1198124"/>
            </a:xfrm>
            <a:prstGeom prst="ellips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椭圆 4"/>
            <p:cNvSpPr/>
            <p:nvPr/>
          </p:nvSpPr>
          <p:spPr>
            <a:xfrm>
              <a:off x="1736398" y="177412"/>
              <a:ext cx="847202" cy="84720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</a:rPr>
                <a:t>装修师傅</a:t>
              </a:r>
              <a:endParaRPr lang="zh-CN" altLang="en-US" sz="28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2111853" y="35840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认证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7" name="直接连接符 106"/>
          <p:cNvCxnSpPr/>
          <p:nvPr/>
        </p:nvCxnSpPr>
        <p:spPr>
          <a:xfrm flipH="1">
            <a:off x="6110452" y="3574532"/>
            <a:ext cx="36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H="1">
            <a:off x="6470232" y="3071234"/>
            <a:ext cx="0" cy="108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580093" y="281806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实名认证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588224" y="385801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实名认证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7368437" y="2828109"/>
            <a:ext cx="543739" cy="540000"/>
            <a:chOff x="1978196" y="1988840"/>
            <a:chExt cx="543739" cy="540000"/>
          </a:xfrm>
        </p:grpSpPr>
        <p:sp>
          <p:nvSpPr>
            <p:cNvPr id="114" name="椭圆 113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978196" y="2003383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项目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经理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7368437" y="3854462"/>
            <a:ext cx="543739" cy="546267"/>
            <a:chOff x="1978196" y="1988840"/>
            <a:chExt cx="543739" cy="546267"/>
          </a:xfrm>
        </p:grpSpPr>
        <p:sp>
          <p:nvSpPr>
            <p:cNvPr id="117" name="椭圆 116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978196" y="201188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类别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工种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19" name="直接连接符 118"/>
          <p:cNvCxnSpPr/>
          <p:nvPr/>
        </p:nvCxnSpPr>
        <p:spPr>
          <a:xfrm flipH="1" flipV="1">
            <a:off x="7932626" y="3091952"/>
            <a:ext cx="64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884368" y="280467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团队展示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893969" y="30934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作品展示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5" name="直接连接符 124"/>
          <p:cNvCxnSpPr/>
          <p:nvPr/>
        </p:nvCxnSpPr>
        <p:spPr>
          <a:xfrm flipH="1">
            <a:off x="7931868" y="4117283"/>
            <a:ext cx="64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836110" y="383729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作品展示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0" name="直接连接符 149"/>
          <p:cNvCxnSpPr/>
          <p:nvPr/>
        </p:nvCxnSpPr>
        <p:spPr>
          <a:xfrm rot="5400000">
            <a:off x="6911171" y="2648077"/>
            <a:ext cx="0" cy="86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 rot="5400000">
            <a:off x="6911929" y="3714048"/>
            <a:ext cx="0" cy="86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 flipH="1">
            <a:off x="8581456" y="3081713"/>
            <a:ext cx="0" cy="21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flipH="1">
            <a:off x="8580698" y="3919689"/>
            <a:ext cx="0" cy="21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 flipH="1">
            <a:off x="6107152" y="1320808"/>
            <a:ext cx="36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flipH="1">
            <a:off x="6466932" y="644438"/>
            <a:ext cx="0" cy="68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6444208" y="37398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交流、交友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0" name="组合 159"/>
          <p:cNvGrpSpPr/>
          <p:nvPr/>
        </p:nvGrpSpPr>
        <p:grpSpPr>
          <a:xfrm>
            <a:off x="7377012" y="359840"/>
            <a:ext cx="543739" cy="573388"/>
            <a:chOff x="1978196" y="1988840"/>
            <a:chExt cx="543739" cy="573388"/>
          </a:xfrm>
        </p:grpSpPr>
        <p:sp>
          <p:nvSpPr>
            <p:cNvPr id="161" name="椭圆 160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978196" y="2039008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专题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帖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7368437" y="1036549"/>
            <a:ext cx="543739" cy="546267"/>
            <a:chOff x="1978196" y="1988840"/>
            <a:chExt cx="543739" cy="546267"/>
          </a:xfrm>
        </p:grpSpPr>
        <p:sp>
          <p:nvSpPr>
            <p:cNvPr id="164" name="椭圆 163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978196" y="201188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经验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贴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2" name="直接连接符 171"/>
          <p:cNvCxnSpPr/>
          <p:nvPr/>
        </p:nvCxnSpPr>
        <p:spPr>
          <a:xfrm flipH="1">
            <a:off x="7932626" y="1317018"/>
            <a:ext cx="36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rot="5400000">
            <a:off x="6900812" y="215872"/>
            <a:ext cx="0" cy="86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rot="5400000">
            <a:off x="6911929" y="890088"/>
            <a:ext cx="0" cy="86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H="1">
            <a:off x="6467958" y="1317473"/>
            <a:ext cx="0" cy="68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 rot="5400000">
            <a:off x="6899958" y="1568715"/>
            <a:ext cx="0" cy="86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组合 181"/>
          <p:cNvGrpSpPr/>
          <p:nvPr/>
        </p:nvGrpSpPr>
        <p:grpSpPr>
          <a:xfrm>
            <a:off x="7368437" y="1720246"/>
            <a:ext cx="543739" cy="546267"/>
            <a:chOff x="1978196" y="1988840"/>
            <a:chExt cx="543739" cy="546267"/>
          </a:xfrm>
        </p:grpSpPr>
        <p:sp>
          <p:nvSpPr>
            <p:cNvPr id="183" name="椭圆 182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978196" y="201188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作品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帖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6467958" y="101786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分享、原创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74463" y="171259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分享、原创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0" name="直接连接符 189"/>
          <p:cNvCxnSpPr/>
          <p:nvPr/>
        </p:nvCxnSpPr>
        <p:spPr>
          <a:xfrm flipH="1">
            <a:off x="7928568" y="2000715"/>
            <a:ext cx="36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组合 204"/>
          <p:cNvGrpSpPr/>
          <p:nvPr/>
        </p:nvGrpSpPr>
        <p:grpSpPr>
          <a:xfrm>
            <a:off x="8248152" y="1088864"/>
            <a:ext cx="800219" cy="1116000"/>
            <a:chOff x="8248152" y="1088864"/>
            <a:chExt cx="800219" cy="1116000"/>
          </a:xfrm>
        </p:grpSpPr>
        <p:sp>
          <p:nvSpPr>
            <p:cNvPr id="194" name="圆角矩形 193"/>
            <p:cNvSpPr/>
            <p:nvPr/>
          </p:nvSpPr>
          <p:spPr>
            <a:xfrm rot="16200000">
              <a:off x="8082452" y="1322828"/>
              <a:ext cx="1116000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8248152" y="1239452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被分享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被点赞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获取积分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获取好评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96" name="直接连接符 195"/>
          <p:cNvCxnSpPr/>
          <p:nvPr/>
        </p:nvCxnSpPr>
        <p:spPr>
          <a:xfrm flipH="1">
            <a:off x="8748464" y="2204864"/>
            <a:ext cx="0" cy="1080000"/>
          </a:xfrm>
          <a:prstGeom prst="line">
            <a:avLst/>
          </a:prstGeom>
          <a:ln w="19050"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组合 202"/>
          <p:cNvGrpSpPr/>
          <p:nvPr/>
        </p:nvGrpSpPr>
        <p:grpSpPr>
          <a:xfrm>
            <a:off x="8400299" y="3320673"/>
            <a:ext cx="658206" cy="576000"/>
            <a:chOff x="8400299" y="3320673"/>
            <a:chExt cx="658206" cy="576000"/>
          </a:xfrm>
        </p:grpSpPr>
        <p:sp>
          <p:nvSpPr>
            <p:cNvPr id="197" name="圆角矩形 196"/>
            <p:cNvSpPr/>
            <p:nvPr/>
          </p:nvSpPr>
          <p:spPr>
            <a:xfrm rot="16200000">
              <a:off x="8436299" y="3284673"/>
              <a:ext cx="576000" cy="64800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8412174" y="3380742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获得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新订单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6228184" y="472590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关注、加入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0" name="直接连接符 199"/>
          <p:cNvCxnSpPr/>
          <p:nvPr/>
        </p:nvCxnSpPr>
        <p:spPr>
          <a:xfrm rot="5400000">
            <a:off x="8346618" y="4599176"/>
            <a:ext cx="0" cy="828000"/>
          </a:xfrm>
          <a:prstGeom prst="line">
            <a:avLst/>
          </a:prstGeom>
          <a:ln w="19050"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/>
        </p:nvCxnSpPr>
        <p:spPr>
          <a:xfrm flipV="1">
            <a:off x="8748464" y="3933056"/>
            <a:ext cx="0" cy="1080000"/>
          </a:xfrm>
          <a:prstGeom prst="line">
            <a:avLst/>
          </a:prstGeom>
          <a:ln w="19050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000"/>
                            </p:stCondLst>
                            <p:childTnLst>
                              <p:par>
                                <p:cTn id="13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500"/>
                            </p:stCondLst>
                            <p:childTnLst>
                              <p:par>
                                <p:cTn id="13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00"/>
                            </p:stCondLst>
                            <p:childTnLst>
                              <p:par>
                                <p:cTn id="15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000"/>
                            </p:stCondLst>
                            <p:childTnLst>
                              <p:par>
                                <p:cTn id="16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500"/>
                            </p:stCondLst>
                            <p:childTnLst>
                              <p:par>
                                <p:cTn id="16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000"/>
                            </p:stCondLst>
                            <p:childTnLst>
                              <p:par>
                                <p:cTn id="18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4000"/>
                            </p:stCondLst>
                            <p:childTnLst>
                              <p:par>
                                <p:cTn id="20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500"/>
                            </p:stCondLst>
                            <p:childTnLst>
                              <p:par>
                                <p:cTn id="2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000"/>
                            </p:stCondLst>
                            <p:childTnLst>
                              <p:par>
                                <p:cTn id="23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2500"/>
                            </p:stCondLst>
                            <p:childTnLst>
                              <p:par>
                                <p:cTn id="2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3000"/>
                            </p:stCondLst>
                            <p:childTnLst>
                              <p:par>
                                <p:cTn id="24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000"/>
                            </p:stCondLst>
                            <p:childTnLst>
                              <p:par>
                                <p:cTn id="25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500"/>
                            </p:stCondLst>
                            <p:childTnLst>
                              <p:par>
                                <p:cTn id="26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2000"/>
                            </p:stCondLst>
                            <p:childTnLst>
                              <p:par>
                                <p:cTn id="27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4" grpId="0"/>
      <p:bldP spid="45" grpId="0" animBg="1"/>
      <p:bldP spid="47" grpId="0" animBg="1"/>
      <p:bldP spid="48" grpId="0" animBg="1"/>
      <p:bldP spid="50" grpId="0" animBg="1"/>
      <p:bldP spid="89" grpId="0"/>
      <p:bldP spid="99" grpId="0"/>
      <p:bldP spid="111" grpId="0"/>
      <p:bldP spid="112" grpId="0"/>
      <p:bldP spid="123" grpId="0"/>
      <p:bldP spid="124" grpId="0"/>
      <p:bldP spid="126" grpId="0"/>
      <p:bldP spid="158" grpId="0"/>
      <p:bldP spid="185" grpId="0"/>
      <p:bldP spid="186" grpId="0"/>
      <p:bldP spid="19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136</Words>
  <Application>Microsoft Office PowerPoint</Application>
  <PresentationFormat>全屏显示(4:3)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75</cp:revision>
  <dcterms:modified xsi:type="dcterms:W3CDTF">2016-01-22T14:36:50Z</dcterms:modified>
</cp:coreProperties>
</file>