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11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6416" y="6381328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Link 14</a:t>
            </a:r>
            <a:endParaRPr lang="zh-CN" altLang="en-US" sz="2000" dirty="0"/>
          </a:p>
        </p:txBody>
      </p:sp>
      <p:grpSp>
        <p:nvGrpSpPr>
          <p:cNvPr id="8" name="组合 7"/>
          <p:cNvGrpSpPr/>
          <p:nvPr/>
        </p:nvGrpSpPr>
        <p:grpSpPr>
          <a:xfrm>
            <a:off x="291901" y="1736872"/>
            <a:ext cx="655949" cy="540000"/>
            <a:chOff x="191387" y="1988840"/>
            <a:chExt cx="655949" cy="540000"/>
          </a:xfrm>
        </p:grpSpPr>
        <p:sp>
          <p:nvSpPr>
            <p:cNvPr id="9" name="椭圆 8"/>
            <p:cNvSpPr/>
            <p:nvPr/>
          </p:nvSpPr>
          <p:spPr>
            <a:xfrm>
              <a:off x="251520" y="1988840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1387" y="2096473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QQ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群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139805" y="1736872"/>
            <a:ext cx="551875" cy="540000"/>
            <a:chOff x="1103741" y="1772816"/>
            <a:chExt cx="551875" cy="540000"/>
          </a:xfrm>
        </p:grpSpPr>
        <p:sp>
          <p:nvSpPr>
            <p:cNvPr id="12" name="椭圆 11"/>
            <p:cNvSpPr/>
            <p:nvPr/>
          </p:nvSpPr>
          <p:spPr>
            <a:xfrm>
              <a:off x="1115616" y="1772816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03741" y="191683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口碑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999404" y="1737191"/>
            <a:ext cx="543739" cy="570720"/>
            <a:chOff x="1978196" y="1988840"/>
            <a:chExt cx="543739" cy="570720"/>
          </a:xfrm>
        </p:grpSpPr>
        <p:sp>
          <p:nvSpPr>
            <p:cNvPr id="15" name="椭圆 14"/>
            <p:cNvSpPr/>
            <p:nvPr/>
          </p:nvSpPr>
          <p:spPr>
            <a:xfrm>
              <a:off x="1979712" y="1988840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78196" y="2036340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朋友</a:t>
              </a:r>
              <a:endPara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圈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55095" y="4897496"/>
            <a:ext cx="543739" cy="547728"/>
            <a:chOff x="394778" y="4797152"/>
            <a:chExt cx="543739" cy="547728"/>
          </a:xfrm>
        </p:grpSpPr>
        <p:sp>
          <p:nvSpPr>
            <p:cNvPr id="18" name="椭圆 17"/>
            <p:cNvSpPr/>
            <p:nvPr/>
          </p:nvSpPr>
          <p:spPr>
            <a:xfrm>
              <a:off x="395536" y="4797152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4778" y="4821660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普通</a:t>
              </a:r>
              <a:endPara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用户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014579" y="4904785"/>
            <a:ext cx="543739" cy="564189"/>
            <a:chOff x="2195736" y="4869160"/>
            <a:chExt cx="543739" cy="564189"/>
          </a:xfrm>
        </p:grpSpPr>
        <p:sp>
          <p:nvSpPr>
            <p:cNvPr id="24" name="椭圆 23"/>
            <p:cNvSpPr/>
            <p:nvPr/>
          </p:nvSpPr>
          <p:spPr>
            <a:xfrm>
              <a:off x="2195736" y="4869160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95736" y="4910129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其他</a:t>
              </a:r>
              <a:endPara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平台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6" name="直接箭头连接符 25"/>
          <p:cNvCxnSpPr>
            <a:stCxn id="6" idx="6"/>
            <a:endCxn id="30" idx="1"/>
          </p:cNvCxnSpPr>
          <p:nvPr/>
        </p:nvCxnSpPr>
        <p:spPr>
          <a:xfrm>
            <a:off x="2027417" y="3571506"/>
            <a:ext cx="744383" cy="147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7844685" y="537053"/>
            <a:ext cx="543739" cy="540000"/>
            <a:chOff x="1978196" y="1988840"/>
            <a:chExt cx="543739" cy="540000"/>
          </a:xfrm>
        </p:grpSpPr>
        <p:sp>
          <p:nvSpPr>
            <p:cNvPr id="28" name="椭圆 27"/>
            <p:cNvSpPr/>
            <p:nvPr/>
          </p:nvSpPr>
          <p:spPr>
            <a:xfrm>
              <a:off x="1979712" y="1988840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978196" y="211311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互动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0" name="圆角矩形 29"/>
          <p:cNvSpPr/>
          <p:nvPr/>
        </p:nvSpPr>
        <p:spPr>
          <a:xfrm>
            <a:off x="2771800" y="3212976"/>
            <a:ext cx="144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WEB&amp;APP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5567920" y="633445"/>
            <a:ext cx="115200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社区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94344" y="50193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通讯、社交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611560" y="2276872"/>
            <a:ext cx="1656184" cy="695572"/>
            <a:chOff x="611560" y="2276872"/>
            <a:chExt cx="1656184" cy="695572"/>
          </a:xfrm>
        </p:grpSpPr>
        <p:cxnSp>
          <p:nvCxnSpPr>
            <p:cNvPr id="35" name="直接连接符 34"/>
            <p:cNvCxnSpPr/>
            <p:nvPr/>
          </p:nvCxnSpPr>
          <p:spPr>
            <a:xfrm>
              <a:off x="611560" y="2636912"/>
              <a:ext cx="1656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9" idx="4"/>
            </p:cNvCxnSpPr>
            <p:nvPr/>
          </p:nvCxnSpPr>
          <p:spPr>
            <a:xfrm>
              <a:off x="622034" y="2276872"/>
              <a:ext cx="0" cy="3600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1440031" y="2285727"/>
              <a:ext cx="0" cy="68671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2267744" y="2276872"/>
              <a:ext cx="0" cy="3600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 rot="10800000">
            <a:off x="634552" y="4172870"/>
            <a:ext cx="1656184" cy="710427"/>
            <a:chOff x="611560" y="2276872"/>
            <a:chExt cx="1656184" cy="710427"/>
          </a:xfrm>
        </p:grpSpPr>
        <p:cxnSp>
          <p:nvCxnSpPr>
            <p:cNvPr id="40" name="直接连接符 39"/>
            <p:cNvCxnSpPr/>
            <p:nvPr/>
          </p:nvCxnSpPr>
          <p:spPr>
            <a:xfrm>
              <a:off x="611560" y="2636912"/>
              <a:ext cx="1656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622034" y="2276872"/>
              <a:ext cx="0" cy="3600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1474898" y="2627299"/>
              <a:ext cx="0" cy="360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2267744" y="2276872"/>
              <a:ext cx="0" cy="3600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直接连接符 43"/>
          <p:cNvCxnSpPr/>
          <p:nvPr/>
        </p:nvCxnSpPr>
        <p:spPr>
          <a:xfrm flipH="1">
            <a:off x="4560125" y="788454"/>
            <a:ext cx="0" cy="2772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rot="5400000">
            <a:off x="5057536" y="2684644"/>
            <a:ext cx="0" cy="972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 flipV="1">
            <a:off x="4223728" y="3561141"/>
            <a:ext cx="34827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rot="5400000">
            <a:off x="5045344" y="4223479"/>
            <a:ext cx="0" cy="972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H="1">
            <a:off x="4559888" y="789970"/>
            <a:ext cx="97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rot="5400000">
            <a:off x="5058000" y="1441949"/>
            <a:ext cx="0" cy="972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rot="5400000">
            <a:off x="5033469" y="5017083"/>
            <a:ext cx="0" cy="972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rot="5400000">
            <a:off x="5045344" y="5847070"/>
            <a:ext cx="0" cy="972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111591" y="329685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注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册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5569381" y="1746213"/>
            <a:ext cx="111600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装修研究所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5580112" y="2993548"/>
            <a:ext cx="111600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装修研究所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秀吧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5580112" y="3760232"/>
            <a:ext cx="115212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米饭团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5580112" y="4520761"/>
            <a:ext cx="115200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装修资源圈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5568237" y="5321347"/>
            <a:ext cx="115200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秀吧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5580112" y="6153112"/>
            <a:ext cx="115200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跳蚤市场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9" name="直接连接符 58"/>
          <p:cNvCxnSpPr/>
          <p:nvPr/>
        </p:nvCxnSpPr>
        <p:spPr>
          <a:xfrm flipH="1" flipV="1">
            <a:off x="6744431" y="789970"/>
            <a:ext cx="108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H="1">
            <a:off x="6696077" y="1927949"/>
            <a:ext cx="3123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H="1">
            <a:off x="7006973" y="1631533"/>
            <a:ext cx="0" cy="5844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H="1">
            <a:off x="7008397" y="1639917"/>
            <a:ext cx="36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H="1">
            <a:off x="7008397" y="2215981"/>
            <a:ext cx="36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组合 63"/>
          <p:cNvGrpSpPr/>
          <p:nvPr/>
        </p:nvGrpSpPr>
        <p:grpSpPr>
          <a:xfrm>
            <a:off x="7392945" y="1293144"/>
            <a:ext cx="543739" cy="540000"/>
            <a:chOff x="1978196" y="1988840"/>
            <a:chExt cx="543739" cy="540000"/>
          </a:xfrm>
        </p:grpSpPr>
        <p:sp>
          <p:nvSpPr>
            <p:cNvPr id="65" name="椭圆 64"/>
            <p:cNvSpPr/>
            <p:nvPr/>
          </p:nvSpPr>
          <p:spPr>
            <a:xfrm>
              <a:off x="1979712" y="1988840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978196" y="2003383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被</a:t>
              </a:r>
              <a:endPara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分享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7395219" y="1964332"/>
            <a:ext cx="543739" cy="552578"/>
            <a:chOff x="1978196" y="1976262"/>
            <a:chExt cx="543739" cy="552578"/>
          </a:xfrm>
        </p:grpSpPr>
        <p:sp>
          <p:nvSpPr>
            <p:cNvPr id="68" name="椭圆 67"/>
            <p:cNvSpPr/>
            <p:nvPr/>
          </p:nvSpPr>
          <p:spPr>
            <a:xfrm>
              <a:off x="1979712" y="1988840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978196" y="1976262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被</a:t>
              </a:r>
              <a:endPara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点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赞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6948264" y="135417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原创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948264" y="192794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转载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7865637" y="2896644"/>
            <a:ext cx="543739" cy="540000"/>
            <a:chOff x="1978196" y="1988840"/>
            <a:chExt cx="543739" cy="540000"/>
          </a:xfrm>
        </p:grpSpPr>
        <p:sp>
          <p:nvSpPr>
            <p:cNvPr id="75" name="椭圆 74"/>
            <p:cNvSpPr/>
            <p:nvPr/>
          </p:nvSpPr>
          <p:spPr>
            <a:xfrm>
              <a:off x="1979712" y="1988840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978196" y="2004476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业主</a:t>
              </a:r>
              <a:endPara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求助</a:t>
              </a:r>
              <a:endPara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77" name="直接连接符 76"/>
          <p:cNvCxnSpPr/>
          <p:nvPr/>
        </p:nvCxnSpPr>
        <p:spPr>
          <a:xfrm flipH="1" flipV="1">
            <a:off x="6711060" y="3171852"/>
            <a:ext cx="11245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04248" y="28849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答疑解惑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549357" y="365393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同步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 flipH="1" flipV="1">
            <a:off x="6755480" y="3940824"/>
            <a:ext cx="11245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组合 80"/>
          <p:cNvGrpSpPr/>
          <p:nvPr/>
        </p:nvGrpSpPr>
        <p:grpSpPr>
          <a:xfrm>
            <a:off x="7897704" y="3665616"/>
            <a:ext cx="543739" cy="540000"/>
            <a:chOff x="1978196" y="1988840"/>
            <a:chExt cx="543739" cy="540000"/>
          </a:xfrm>
        </p:grpSpPr>
        <p:sp>
          <p:nvSpPr>
            <p:cNvPr id="82" name="椭圆 81"/>
            <p:cNvSpPr/>
            <p:nvPr/>
          </p:nvSpPr>
          <p:spPr>
            <a:xfrm>
              <a:off x="1979712" y="1988840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978196" y="2114204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团购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4553997" y="443248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搜索、对比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5" name="直接连接符 84"/>
          <p:cNvCxnSpPr/>
          <p:nvPr/>
        </p:nvCxnSpPr>
        <p:spPr>
          <a:xfrm flipH="1" flipV="1">
            <a:off x="6758684" y="4710113"/>
            <a:ext cx="11245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组合 85"/>
          <p:cNvGrpSpPr/>
          <p:nvPr/>
        </p:nvGrpSpPr>
        <p:grpSpPr>
          <a:xfrm>
            <a:off x="7904501" y="4443665"/>
            <a:ext cx="543739" cy="540000"/>
            <a:chOff x="1978196" y="1988840"/>
            <a:chExt cx="543739" cy="540000"/>
          </a:xfrm>
        </p:grpSpPr>
        <p:sp>
          <p:nvSpPr>
            <p:cNvPr id="87" name="椭圆 86"/>
            <p:cNvSpPr/>
            <p:nvPr/>
          </p:nvSpPr>
          <p:spPr>
            <a:xfrm>
              <a:off x="1979712" y="1988840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978196" y="1992284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装修</a:t>
              </a:r>
              <a:endPara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工人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6684620" y="4434273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交流、评价、推荐</a:t>
            </a:r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0" name="直接连接符 89"/>
          <p:cNvCxnSpPr/>
          <p:nvPr/>
        </p:nvCxnSpPr>
        <p:spPr>
          <a:xfrm flipH="1" flipV="1">
            <a:off x="6747953" y="5503083"/>
            <a:ext cx="11245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 flipH="1" flipV="1">
            <a:off x="6758684" y="6333704"/>
            <a:ext cx="11245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组合 91"/>
          <p:cNvGrpSpPr/>
          <p:nvPr/>
        </p:nvGrpSpPr>
        <p:grpSpPr>
          <a:xfrm>
            <a:off x="7896877" y="5229019"/>
            <a:ext cx="543739" cy="540000"/>
            <a:chOff x="1978196" y="1988840"/>
            <a:chExt cx="543739" cy="540000"/>
          </a:xfrm>
        </p:grpSpPr>
        <p:sp>
          <p:nvSpPr>
            <p:cNvPr id="93" name="椭圆 92"/>
            <p:cNvSpPr/>
            <p:nvPr/>
          </p:nvSpPr>
          <p:spPr>
            <a:xfrm>
              <a:off x="1979712" y="1988840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978196" y="1992284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赚取</a:t>
              </a:r>
              <a:endPara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积分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7908752" y="6057864"/>
            <a:ext cx="543739" cy="540000"/>
            <a:chOff x="1978196" y="1988840"/>
            <a:chExt cx="543739" cy="540000"/>
          </a:xfrm>
        </p:grpSpPr>
        <p:sp>
          <p:nvSpPr>
            <p:cNvPr id="96" name="椭圆 95"/>
            <p:cNvSpPr/>
            <p:nvPr/>
          </p:nvSpPr>
          <p:spPr>
            <a:xfrm>
              <a:off x="1979712" y="1988840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978196" y="1992284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线下</a:t>
              </a:r>
              <a:endPara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交易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6703329" y="5227243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分享、点赞、评论</a:t>
            </a:r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660232" y="6063679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出租、出售、交换</a:t>
            </a:r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0" name="直接连接符 99"/>
          <p:cNvCxnSpPr/>
          <p:nvPr/>
        </p:nvCxnSpPr>
        <p:spPr>
          <a:xfrm flipH="1" flipV="1">
            <a:off x="4570856" y="3940824"/>
            <a:ext cx="97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4560125" y="3573016"/>
            <a:ext cx="0" cy="381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6858253" y="365310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需求引导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3" name="直接连接符 102"/>
          <p:cNvCxnSpPr/>
          <p:nvPr/>
        </p:nvCxnSpPr>
        <p:spPr>
          <a:xfrm>
            <a:off x="4560125" y="3933056"/>
            <a:ext cx="0" cy="792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4560125" y="5468974"/>
            <a:ext cx="0" cy="864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0" y="0"/>
            <a:ext cx="17035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Seniors</a:t>
            </a:r>
            <a:endParaRPr lang="zh-CN" altLang="en-US" sz="4000" dirty="0"/>
          </a:p>
        </p:txBody>
      </p:sp>
      <p:grpSp>
        <p:nvGrpSpPr>
          <p:cNvPr id="5" name="组合 4"/>
          <p:cNvGrpSpPr/>
          <p:nvPr/>
        </p:nvGrpSpPr>
        <p:grpSpPr>
          <a:xfrm>
            <a:off x="829293" y="2972444"/>
            <a:ext cx="1198124" cy="1198124"/>
            <a:chOff x="1525312" y="1951"/>
            <a:chExt cx="1198124" cy="1198124"/>
          </a:xfrm>
          <a:solidFill>
            <a:schemeClr val="accent4"/>
          </a:solidFill>
        </p:grpSpPr>
        <p:sp>
          <p:nvSpPr>
            <p:cNvPr id="6" name="椭圆 5"/>
            <p:cNvSpPr/>
            <p:nvPr/>
          </p:nvSpPr>
          <p:spPr>
            <a:xfrm>
              <a:off x="1525312" y="1951"/>
              <a:ext cx="1198124" cy="1198124"/>
            </a:xfrm>
            <a:prstGeom prst="ellipse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椭圆 4"/>
            <p:cNvSpPr/>
            <p:nvPr/>
          </p:nvSpPr>
          <p:spPr>
            <a:xfrm>
              <a:off x="1736398" y="177412"/>
              <a:ext cx="847202" cy="84720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kern="1200" dirty="0" smtClean="0">
                  <a:latin typeface="微软雅黑" pitchFamily="34" charset="-122"/>
                  <a:ea typeface="微软雅黑" pitchFamily="34" charset="-122"/>
                </a:rPr>
                <a:t>专业达人</a:t>
              </a:r>
              <a:endParaRPr lang="zh-CN" altLang="en-US" sz="28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2111853" y="358404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认证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9" name="直接连接符 108"/>
          <p:cNvCxnSpPr/>
          <p:nvPr/>
        </p:nvCxnSpPr>
        <p:spPr>
          <a:xfrm flipH="1">
            <a:off x="7956376" y="2060848"/>
            <a:ext cx="288032" cy="1440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 flipH="1" flipV="1">
            <a:off x="7884368" y="1700808"/>
            <a:ext cx="360040" cy="720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组合 112"/>
          <p:cNvGrpSpPr/>
          <p:nvPr/>
        </p:nvGrpSpPr>
        <p:grpSpPr>
          <a:xfrm>
            <a:off x="8234049" y="1605050"/>
            <a:ext cx="540000" cy="600164"/>
            <a:chOff x="1979712" y="1964387"/>
            <a:chExt cx="540000" cy="600164"/>
          </a:xfrm>
        </p:grpSpPr>
        <p:sp>
          <p:nvSpPr>
            <p:cNvPr id="114" name="椭圆 113"/>
            <p:cNvSpPr/>
            <p:nvPr/>
          </p:nvSpPr>
          <p:spPr>
            <a:xfrm>
              <a:off x="1979712" y="1988840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013821" y="1964387"/>
              <a:ext cx="466794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获取</a:t>
              </a:r>
              <a:endParaRPr lang="en-US" altLang="zh-CN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积</a:t>
              </a:r>
              <a:r>
                <a:rPr lang="zh-CN" altLang="en-US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分</a:t>
              </a:r>
              <a:endParaRPr lang="en-US" altLang="zh-CN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荣誉</a:t>
              </a:r>
              <a:endPara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18" name="直接连接符 117"/>
          <p:cNvCxnSpPr/>
          <p:nvPr/>
        </p:nvCxnSpPr>
        <p:spPr>
          <a:xfrm>
            <a:off x="4560125" y="4700636"/>
            <a:ext cx="0" cy="792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000"/>
                            </p:stCondLst>
                            <p:childTnLst>
                              <p:par>
                                <p:cTn id="12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500"/>
                            </p:stCondLst>
                            <p:childTnLst>
                              <p:par>
                                <p:cTn id="12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500"/>
                            </p:stCondLst>
                            <p:childTnLst>
                              <p:par>
                                <p:cTn id="14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500"/>
                            </p:stCondLst>
                            <p:childTnLst>
                              <p:par>
                                <p:cTn id="17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2000"/>
                            </p:stCondLst>
                            <p:childTnLst>
                              <p:par>
                                <p:cTn id="17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000"/>
                            </p:stCondLst>
                            <p:childTnLst>
                              <p:par>
                                <p:cTn id="19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000"/>
                            </p:stCondLst>
                            <p:childTnLst>
                              <p:par>
                                <p:cTn id="20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00"/>
                            </p:stCondLst>
                            <p:childTnLst>
                              <p:par>
                                <p:cTn id="21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2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2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500"/>
                            </p:stCondLst>
                            <p:childTnLst>
                              <p:par>
                                <p:cTn id="24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000"/>
                            </p:stCondLst>
                            <p:childTnLst>
                              <p:par>
                                <p:cTn id="24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1500"/>
                            </p:stCondLst>
                            <p:childTnLst>
                              <p:par>
                                <p:cTn id="25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2000"/>
                            </p:stCondLst>
                            <p:childTnLst>
                              <p:par>
                                <p:cTn id="25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3" grpId="0"/>
      <p:bldP spid="52" grpId="0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70" grpId="0"/>
      <p:bldP spid="71" grpId="0"/>
      <p:bldP spid="78" grpId="0"/>
      <p:bldP spid="79" grpId="0"/>
      <p:bldP spid="84" grpId="0"/>
      <p:bldP spid="89" grpId="0"/>
      <p:bldP spid="98" grpId="0"/>
      <p:bldP spid="99" grpId="0"/>
      <p:bldP spid="102" grpId="0"/>
      <p:bldP spid="10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</TotalTime>
  <Words>139</Words>
  <Application>Microsoft Office PowerPoint</Application>
  <PresentationFormat>全屏显示(4:3)</PresentationFormat>
  <Paragraphs>49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59</cp:revision>
  <dcterms:modified xsi:type="dcterms:W3CDTF">2016-01-21T12:19:43Z</dcterms:modified>
</cp:coreProperties>
</file>