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6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微软雅黑" pitchFamily="34" charset="-122"/>
              </a:rPr>
              <a:t>Link 13</a:t>
            </a:r>
            <a:endParaRPr lang="zh-CN" altLang="en-US" sz="2000" dirty="0"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9293" y="2972444"/>
            <a:ext cx="1198124" cy="1198124"/>
            <a:chOff x="1525312" y="1951"/>
            <a:chExt cx="1198124" cy="1198124"/>
          </a:xfrm>
        </p:grpSpPr>
        <p:sp>
          <p:nvSpPr>
            <p:cNvPr id="6" name="椭圆 5"/>
            <p:cNvSpPr/>
            <p:nvPr/>
          </p:nvSpPr>
          <p:spPr>
            <a:xfrm>
              <a:off x="1525312" y="1951"/>
              <a:ext cx="1198124" cy="1198124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椭圆 4"/>
            <p:cNvSpPr/>
            <p:nvPr/>
          </p:nvSpPr>
          <p:spPr>
            <a:xfrm>
              <a:off x="1736398" y="177412"/>
              <a:ext cx="847202" cy="847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>
                  <a:latin typeface="微软雅黑" pitchFamily="34" charset="-122"/>
                  <a:ea typeface="微软雅黑" pitchFamily="34" charset="-122"/>
                </a:rPr>
                <a:t>普通用户</a:t>
              </a:r>
              <a:endParaRPr lang="zh-CN" altLang="en-US" sz="28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91901" y="1736872"/>
            <a:ext cx="655949" cy="540000"/>
            <a:chOff x="191387" y="1988840"/>
            <a:chExt cx="655949" cy="540000"/>
          </a:xfrm>
        </p:grpSpPr>
        <p:sp>
          <p:nvSpPr>
            <p:cNvPr id="3" name="椭圆 2"/>
            <p:cNvSpPr/>
            <p:nvPr/>
          </p:nvSpPr>
          <p:spPr>
            <a:xfrm>
              <a:off x="251520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1387" y="209647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群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39805" y="1736872"/>
            <a:ext cx="551875" cy="540000"/>
            <a:chOff x="1103741" y="1772816"/>
            <a:chExt cx="551875" cy="540000"/>
          </a:xfrm>
        </p:grpSpPr>
        <p:sp>
          <p:nvSpPr>
            <p:cNvPr id="8" name="椭圆 7"/>
            <p:cNvSpPr/>
            <p:nvPr/>
          </p:nvSpPr>
          <p:spPr>
            <a:xfrm>
              <a:off x="1115616" y="177281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3741" y="191683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口碑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999404" y="1737191"/>
            <a:ext cx="543739" cy="570720"/>
            <a:chOff x="1978196" y="1988840"/>
            <a:chExt cx="543739" cy="570720"/>
          </a:xfrm>
        </p:grpSpPr>
        <p:sp>
          <p:nvSpPr>
            <p:cNvPr id="9" name="椭圆 8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78196" y="203634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朋友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圈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3845" y="4897496"/>
            <a:ext cx="543739" cy="547728"/>
            <a:chOff x="394778" y="4797152"/>
            <a:chExt cx="543739" cy="547728"/>
          </a:xfrm>
        </p:grpSpPr>
        <p:sp>
          <p:nvSpPr>
            <p:cNvPr id="19" name="椭圆 18"/>
            <p:cNvSpPr/>
            <p:nvPr/>
          </p:nvSpPr>
          <p:spPr>
            <a:xfrm>
              <a:off x="395536" y="479715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4778" y="482166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联盟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商家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137582" y="4893349"/>
            <a:ext cx="566731" cy="540000"/>
            <a:chOff x="1260390" y="4897496"/>
            <a:chExt cx="566731" cy="540000"/>
          </a:xfrm>
        </p:grpSpPr>
        <p:sp>
          <p:nvSpPr>
            <p:cNvPr id="23" name="椭圆 22"/>
            <p:cNvSpPr/>
            <p:nvPr/>
          </p:nvSpPr>
          <p:spPr>
            <a:xfrm>
              <a:off x="1260390" y="489749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3382" y="501700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硬广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943329" y="4904785"/>
            <a:ext cx="543739" cy="564189"/>
            <a:chOff x="2195736" y="4869160"/>
            <a:chExt cx="543739" cy="564189"/>
          </a:xfrm>
        </p:grpSpPr>
        <p:sp>
          <p:nvSpPr>
            <p:cNvPr id="28" name="椭圆 27"/>
            <p:cNvSpPr/>
            <p:nvPr/>
          </p:nvSpPr>
          <p:spPr>
            <a:xfrm>
              <a:off x="2195736" y="486916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95736" y="491012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1" name="直接箭头连接符 40"/>
          <p:cNvCxnSpPr>
            <a:stCxn id="6" idx="6"/>
            <a:endCxn id="47" idx="1"/>
          </p:cNvCxnSpPr>
          <p:nvPr/>
        </p:nvCxnSpPr>
        <p:spPr>
          <a:xfrm>
            <a:off x="2027417" y="3571506"/>
            <a:ext cx="744383" cy="14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7844685" y="537053"/>
            <a:ext cx="543739" cy="540000"/>
            <a:chOff x="1978196" y="1988840"/>
            <a:chExt cx="543739" cy="540000"/>
          </a:xfrm>
        </p:grpSpPr>
        <p:sp>
          <p:nvSpPr>
            <p:cNvPr id="43" name="椭圆 42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78196" y="211311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交友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7" name="圆角矩形 46"/>
          <p:cNvSpPr/>
          <p:nvPr/>
        </p:nvSpPr>
        <p:spPr>
          <a:xfrm>
            <a:off x="2771800" y="3212976"/>
            <a:ext cx="144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WEB&amp;APP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5567920" y="633445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社区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76752" y="52516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验证业主身份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94344" y="50193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通讯、社交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611560" y="2276872"/>
            <a:ext cx="1656184" cy="695572"/>
            <a:chOff x="611560" y="2276872"/>
            <a:chExt cx="1656184" cy="695572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611560" y="2636912"/>
              <a:ext cx="1656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3" idx="4"/>
            </p:cNvCxnSpPr>
            <p:nvPr/>
          </p:nvCxnSpPr>
          <p:spPr>
            <a:xfrm>
              <a:off x="622034" y="2276872"/>
              <a:ext cx="0" cy="3600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1440031" y="2285727"/>
              <a:ext cx="0" cy="6867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2267744" y="2276872"/>
              <a:ext cx="0" cy="3600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 rot="10800000">
            <a:off x="563302" y="4209213"/>
            <a:ext cx="1656184" cy="686717"/>
            <a:chOff x="611560" y="2264239"/>
            <a:chExt cx="1656184" cy="686717"/>
          </a:xfrm>
        </p:grpSpPr>
        <p:cxnSp>
          <p:nvCxnSpPr>
            <p:cNvPr id="101" name="直接连接符 100"/>
            <p:cNvCxnSpPr/>
            <p:nvPr/>
          </p:nvCxnSpPr>
          <p:spPr>
            <a:xfrm>
              <a:off x="611560" y="2636912"/>
              <a:ext cx="1656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622034" y="2276872"/>
              <a:ext cx="0" cy="3600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1415523" y="2264239"/>
              <a:ext cx="0" cy="6867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2267744" y="2276872"/>
              <a:ext cx="0" cy="3600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直接连接符 105"/>
          <p:cNvCxnSpPr/>
          <p:nvPr/>
        </p:nvCxnSpPr>
        <p:spPr>
          <a:xfrm flipH="1">
            <a:off x="4560125" y="788454"/>
            <a:ext cx="0" cy="27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rot="5400000">
            <a:off x="5057536" y="2316519"/>
            <a:ext cx="0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 flipV="1">
            <a:off x="4223728" y="3561141"/>
            <a:ext cx="3482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rot="5400000">
            <a:off x="5045344" y="3902854"/>
            <a:ext cx="0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flipH="1">
            <a:off x="4559888" y="789970"/>
            <a:ext cx="9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rot="5400000">
            <a:off x="5058000" y="1358824"/>
            <a:ext cx="0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rot="5400000">
            <a:off x="5045344" y="4815208"/>
            <a:ext cx="0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5400000">
            <a:off x="5045344" y="5847070"/>
            <a:ext cx="0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111591" y="32968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注册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5581256" y="1663088"/>
            <a:ext cx="1116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装修研究所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5580112" y="2625423"/>
            <a:ext cx="1116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装修研究所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秀吧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580112" y="3380232"/>
            <a:ext cx="115212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米饭团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580112" y="4200136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装修资源圈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5580112" y="5119472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秀吧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5580112" y="6153112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跳蚤市场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 flipH="1" flipV="1">
            <a:off x="6744431" y="789970"/>
            <a:ext cx="108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H="1">
            <a:off x="6707952" y="1844824"/>
            <a:ext cx="3123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flipH="1">
            <a:off x="7018848" y="1548408"/>
            <a:ext cx="0" cy="5844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7020272" y="1556792"/>
            <a:ext cx="7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flipH="1">
            <a:off x="7020272" y="2132856"/>
            <a:ext cx="7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>
          <a:xfrm>
            <a:off x="7843541" y="1233769"/>
            <a:ext cx="543739" cy="540000"/>
            <a:chOff x="1978196" y="1988840"/>
            <a:chExt cx="543739" cy="540000"/>
          </a:xfrm>
        </p:grpSpPr>
        <p:sp>
          <p:nvSpPr>
            <p:cNvPr id="133" name="椭圆 132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978196" y="200338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赚取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积分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7844685" y="1880449"/>
            <a:ext cx="543739" cy="553336"/>
            <a:chOff x="1978196" y="1975504"/>
            <a:chExt cx="543739" cy="553336"/>
          </a:xfrm>
        </p:grpSpPr>
        <p:sp>
          <p:nvSpPr>
            <p:cNvPr id="136" name="椭圆 135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978196" y="197550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新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7003520" y="12710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分享文章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020272" y="18448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分享链接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508692" y="155679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学习、发表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548760" y="250464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原创帖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7865637" y="2528519"/>
            <a:ext cx="543739" cy="540000"/>
            <a:chOff x="1978196" y="1988840"/>
            <a:chExt cx="543739" cy="540000"/>
          </a:xfrm>
        </p:grpSpPr>
        <p:sp>
          <p:nvSpPr>
            <p:cNvPr id="143" name="椭圆 142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978196" y="2004476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装修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达人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45" name="直接连接符 144"/>
          <p:cNvCxnSpPr/>
          <p:nvPr/>
        </p:nvCxnSpPr>
        <p:spPr>
          <a:xfrm flipH="1" flipV="1">
            <a:off x="6711060" y="2803727"/>
            <a:ext cx="11245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6804248" y="251683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认证、升级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549357" y="327393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关注、加入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0" name="直接连接符 149"/>
          <p:cNvCxnSpPr/>
          <p:nvPr/>
        </p:nvCxnSpPr>
        <p:spPr>
          <a:xfrm flipH="1" flipV="1">
            <a:off x="6755480" y="3560824"/>
            <a:ext cx="11245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组合 150"/>
          <p:cNvGrpSpPr/>
          <p:nvPr/>
        </p:nvGrpSpPr>
        <p:grpSpPr>
          <a:xfrm>
            <a:off x="7897704" y="3285616"/>
            <a:ext cx="543739" cy="540000"/>
            <a:chOff x="1978196" y="1988840"/>
            <a:chExt cx="543739" cy="540000"/>
          </a:xfrm>
        </p:grpSpPr>
        <p:sp>
          <p:nvSpPr>
            <p:cNvPr id="152" name="椭圆 151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978196" y="211420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团购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4553997" y="411185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搜索、对比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6" name="直接连接符 155"/>
          <p:cNvCxnSpPr/>
          <p:nvPr/>
        </p:nvCxnSpPr>
        <p:spPr>
          <a:xfrm flipH="1" flipV="1">
            <a:off x="6758684" y="4389488"/>
            <a:ext cx="11245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/>
          <p:cNvGrpSpPr/>
          <p:nvPr/>
        </p:nvGrpSpPr>
        <p:grpSpPr>
          <a:xfrm>
            <a:off x="7904501" y="4123040"/>
            <a:ext cx="543739" cy="540000"/>
            <a:chOff x="1978196" y="1988840"/>
            <a:chExt cx="543739" cy="540000"/>
          </a:xfrm>
        </p:grpSpPr>
        <p:sp>
          <p:nvSpPr>
            <p:cNvPr id="158" name="椭圆 157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978196" y="199228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装修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工人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6684620" y="411364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预约、交易、评价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1" name="直接连接符 160"/>
          <p:cNvCxnSpPr/>
          <p:nvPr/>
        </p:nvCxnSpPr>
        <p:spPr>
          <a:xfrm flipH="1" flipV="1">
            <a:off x="6759828" y="5301208"/>
            <a:ext cx="11245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 flipH="1" flipV="1">
            <a:off x="6758684" y="6333704"/>
            <a:ext cx="11245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组合 162"/>
          <p:cNvGrpSpPr/>
          <p:nvPr/>
        </p:nvGrpSpPr>
        <p:grpSpPr>
          <a:xfrm>
            <a:off x="7908752" y="5027144"/>
            <a:ext cx="543739" cy="540000"/>
            <a:chOff x="1978196" y="1988840"/>
            <a:chExt cx="543739" cy="540000"/>
          </a:xfrm>
        </p:grpSpPr>
        <p:sp>
          <p:nvSpPr>
            <p:cNvPr id="164" name="椭圆 163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978196" y="199228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赚取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积分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7908752" y="6057864"/>
            <a:ext cx="543739" cy="540000"/>
            <a:chOff x="1978196" y="1988840"/>
            <a:chExt cx="543739" cy="540000"/>
          </a:xfrm>
        </p:grpSpPr>
        <p:sp>
          <p:nvSpPr>
            <p:cNvPr id="167" name="椭圆 166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978196" y="199228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线下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交易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6715204" y="50253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分享、点赞、评论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660232" y="6063679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出租、出售、交换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2" name="直接连接符 171"/>
          <p:cNvCxnSpPr/>
          <p:nvPr/>
        </p:nvCxnSpPr>
        <p:spPr>
          <a:xfrm flipH="1" flipV="1">
            <a:off x="4570856" y="3560824"/>
            <a:ext cx="9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4559808" y="3558536"/>
            <a:ext cx="0" cy="82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858253" y="327310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线上、线下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8" name="直接连接符 177"/>
          <p:cNvCxnSpPr/>
          <p:nvPr/>
        </p:nvCxnSpPr>
        <p:spPr>
          <a:xfrm>
            <a:off x="4560125" y="4389611"/>
            <a:ext cx="0" cy="903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4559367" y="5287728"/>
            <a:ext cx="0" cy="104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0" y="0"/>
            <a:ext cx="2791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CUSTOMERS</a:t>
            </a:r>
          </a:p>
          <a:p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500"/>
                            </p:stCondLst>
                            <p:childTnLst>
                              <p:par>
                                <p:cTn id="2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500"/>
                            </p:stCondLst>
                            <p:childTnLst>
                              <p:par>
                                <p:cTn id="2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000"/>
                            </p:stCondLst>
                            <p:childTnLst>
                              <p:par>
                                <p:cTn id="2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3" grpId="0" animBg="1"/>
      <p:bldP spid="64" grpId="0"/>
      <p:bldP spid="67" grpId="0"/>
      <p:bldP spid="115" grpId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38" grpId="0"/>
      <p:bldP spid="139" grpId="0"/>
      <p:bldP spid="140" grpId="0"/>
      <p:bldP spid="141" grpId="0"/>
      <p:bldP spid="147" grpId="0"/>
      <p:bldP spid="149" grpId="0"/>
      <p:bldP spid="154" grpId="0"/>
      <p:bldP spid="160" grpId="0"/>
      <p:bldP spid="169" grpId="0"/>
      <p:bldP spid="170" grpId="0"/>
      <p:bldP spid="17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156</Words>
  <Application>Microsoft Office PowerPoint</Application>
  <PresentationFormat>全屏显示(4:3)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49</cp:revision>
  <dcterms:modified xsi:type="dcterms:W3CDTF">2016-01-20T14:16:50Z</dcterms:modified>
</cp:coreProperties>
</file>