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88C67-221E-48E7-93E1-71AA51E5BB0E}" type="doc">
      <dgm:prSet loTypeId="urn:microsoft.com/office/officeart/2005/8/layout/radial4" loCatId="relationship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A530B1B-D2A8-45D9-97CD-B1B910B9D288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3B717B1C-49BA-4C16-8AC0-AA8261502466}" type="parTrans" cxnId="{44BA509B-FF78-4289-86AB-73C17304CD5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7784F88-F8EC-4D6B-A027-F5B0C1D5A7CD}" type="sibTrans" cxnId="{44BA509B-FF78-4289-86AB-73C17304CD5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2A9D8EC0-8E17-4AF1-97F1-F5ABF44791FD}">
      <dgm:prSet phldrT="[文本]" custT="1"/>
      <dgm:spPr>
        <a:noFill/>
        <a:ln>
          <a:noFill/>
        </a:ln>
      </dgm:spPr>
      <dgm:t>
        <a:bodyPr/>
        <a:lstStyle/>
        <a:p>
          <a:endParaRPr lang="en-US" altLang="zh-CN" sz="3200" dirty="0" smtClean="0">
            <a:latin typeface="微软雅黑" pitchFamily="34" charset="-122"/>
            <a:ea typeface="微软雅黑" pitchFamily="34" charset="-122"/>
          </a:endParaRPr>
        </a:p>
      </dgm:t>
    </dgm:pt>
    <dgm:pt modelId="{2993BE12-5A52-4F7A-BDD0-F3B3F5BD4F48}" type="parTrans" cxnId="{D5B94A2D-328F-4106-8C71-DA2541AB46C3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A64F5C3C-5288-4BD9-B9FB-A13B86244CD5}" type="sibTrans" cxnId="{D5B94A2D-328F-4106-8C71-DA2541AB46C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DBF8DF3-D95E-48CE-9F62-2EBC5BFD217D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40989381-B2D5-4D8A-889B-B82C0967BF62}" type="parTrans" cxnId="{451F72BF-288B-4226-867D-4A6D6A4569D3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948524A-D8B8-465C-A413-F0D04DA18C99}" type="sibTrans" cxnId="{451F72BF-288B-4226-867D-4A6D6A4569D3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72347519-879D-458A-8C38-E69F39564A06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705E4996-6269-43A0-9F5E-9CBE8C5482CE}" type="parTrans" cxnId="{B41A377B-3316-440E-863D-EB70EC0AB59D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4EECD299-F4AF-410C-86EB-13E843502550}" type="sibTrans" cxnId="{B41A377B-3316-440E-863D-EB70EC0AB59D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B30D3B74-A459-4F1F-B51A-2F1AD6AD5BDB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8FC5EF56-D803-46C3-A628-CE83DE7665F3}" type="parTrans" cxnId="{76CAE722-488F-4DE2-87C9-5AD9A0AD8AE2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9F2CF07E-02C5-4C5A-AAF9-CA8ABCA0AE7F}" type="sibTrans" cxnId="{76CAE722-488F-4DE2-87C9-5AD9A0AD8AE2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CC05C4F-DD7A-4808-AE23-249CA7065EEC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仓库秀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7ABF5C7C-F259-4C9D-87DE-C1CAC3C16BA2}" type="sibTrans" cxnId="{375AF94A-E89A-48FC-A71A-83A1C897FFFF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5900E21E-BAA3-4628-869C-88E8C13FB66B}" type="parTrans" cxnId="{375AF94A-E89A-48FC-A71A-83A1C897FFFF}">
      <dgm:prSet/>
      <dgm:spPr>
        <a:noFill/>
        <a:ln>
          <a:noFill/>
        </a:ln>
      </dgm:spPr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B94ED99B-2576-40B2-B7DD-6585D64E73B8}" type="pres">
      <dgm:prSet presAssocID="{FC088C67-221E-48E7-93E1-71AA51E5BB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D9CC377-481D-45D5-90AF-18BCC4093355}" type="pres">
      <dgm:prSet presAssocID="{CA530B1B-D2A8-45D9-97CD-B1B910B9D28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3CED369-F944-4773-B54E-C276CA2C06DB}" type="pres">
      <dgm:prSet presAssocID="{2993BE12-5A52-4F7A-BDD0-F3B3F5BD4F48}" presName="parTrans" presStyleLbl="bgSibTrans2D1" presStyleIdx="0" presStyleCnt="5"/>
      <dgm:spPr/>
    </dgm:pt>
    <dgm:pt modelId="{28847368-8C99-4DFB-9D73-F4698F692D9E}" type="pres">
      <dgm:prSet presAssocID="{2A9D8EC0-8E17-4AF1-97F1-F5ABF44791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6BAD4-8700-4F78-8077-80A013DE7860}" type="pres">
      <dgm:prSet presAssocID="{40989381-B2D5-4D8A-889B-B82C0967BF62}" presName="parTrans" presStyleLbl="bgSibTrans2D1" presStyleIdx="1" presStyleCnt="5"/>
      <dgm:spPr/>
    </dgm:pt>
    <dgm:pt modelId="{81254CBB-A605-4C61-BC9B-0D20418CEB0E}" type="pres">
      <dgm:prSet presAssocID="{DDBF8DF3-D95E-48CE-9F62-2EBC5BFD21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1F7EA-5666-4E6C-B785-AED67ECB3A5F}" type="pres">
      <dgm:prSet presAssocID="{705E4996-6269-43A0-9F5E-9CBE8C5482CE}" presName="parTrans" presStyleLbl="bgSibTrans2D1" presStyleIdx="2" presStyleCnt="5"/>
      <dgm:spPr/>
    </dgm:pt>
    <dgm:pt modelId="{261FFD53-6AAF-49BD-9392-9875C81C5971}" type="pres">
      <dgm:prSet presAssocID="{72347519-879D-458A-8C38-E69F39564A06}" presName="node" presStyleLbl="node1" presStyleIdx="2" presStyleCnt="5">
        <dgm:presLayoutVars>
          <dgm:bulletEnabled val="1"/>
        </dgm:presLayoutVars>
      </dgm:prSet>
      <dgm:spPr/>
    </dgm:pt>
    <dgm:pt modelId="{DDFF17F3-50D3-4DEE-B0DC-37EF5D1E96E6}" type="pres">
      <dgm:prSet presAssocID="{8FC5EF56-D803-46C3-A628-CE83DE7665F3}" presName="parTrans" presStyleLbl="bgSibTrans2D1" presStyleIdx="3" presStyleCnt="5"/>
      <dgm:spPr/>
    </dgm:pt>
    <dgm:pt modelId="{7FEF7583-260B-4FA0-9BF7-D16A9A4DB472}" type="pres">
      <dgm:prSet presAssocID="{B30D3B74-A459-4F1F-B51A-2F1AD6AD5BDB}" presName="node" presStyleLbl="node1" presStyleIdx="3" presStyleCnt="5">
        <dgm:presLayoutVars>
          <dgm:bulletEnabled val="1"/>
        </dgm:presLayoutVars>
      </dgm:prSet>
      <dgm:spPr/>
    </dgm:pt>
    <dgm:pt modelId="{7A2BE88B-1605-475A-B3CE-86FDF8E99429}" type="pres">
      <dgm:prSet presAssocID="{5900E21E-BAA3-4628-869C-88E8C13FB66B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2F60F8D1-DDA3-4149-81DB-B8FA4182BC20}" type="pres">
      <dgm:prSet presAssocID="{DCC05C4F-DD7A-4808-AE23-249CA7065E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5AF94A-E89A-48FC-A71A-83A1C897FFFF}" srcId="{CA530B1B-D2A8-45D9-97CD-B1B910B9D288}" destId="{DCC05C4F-DD7A-4808-AE23-249CA7065EEC}" srcOrd="4" destOrd="0" parTransId="{5900E21E-BAA3-4628-869C-88E8C13FB66B}" sibTransId="{7ABF5C7C-F259-4C9D-87DE-C1CAC3C16BA2}"/>
    <dgm:cxn modelId="{D5B94A2D-328F-4106-8C71-DA2541AB46C3}" srcId="{CA530B1B-D2A8-45D9-97CD-B1B910B9D288}" destId="{2A9D8EC0-8E17-4AF1-97F1-F5ABF44791FD}" srcOrd="0" destOrd="0" parTransId="{2993BE12-5A52-4F7A-BDD0-F3B3F5BD4F48}" sibTransId="{A64F5C3C-5288-4BD9-B9FB-A13B86244CD5}"/>
    <dgm:cxn modelId="{451F72BF-288B-4226-867D-4A6D6A4569D3}" srcId="{CA530B1B-D2A8-45D9-97CD-B1B910B9D288}" destId="{DDBF8DF3-D95E-48CE-9F62-2EBC5BFD217D}" srcOrd="1" destOrd="0" parTransId="{40989381-B2D5-4D8A-889B-B82C0967BF62}" sibTransId="{D948524A-D8B8-465C-A413-F0D04DA18C99}"/>
    <dgm:cxn modelId="{92B01272-8E65-4AF2-9488-F09201FFDB5A}" type="presOf" srcId="{FC088C67-221E-48E7-93E1-71AA51E5BB0E}" destId="{B94ED99B-2576-40B2-B7DD-6585D64E73B8}" srcOrd="0" destOrd="0" presId="urn:microsoft.com/office/officeart/2005/8/layout/radial4"/>
    <dgm:cxn modelId="{B41A377B-3316-440E-863D-EB70EC0AB59D}" srcId="{CA530B1B-D2A8-45D9-97CD-B1B910B9D288}" destId="{72347519-879D-458A-8C38-E69F39564A06}" srcOrd="2" destOrd="0" parTransId="{705E4996-6269-43A0-9F5E-9CBE8C5482CE}" sibTransId="{4EECD299-F4AF-410C-86EB-13E843502550}"/>
    <dgm:cxn modelId="{45EC239A-0082-4D37-AD14-7F7D72031A17}" type="presOf" srcId="{B30D3B74-A459-4F1F-B51A-2F1AD6AD5BDB}" destId="{7FEF7583-260B-4FA0-9BF7-D16A9A4DB472}" srcOrd="0" destOrd="0" presId="urn:microsoft.com/office/officeart/2005/8/layout/radial4"/>
    <dgm:cxn modelId="{938A628F-6800-439D-BE50-5A8EBA996241}" type="presOf" srcId="{8FC5EF56-D803-46C3-A628-CE83DE7665F3}" destId="{DDFF17F3-50D3-4DEE-B0DC-37EF5D1E96E6}" srcOrd="0" destOrd="0" presId="urn:microsoft.com/office/officeart/2005/8/layout/radial4"/>
    <dgm:cxn modelId="{95EC31A3-65B2-4890-A901-BCEB35E49B18}" type="presOf" srcId="{DCC05C4F-DD7A-4808-AE23-249CA7065EEC}" destId="{2F60F8D1-DDA3-4149-81DB-B8FA4182BC20}" srcOrd="0" destOrd="0" presId="urn:microsoft.com/office/officeart/2005/8/layout/radial4"/>
    <dgm:cxn modelId="{D9EF9871-54AF-4B67-99CF-98FA63ABFFEC}" type="presOf" srcId="{CA530B1B-D2A8-45D9-97CD-B1B910B9D288}" destId="{9D9CC377-481D-45D5-90AF-18BCC4093355}" srcOrd="0" destOrd="0" presId="urn:microsoft.com/office/officeart/2005/8/layout/radial4"/>
    <dgm:cxn modelId="{883C2560-F54F-455C-8686-B1F4E134EB2D}" type="presOf" srcId="{40989381-B2D5-4D8A-889B-B82C0967BF62}" destId="{ED76BAD4-8700-4F78-8077-80A013DE7860}" srcOrd="0" destOrd="0" presId="urn:microsoft.com/office/officeart/2005/8/layout/radial4"/>
    <dgm:cxn modelId="{31B32A6F-993C-4102-A15B-FEED97741B73}" type="presOf" srcId="{705E4996-6269-43A0-9F5E-9CBE8C5482CE}" destId="{2A41F7EA-5666-4E6C-B785-AED67ECB3A5F}" srcOrd="0" destOrd="0" presId="urn:microsoft.com/office/officeart/2005/8/layout/radial4"/>
    <dgm:cxn modelId="{B4E2916D-3D04-497E-BF69-E41D6AC0293B}" type="presOf" srcId="{2A9D8EC0-8E17-4AF1-97F1-F5ABF44791FD}" destId="{28847368-8C99-4DFB-9D73-F4698F692D9E}" srcOrd="0" destOrd="0" presId="urn:microsoft.com/office/officeart/2005/8/layout/radial4"/>
    <dgm:cxn modelId="{7ACBF489-A814-4A2C-AAED-7B49638824DA}" type="presOf" srcId="{5900E21E-BAA3-4628-869C-88E8C13FB66B}" destId="{7A2BE88B-1605-475A-B3CE-86FDF8E99429}" srcOrd="0" destOrd="0" presId="urn:microsoft.com/office/officeart/2005/8/layout/radial4"/>
    <dgm:cxn modelId="{44BA509B-FF78-4289-86AB-73C17304CD53}" srcId="{FC088C67-221E-48E7-93E1-71AA51E5BB0E}" destId="{CA530B1B-D2A8-45D9-97CD-B1B910B9D288}" srcOrd="0" destOrd="0" parTransId="{3B717B1C-49BA-4C16-8AC0-AA8261502466}" sibTransId="{F7784F88-F8EC-4D6B-A027-F5B0C1D5A7CD}"/>
    <dgm:cxn modelId="{76CAE722-488F-4DE2-87C9-5AD9A0AD8AE2}" srcId="{CA530B1B-D2A8-45D9-97CD-B1B910B9D288}" destId="{B30D3B74-A459-4F1F-B51A-2F1AD6AD5BDB}" srcOrd="3" destOrd="0" parTransId="{8FC5EF56-D803-46C3-A628-CE83DE7665F3}" sibTransId="{9F2CF07E-02C5-4C5A-AAF9-CA8ABCA0AE7F}"/>
    <dgm:cxn modelId="{D2F63F54-BC13-4DF0-9CBF-9C958FAB4C00}" type="presOf" srcId="{DDBF8DF3-D95E-48CE-9F62-2EBC5BFD217D}" destId="{81254CBB-A605-4C61-BC9B-0D20418CEB0E}" srcOrd="0" destOrd="0" presId="urn:microsoft.com/office/officeart/2005/8/layout/radial4"/>
    <dgm:cxn modelId="{D94A399A-9411-4FE8-A167-9F52E3C0F10C}" type="presOf" srcId="{2993BE12-5A52-4F7A-BDD0-F3B3F5BD4F48}" destId="{13CED369-F944-4773-B54E-C276CA2C06DB}" srcOrd="0" destOrd="0" presId="urn:microsoft.com/office/officeart/2005/8/layout/radial4"/>
    <dgm:cxn modelId="{F2EA8EE3-17CC-4CFD-A183-497ED9E74097}" type="presOf" srcId="{72347519-879D-458A-8C38-E69F39564A06}" destId="{261FFD53-6AAF-49BD-9392-9875C81C5971}" srcOrd="0" destOrd="0" presId="urn:microsoft.com/office/officeart/2005/8/layout/radial4"/>
    <dgm:cxn modelId="{4890B93C-05F7-490A-B8AE-FCF34556E985}" type="presParOf" srcId="{B94ED99B-2576-40B2-B7DD-6585D64E73B8}" destId="{9D9CC377-481D-45D5-90AF-18BCC4093355}" srcOrd="0" destOrd="0" presId="urn:microsoft.com/office/officeart/2005/8/layout/radial4"/>
    <dgm:cxn modelId="{F1301FDB-6614-4467-88B5-A2ECBDE27229}" type="presParOf" srcId="{B94ED99B-2576-40B2-B7DD-6585D64E73B8}" destId="{13CED369-F944-4773-B54E-C276CA2C06DB}" srcOrd="1" destOrd="0" presId="urn:microsoft.com/office/officeart/2005/8/layout/radial4"/>
    <dgm:cxn modelId="{F37490FA-9B25-4ABB-B11A-C12CB7CC7E57}" type="presParOf" srcId="{B94ED99B-2576-40B2-B7DD-6585D64E73B8}" destId="{28847368-8C99-4DFB-9D73-F4698F692D9E}" srcOrd="2" destOrd="0" presId="urn:microsoft.com/office/officeart/2005/8/layout/radial4"/>
    <dgm:cxn modelId="{F25081C6-9682-4D5B-BE01-5203D0F70992}" type="presParOf" srcId="{B94ED99B-2576-40B2-B7DD-6585D64E73B8}" destId="{ED76BAD4-8700-4F78-8077-80A013DE7860}" srcOrd="3" destOrd="0" presId="urn:microsoft.com/office/officeart/2005/8/layout/radial4"/>
    <dgm:cxn modelId="{8443D786-AD4B-4918-A9D2-D2FEC1295DC8}" type="presParOf" srcId="{B94ED99B-2576-40B2-B7DD-6585D64E73B8}" destId="{81254CBB-A605-4C61-BC9B-0D20418CEB0E}" srcOrd="4" destOrd="0" presId="urn:microsoft.com/office/officeart/2005/8/layout/radial4"/>
    <dgm:cxn modelId="{6D32C9B3-270D-4674-BDDD-397C8F155A6A}" type="presParOf" srcId="{B94ED99B-2576-40B2-B7DD-6585D64E73B8}" destId="{2A41F7EA-5666-4E6C-B785-AED67ECB3A5F}" srcOrd="5" destOrd="0" presId="urn:microsoft.com/office/officeart/2005/8/layout/radial4"/>
    <dgm:cxn modelId="{6D61B3E7-8205-4A9D-8FE6-CE3AD4093E86}" type="presParOf" srcId="{B94ED99B-2576-40B2-B7DD-6585D64E73B8}" destId="{261FFD53-6AAF-49BD-9392-9875C81C5971}" srcOrd="6" destOrd="0" presId="urn:microsoft.com/office/officeart/2005/8/layout/radial4"/>
    <dgm:cxn modelId="{709BCD29-0773-4EA7-AFFC-09B2FE7868D1}" type="presParOf" srcId="{B94ED99B-2576-40B2-B7DD-6585D64E73B8}" destId="{DDFF17F3-50D3-4DEE-B0DC-37EF5D1E96E6}" srcOrd="7" destOrd="0" presId="urn:microsoft.com/office/officeart/2005/8/layout/radial4"/>
    <dgm:cxn modelId="{B866BDE5-9859-4CBE-8356-4F1A5D2DF6F4}" type="presParOf" srcId="{B94ED99B-2576-40B2-B7DD-6585D64E73B8}" destId="{7FEF7583-260B-4FA0-9BF7-D16A9A4DB472}" srcOrd="8" destOrd="0" presId="urn:microsoft.com/office/officeart/2005/8/layout/radial4"/>
    <dgm:cxn modelId="{7E248F5F-075C-411E-A720-7812953AE744}" type="presParOf" srcId="{B94ED99B-2576-40B2-B7DD-6585D64E73B8}" destId="{7A2BE88B-1605-475A-B3CE-86FDF8E99429}" srcOrd="9" destOrd="0" presId="urn:microsoft.com/office/officeart/2005/8/layout/radial4"/>
    <dgm:cxn modelId="{CAFEDE2E-EE9D-4215-8A05-7B9344D4E510}" type="presParOf" srcId="{B94ED99B-2576-40B2-B7DD-6585D64E73B8}" destId="{2F60F8D1-DDA3-4149-81DB-B8FA4182BC2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9CC377-481D-45D5-90AF-18BCC4093355}">
      <dsp:nvSpPr>
        <dsp:cNvPr id="0" name=""/>
        <dsp:cNvSpPr/>
      </dsp:nvSpPr>
      <dsp:spPr>
        <a:xfrm>
          <a:off x="2263616" y="2304674"/>
          <a:ext cx="1568767" cy="15687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63616" y="2304674"/>
        <a:ext cx="1568767" cy="1568767"/>
      </dsp:txXfrm>
    </dsp:sp>
    <dsp:sp modelId="{13CED369-F944-4773-B54E-C276CA2C06DB}">
      <dsp:nvSpPr>
        <dsp:cNvPr id="0" name=""/>
        <dsp:cNvSpPr/>
      </dsp:nvSpPr>
      <dsp:spPr>
        <a:xfrm rot="10800000">
          <a:off x="745631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47368-8C99-4DFB-9D73-F4698F692D9E}">
      <dsp:nvSpPr>
        <dsp:cNvPr id="0" name=""/>
        <dsp:cNvSpPr/>
      </dsp:nvSpPr>
      <dsp:spPr>
        <a:xfrm>
          <a:off x="466" y="249292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32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466" y="2492926"/>
        <a:ext cx="1490329" cy="1192263"/>
      </dsp:txXfrm>
    </dsp:sp>
    <dsp:sp modelId="{ED76BAD4-8700-4F78-8077-80A013DE7860}">
      <dsp:nvSpPr>
        <dsp:cNvPr id="0" name=""/>
        <dsp:cNvSpPr/>
      </dsp:nvSpPr>
      <dsp:spPr>
        <a:xfrm rot="13500000">
          <a:off x="1209902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254CBB-A605-4C61-BC9B-0D20418CEB0E}">
      <dsp:nvSpPr>
        <dsp:cNvPr id="0" name=""/>
        <dsp:cNvSpPr/>
      </dsp:nvSpPr>
      <dsp:spPr>
        <a:xfrm>
          <a:off x="674814" y="86490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814" y="864906"/>
        <a:ext cx="1490329" cy="1192263"/>
      </dsp:txXfrm>
    </dsp:sp>
    <dsp:sp modelId="{2A41F7EA-5666-4E6C-B785-AED67ECB3A5F}">
      <dsp:nvSpPr>
        <dsp:cNvPr id="0" name=""/>
        <dsp:cNvSpPr/>
      </dsp:nvSpPr>
      <dsp:spPr>
        <a:xfrm rot="16200000">
          <a:off x="2330752" y="128038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FFD53-6AAF-49BD-9392-9875C81C5971}">
      <dsp:nvSpPr>
        <dsp:cNvPr id="0" name=""/>
        <dsp:cNvSpPr/>
      </dsp:nvSpPr>
      <dsp:spPr>
        <a:xfrm>
          <a:off x="2302835" y="190557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02835" y="190557"/>
        <a:ext cx="1490329" cy="1192263"/>
      </dsp:txXfrm>
    </dsp:sp>
    <dsp:sp modelId="{DDFF17F3-50D3-4DEE-B0DC-37EF5D1E96E6}">
      <dsp:nvSpPr>
        <dsp:cNvPr id="0" name=""/>
        <dsp:cNvSpPr/>
      </dsp:nvSpPr>
      <dsp:spPr>
        <a:xfrm rot="18900000">
          <a:off x="3451601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F7583-260B-4FA0-9BF7-D16A9A4DB472}">
      <dsp:nvSpPr>
        <dsp:cNvPr id="0" name=""/>
        <dsp:cNvSpPr/>
      </dsp:nvSpPr>
      <dsp:spPr>
        <a:xfrm>
          <a:off x="3930855" y="86490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30855" y="864906"/>
        <a:ext cx="1490329" cy="1192263"/>
      </dsp:txXfrm>
    </dsp:sp>
    <dsp:sp modelId="{7A2BE88B-1605-475A-B3CE-86FDF8E99429}">
      <dsp:nvSpPr>
        <dsp:cNvPr id="0" name=""/>
        <dsp:cNvSpPr/>
      </dsp:nvSpPr>
      <dsp:spPr>
        <a:xfrm>
          <a:off x="3915872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0F8D1-DDA3-4149-81DB-B8FA4182BC20}">
      <dsp:nvSpPr>
        <dsp:cNvPr id="0" name=""/>
        <dsp:cNvSpPr/>
      </dsp:nvSpPr>
      <dsp:spPr>
        <a:xfrm>
          <a:off x="4605204" y="2492926"/>
          <a:ext cx="1490329" cy="119226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仓库秀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5204" y="2492926"/>
        <a:ext cx="1490329" cy="119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17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2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Structure</a:t>
            </a:r>
            <a:endParaRPr lang="en-US" altLang="zh-CN" sz="4000" dirty="0" smtClean="0"/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877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/>
          <p:cNvGrpSpPr/>
          <p:nvPr/>
        </p:nvGrpSpPr>
        <p:grpSpPr>
          <a:xfrm>
            <a:off x="5320917" y="3133315"/>
            <a:ext cx="2179661" cy="1192263"/>
            <a:chOff x="3915872" y="2492926"/>
            <a:chExt cx="2179661" cy="1192263"/>
          </a:xfrm>
          <a:solidFill>
            <a:srgbClr val="C00000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8" name="左箭头 7"/>
            <p:cNvSpPr/>
            <p:nvPr/>
          </p:nvSpPr>
          <p:spPr>
            <a:xfrm>
              <a:off x="3915872" y="286550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组合 8"/>
            <p:cNvGrpSpPr/>
            <p:nvPr/>
          </p:nvGrpSpPr>
          <p:grpSpPr>
            <a:xfrm>
              <a:off x="4605204" y="2492926"/>
              <a:ext cx="1490329" cy="1192263"/>
              <a:chOff x="4605204" y="2492926"/>
              <a:chExt cx="1490329" cy="1192263"/>
            </a:xfrm>
            <a:grpFill/>
          </p:grpSpPr>
          <p:sp>
            <p:nvSpPr>
              <p:cNvPr id="10" name="圆角矩形 9"/>
              <p:cNvSpPr/>
              <p:nvPr/>
            </p:nvSpPr>
            <p:spPr>
              <a:xfrm>
                <a:off x="4605204" y="2492926"/>
                <a:ext cx="1490329" cy="1192263"/>
              </a:xfrm>
              <a:prstGeom prst="roundRect">
                <a:avLst>
                  <a:gd name="adj" fmla="val 10000"/>
                </a:avLst>
              </a:prstGeom>
              <a:grpFill/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圆角矩形 5"/>
              <p:cNvSpPr/>
              <p:nvPr/>
            </p:nvSpPr>
            <p:spPr>
              <a:xfrm>
                <a:off x="4640124" y="2527846"/>
                <a:ext cx="1420489" cy="112242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245" tIns="55245" rIns="55245" bIns="55245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仓库秀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Diagram group"/>
          <p:cNvGrpSpPr/>
          <p:nvPr/>
        </p:nvGrpSpPr>
        <p:grpSpPr>
          <a:xfrm>
            <a:off x="4990556" y="1858474"/>
            <a:ext cx="1969583" cy="1326851"/>
            <a:chOff x="3451601" y="864906"/>
            <a:chExt cx="1969583" cy="1326851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13" name="左箭头 12"/>
            <p:cNvSpPr/>
            <p:nvPr/>
          </p:nvSpPr>
          <p:spPr>
            <a:xfrm rot="18900000">
              <a:off x="3451601" y="1744659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6"/>
            </a:solidFill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组合 13"/>
            <p:cNvGrpSpPr/>
            <p:nvPr/>
          </p:nvGrpSpPr>
          <p:grpSpPr>
            <a:xfrm>
              <a:off x="3930855" y="864906"/>
              <a:ext cx="1490329" cy="1192263"/>
              <a:chOff x="3930855" y="864906"/>
              <a:chExt cx="1490329" cy="1192263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930855" y="864906"/>
                <a:ext cx="1490329" cy="1192263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5">
                  <a:hueOff val="-7450407"/>
                  <a:satOff val="29858"/>
                  <a:lumOff val="64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5"/>
              <p:cNvSpPr/>
              <p:nvPr/>
            </p:nvSpPr>
            <p:spPr>
              <a:xfrm>
                <a:off x="3965775" y="89982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样板间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611560" y="507589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：将“品牌样板间”模式复制到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他小区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550794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Further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：品牌秀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内购会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Diagram group"/>
          <p:cNvGrpSpPr/>
          <p:nvPr/>
        </p:nvGrpSpPr>
        <p:grpSpPr>
          <a:xfrm>
            <a:off x="1619672" y="3140210"/>
            <a:ext cx="2179660" cy="1192263"/>
            <a:chOff x="466" y="2492926"/>
            <a:chExt cx="2179660" cy="119226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0" name="左箭头 19"/>
            <p:cNvSpPr/>
            <p:nvPr/>
          </p:nvSpPr>
          <p:spPr>
            <a:xfrm rot="10800000">
              <a:off x="745631" y="286550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组合 20"/>
            <p:cNvGrpSpPr/>
            <p:nvPr/>
          </p:nvGrpSpPr>
          <p:grpSpPr>
            <a:xfrm>
              <a:off x="466" y="2492926"/>
              <a:ext cx="1490329" cy="1192263"/>
              <a:chOff x="466" y="2492926"/>
              <a:chExt cx="1490329" cy="1192263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66" y="2492926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圆角矩形 5"/>
              <p:cNvSpPr/>
              <p:nvPr/>
            </p:nvSpPr>
            <p:spPr>
              <a:xfrm>
                <a:off x="35386" y="252784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Web</a:t>
                </a:r>
              </a:p>
            </p:txBody>
          </p:sp>
        </p:grpSp>
      </p:grpSp>
      <p:grpSp>
        <p:nvGrpSpPr>
          <p:cNvPr id="24" name="Diagram group"/>
          <p:cNvGrpSpPr/>
          <p:nvPr/>
        </p:nvGrpSpPr>
        <p:grpSpPr>
          <a:xfrm>
            <a:off x="2183861" y="1860858"/>
            <a:ext cx="1490329" cy="1820549"/>
            <a:chOff x="674814" y="864906"/>
            <a:chExt cx="1490329" cy="1820549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5" name="左箭头 24"/>
            <p:cNvSpPr/>
            <p:nvPr/>
          </p:nvSpPr>
          <p:spPr>
            <a:xfrm rot="13500000">
              <a:off x="1209902" y="1744659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83469"/>
                <a:satOff val="9953"/>
                <a:lumOff val="2157"/>
                <a:alphaOff val="0"/>
              </a:schemeClr>
            </a:fillRef>
            <a:effectRef idx="2">
              <a:schemeClr val="accent5">
                <a:hueOff val="-2483469"/>
                <a:satOff val="9953"/>
                <a:lumOff val="215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/>
            <p:cNvGrpSpPr/>
            <p:nvPr/>
          </p:nvGrpSpPr>
          <p:grpSpPr>
            <a:xfrm>
              <a:off x="674814" y="864906"/>
              <a:ext cx="1490329" cy="1192263"/>
              <a:chOff x="674814" y="864906"/>
              <a:chExt cx="1490329" cy="1192263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674814" y="864906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2483469"/>
                  <a:satOff val="9953"/>
                  <a:lumOff val="2157"/>
                  <a:alphaOff val="0"/>
                </a:schemeClr>
              </a:fillRef>
              <a:effectRef idx="2">
                <a:schemeClr val="accent5">
                  <a:hueOff val="-2483469"/>
                  <a:satOff val="9953"/>
                  <a:lumOff val="215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5"/>
              <p:cNvSpPr/>
              <p:nvPr/>
            </p:nvSpPr>
            <p:spPr>
              <a:xfrm>
                <a:off x="709734" y="899826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APP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Diagram group"/>
          <p:cNvGrpSpPr/>
          <p:nvPr/>
        </p:nvGrpSpPr>
        <p:grpSpPr>
          <a:xfrm>
            <a:off x="3801751" y="1196752"/>
            <a:ext cx="1490329" cy="2030627"/>
            <a:chOff x="2302835" y="190557"/>
            <a:chExt cx="1490329" cy="2030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30" name="左箭头 29"/>
            <p:cNvSpPr/>
            <p:nvPr/>
          </p:nvSpPr>
          <p:spPr>
            <a:xfrm rot="16200000">
              <a:off x="2330752" y="1280388"/>
              <a:ext cx="1434495" cy="447098"/>
            </a:xfrm>
            <a:prstGeom prst="leftArrow">
              <a:avLst>
                <a:gd name="adj1" fmla="val 60000"/>
                <a:gd name="adj2" fmla="val 50000"/>
              </a:avLst>
            </a:prstGeom>
            <a:sp3d z="-54080" prstMaterial="plastic">
              <a:bevelT w="25400" h="25400"/>
              <a:bevelB w="25400" h="254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1" name="组合 30"/>
            <p:cNvGrpSpPr/>
            <p:nvPr/>
          </p:nvGrpSpPr>
          <p:grpSpPr>
            <a:xfrm>
              <a:off x="2302835" y="190557"/>
              <a:ext cx="1490329" cy="1192263"/>
              <a:chOff x="2302835" y="190557"/>
              <a:chExt cx="1490329" cy="1192263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302835" y="190557"/>
                <a:ext cx="1490329" cy="119226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4966938"/>
                  <a:satOff val="19906"/>
                  <a:lumOff val="4314"/>
                  <a:alphaOff val="0"/>
                </a:schemeClr>
              </a:fillRef>
              <a:effectRef idx="2">
                <a:schemeClr val="accent5">
                  <a:hueOff val="-4966938"/>
                  <a:satOff val="19906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圆角矩形 5"/>
              <p:cNvSpPr/>
              <p:nvPr/>
            </p:nvSpPr>
            <p:spPr>
              <a:xfrm>
                <a:off x="2337755" y="225477"/>
                <a:ext cx="1420489" cy="11224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>
                    <a:latin typeface="微软雅黑" pitchFamily="34" charset="-122"/>
                    <a:ea typeface="微软雅黑" pitchFamily="34" charset="-122"/>
                  </a:rPr>
                  <a:t>QQ</a:t>
                </a: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群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102</cp:revision>
  <dcterms:modified xsi:type="dcterms:W3CDTF">2016-02-03T15:36:24Z</dcterms:modified>
</cp:coreProperties>
</file>