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5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34122-B83A-4678-B532-D21C73840B2C}" type="doc">
      <dgm:prSet loTypeId="urn:microsoft.com/office/officeart/2005/8/layout/radial1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E6D9E27-178F-4113-8113-29EEF00097D7}">
      <dgm:prSet phldrT="[文本]"/>
      <dgm:spPr/>
      <dgm:t>
        <a:bodyPr/>
        <a:lstStyle/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2E0D6C73-54F5-434E-969D-B3577E389574}" type="parTrans" cxnId="{C4C4DDEB-5E39-4AAB-84BB-06C41757D58F}">
      <dgm:prSet/>
      <dgm:spPr/>
      <dgm:t>
        <a:bodyPr/>
        <a:lstStyle/>
        <a:p>
          <a:endParaRPr lang="zh-CN" altLang="en-US"/>
        </a:p>
      </dgm:t>
    </dgm:pt>
    <dgm:pt modelId="{CFDFA9BA-85C1-4DFB-8D82-98DB7168CACD}" type="sibTrans" cxnId="{C4C4DDEB-5E39-4AAB-84BB-06C41757D58F}">
      <dgm:prSet/>
      <dgm:spPr/>
      <dgm:t>
        <a:bodyPr/>
        <a:lstStyle/>
        <a:p>
          <a:endParaRPr lang="zh-CN" altLang="en-US"/>
        </a:p>
      </dgm:t>
    </dgm:pt>
    <dgm:pt modelId="{087728A9-0A22-46E8-A3F7-12DFB2392ED9}">
      <dgm:prSet phldrT="[文本]"/>
      <dgm:spPr/>
      <dgm:t>
        <a:bodyPr/>
        <a:lstStyle/>
        <a:p>
          <a:r>
            <a:rPr lang="zh-CN" altLang="en-US" dirty="0" smtClean="0"/>
            <a:t>业主用户</a:t>
          </a:r>
          <a:endParaRPr lang="zh-CN" altLang="en-US" dirty="0"/>
        </a:p>
      </dgm:t>
    </dgm:pt>
    <dgm:pt modelId="{094A79FB-336F-4B93-A799-199B5E0AB2B5}" type="parTrans" cxnId="{70339247-4277-4EEC-A43C-CEDECABA19BA}">
      <dgm:prSet/>
      <dgm:spPr/>
      <dgm:t>
        <a:bodyPr/>
        <a:lstStyle/>
        <a:p>
          <a:endParaRPr lang="zh-CN" altLang="en-US"/>
        </a:p>
      </dgm:t>
    </dgm:pt>
    <dgm:pt modelId="{F59BFE5F-511E-418C-B8B3-3A187A68DF6F}" type="sibTrans" cxnId="{70339247-4277-4EEC-A43C-CEDECABA19BA}">
      <dgm:prSet/>
      <dgm:spPr/>
      <dgm:t>
        <a:bodyPr/>
        <a:lstStyle/>
        <a:p>
          <a:endParaRPr lang="zh-CN" altLang="en-US"/>
        </a:p>
      </dgm:t>
    </dgm:pt>
    <dgm:pt modelId="{EFF675D5-192A-41BD-9648-9829FEB70000}">
      <dgm:prSet phldrT="[文本]"/>
      <dgm:spPr/>
      <dgm:t>
        <a:bodyPr/>
        <a:lstStyle/>
        <a:p>
          <a:r>
            <a:rPr lang="zh-CN" altLang="en-US" dirty="0" smtClean="0"/>
            <a:t>品牌商家</a:t>
          </a:r>
          <a:endParaRPr lang="zh-CN" altLang="en-US" dirty="0"/>
        </a:p>
      </dgm:t>
    </dgm:pt>
    <dgm:pt modelId="{36AF03E0-09C3-43EC-82B0-EFB09AA7DA96}" type="parTrans" cxnId="{452B1009-C5B3-49B9-8D53-0CCA726E4E7C}">
      <dgm:prSet/>
      <dgm:spPr/>
      <dgm:t>
        <a:bodyPr/>
        <a:lstStyle/>
        <a:p>
          <a:endParaRPr lang="zh-CN" altLang="en-US"/>
        </a:p>
      </dgm:t>
    </dgm:pt>
    <dgm:pt modelId="{09DAB7A5-92A6-480B-A57D-1276F027154C}" type="sibTrans" cxnId="{452B1009-C5B3-49B9-8D53-0CCA726E4E7C}">
      <dgm:prSet/>
      <dgm:spPr/>
      <dgm:t>
        <a:bodyPr/>
        <a:lstStyle/>
        <a:p>
          <a:endParaRPr lang="zh-CN" altLang="en-US"/>
        </a:p>
      </dgm:t>
    </dgm:pt>
    <dgm:pt modelId="{4318B6B4-478D-4967-B096-082779BB3375}">
      <dgm:prSet phldrT="[文本]"/>
      <dgm:spPr/>
      <dgm:t>
        <a:bodyPr/>
        <a:lstStyle/>
        <a:p>
          <a:r>
            <a:rPr lang="zh-CN" altLang="en-US" dirty="0" smtClean="0"/>
            <a:t>专业达人</a:t>
          </a:r>
          <a:endParaRPr lang="zh-CN" altLang="en-US" dirty="0"/>
        </a:p>
      </dgm:t>
    </dgm:pt>
    <dgm:pt modelId="{E51CCE05-F969-4559-8322-1B32AF576323}" type="parTrans" cxnId="{A1DC07B5-4E66-4E71-8B99-E8EE1736D54F}">
      <dgm:prSet/>
      <dgm:spPr/>
      <dgm:t>
        <a:bodyPr/>
        <a:lstStyle/>
        <a:p>
          <a:endParaRPr lang="zh-CN" altLang="en-US"/>
        </a:p>
      </dgm:t>
    </dgm:pt>
    <dgm:pt modelId="{3EC20E5D-A4CB-4BF6-8661-06DAD95B73E5}" type="sibTrans" cxnId="{A1DC07B5-4E66-4E71-8B99-E8EE1736D54F}">
      <dgm:prSet/>
      <dgm:spPr/>
      <dgm:t>
        <a:bodyPr/>
        <a:lstStyle/>
        <a:p>
          <a:endParaRPr lang="zh-CN" altLang="en-US"/>
        </a:p>
      </dgm:t>
    </dgm:pt>
    <dgm:pt modelId="{C25001A3-1BF0-40EA-846E-686381900E81}">
      <dgm:prSet phldrT="[文本]"/>
      <dgm:spPr/>
      <dgm:t>
        <a:bodyPr/>
        <a:lstStyle/>
        <a:p>
          <a:r>
            <a:rPr lang="zh-CN" altLang="en-US" dirty="0" smtClean="0"/>
            <a:t>装修师傅</a:t>
          </a:r>
          <a:endParaRPr lang="zh-CN" altLang="en-US" dirty="0"/>
        </a:p>
      </dgm:t>
    </dgm:pt>
    <dgm:pt modelId="{06B06C76-A526-40C6-BF59-90F646726361}" type="parTrans" cxnId="{4560A9E7-7658-475A-BD3B-D36BD2E79CDB}">
      <dgm:prSet/>
      <dgm:spPr/>
      <dgm:t>
        <a:bodyPr/>
        <a:lstStyle/>
        <a:p>
          <a:endParaRPr lang="zh-CN" altLang="en-US"/>
        </a:p>
      </dgm:t>
    </dgm:pt>
    <dgm:pt modelId="{22DEFCB8-4832-4A64-AE8A-C2CDA7FF904A}" type="sibTrans" cxnId="{4560A9E7-7658-475A-BD3B-D36BD2E79CDB}">
      <dgm:prSet/>
      <dgm:spPr/>
      <dgm:t>
        <a:bodyPr/>
        <a:lstStyle/>
        <a:p>
          <a:endParaRPr lang="zh-CN" altLang="en-US"/>
        </a:p>
      </dgm:t>
    </dgm:pt>
    <dgm:pt modelId="{51AE3FA9-9EAD-4314-9139-C5B2684D2331}" type="pres">
      <dgm:prSet presAssocID="{ECC34122-B83A-4678-B532-D21C73840B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B06609-9E7D-481F-BAF8-380C49722C98}" type="pres">
      <dgm:prSet presAssocID="{AE6D9E27-178F-4113-8113-29EEF00097D7}" presName="centerShape" presStyleLbl="node0" presStyleIdx="0" presStyleCnt="1"/>
      <dgm:spPr/>
    </dgm:pt>
    <dgm:pt modelId="{A3113F2F-DB05-4564-8FC2-865DB17ABA9D}" type="pres">
      <dgm:prSet presAssocID="{094A79FB-336F-4B93-A799-199B5E0AB2B5}" presName="Name9" presStyleLbl="parChTrans1D2" presStyleIdx="0" presStyleCnt="4"/>
      <dgm:spPr/>
    </dgm:pt>
    <dgm:pt modelId="{CA946858-C1F1-4C2A-B44A-46BD1BFB54D7}" type="pres">
      <dgm:prSet presAssocID="{094A79FB-336F-4B93-A799-199B5E0AB2B5}" presName="connTx" presStyleLbl="parChTrans1D2" presStyleIdx="0" presStyleCnt="4"/>
      <dgm:spPr/>
    </dgm:pt>
    <dgm:pt modelId="{70FF6980-D853-4DCA-9B34-CA1BCED5A9F6}" type="pres">
      <dgm:prSet presAssocID="{087728A9-0A22-46E8-A3F7-12DFB2392ED9}" presName="node" presStyleLbl="node1" presStyleIdx="0" presStyleCnt="4">
        <dgm:presLayoutVars>
          <dgm:bulletEnabled val="1"/>
        </dgm:presLayoutVars>
      </dgm:prSet>
      <dgm:spPr/>
    </dgm:pt>
    <dgm:pt modelId="{4260B118-CF92-41BE-8D1F-F593F94C602E}" type="pres">
      <dgm:prSet presAssocID="{36AF03E0-09C3-43EC-82B0-EFB09AA7DA96}" presName="Name9" presStyleLbl="parChTrans1D2" presStyleIdx="1" presStyleCnt="4"/>
      <dgm:spPr/>
    </dgm:pt>
    <dgm:pt modelId="{989F11D5-9B40-4C8F-998C-A6212054AC71}" type="pres">
      <dgm:prSet presAssocID="{36AF03E0-09C3-43EC-82B0-EFB09AA7DA96}" presName="connTx" presStyleLbl="parChTrans1D2" presStyleIdx="1" presStyleCnt="4"/>
      <dgm:spPr/>
    </dgm:pt>
    <dgm:pt modelId="{3B9A4114-5A94-4796-88A3-9EF6F25A213E}" type="pres">
      <dgm:prSet presAssocID="{EFF675D5-192A-41BD-9648-9829FEB70000}" presName="node" presStyleLbl="node1" presStyleIdx="1" presStyleCnt="4">
        <dgm:presLayoutVars>
          <dgm:bulletEnabled val="1"/>
        </dgm:presLayoutVars>
      </dgm:prSet>
      <dgm:spPr/>
    </dgm:pt>
    <dgm:pt modelId="{37C053C0-35F1-44E8-BB23-700C900A0C3A}" type="pres">
      <dgm:prSet presAssocID="{E51CCE05-F969-4559-8322-1B32AF576323}" presName="Name9" presStyleLbl="parChTrans1D2" presStyleIdx="2" presStyleCnt="4"/>
      <dgm:spPr/>
    </dgm:pt>
    <dgm:pt modelId="{CC59D228-E93F-4D51-9D0D-66C7289489C9}" type="pres">
      <dgm:prSet presAssocID="{E51CCE05-F969-4559-8322-1B32AF576323}" presName="connTx" presStyleLbl="parChTrans1D2" presStyleIdx="2" presStyleCnt="4"/>
      <dgm:spPr/>
    </dgm:pt>
    <dgm:pt modelId="{4BF8F2D4-AEC9-4735-9834-DF8F9CC593D5}" type="pres">
      <dgm:prSet presAssocID="{4318B6B4-478D-4967-B096-082779BB3375}" presName="node" presStyleLbl="node1" presStyleIdx="2" presStyleCnt="4">
        <dgm:presLayoutVars>
          <dgm:bulletEnabled val="1"/>
        </dgm:presLayoutVars>
      </dgm:prSet>
      <dgm:spPr/>
    </dgm:pt>
    <dgm:pt modelId="{283F62D3-67B3-4CCE-ADDF-2291BC33B2F4}" type="pres">
      <dgm:prSet presAssocID="{06B06C76-A526-40C6-BF59-90F646726361}" presName="Name9" presStyleLbl="parChTrans1D2" presStyleIdx="3" presStyleCnt="4"/>
      <dgm:spPr/>
    </dgm:pt>
    <dgm:pt modelId="{B0C025CC-AC19-4F66-9E83-17C79D5D7175}" type="pres">
      <dgm:prSet presAssocID="{06B06C76-A526-40C6-BF59-90F646726361}" presName="connTx" presStyleLbl="parChTrans1D2" presStyleIdx="3" presStyleCnt="4"/>
      <dgm:spPr/>
    </dgm:pt>
    <dgm:pt modelId="{B479D947-0A4E-4BE4-9292-BCB876EA650B}" type="pres">
      <dgm:prSet presAssocID="{C25001A3-1BF0-40EA-846E-686381900E8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BC9442-DF2D-49BC-BF49-9F2F55F32508}" type="presOf" srcId="{36AF03E0-09C3-43EC-82B0-EFB09AA7DA96}" destId="{989F11D5-9B40-4C8F-998C-A6212054AC71}" srcOrd="1" destOrd="0" presId="urn:microsoft.com/office/officeart/2005/8/layout/radial1"/>
    <dgm:cxn modelId="{C4C4DDEB-5E39-4AAB-84BB-06C41757D58F}" srcId="{ECC34122-B83A-4678-B532-D21C73840B2C}" destId="{AE6D9E27-178F-4113-8113-29EEF00097D7}" srcOrd="0" destOrd="0" parTransId="{2E0D6C73-54F5-434E-969D-B3577E389574}" sibTransId="{CFDFA9BA-85C1-4DFB-8D82-98DB7168CACD}"/>
    <dgm:cxn modelId="{67B7EFB4-6105-4A89-B8AF-6052FE034DF6}" type="presOf" srcId="{094A79FB-336F-4B93-A799-199B5E0AB2B5}" destId="{CA946858-C1F1-4C2A-B44A-46BD1BFB54D7}" srcOrd="1" destOrd="0" presId="urn:microsoft.com/office/officeart/2005/8/layout/radial1"/>
    <dgm:cxn modelId="{AA02CAC3-EEB6-420A-96E1-1655AD4B17E4}" type="presOf" srcId="{C25001A3-1BF0-40EA-846E-686381900E81}" destId="{B479D947-0A4E-4BE4-9292-BCB876EA650B}" srcOrd="0" destOrd="0" presId="urn:microsoft.com/office/officeart/2005/8/layout/radial1"/>
    <dgm:cxn modelId="{A91B6FB7-9D25-496D-8616-FE95D8C65477}" type="presOf" srcId="{06B06C76-A526-40C6-BF59-90F646726361}" destId="{283F62D3-67B3-4CCE-ADDF-2291BC33B2F4}" srcOrd="0" destOrd="0" presId="urn:microsoft.com/office/officeart/2005/8/layout/radial1"/>
    <dgm:cxn modelId="{FAA54687-4F89-40D5-A72A-1E3EFAE18205}" type="presOf" srcId="{087728A9-0A22-46E8-A3F7-12DFB2392ED9}" destId="{70FF6980-D853-4DCA-9B34-CA1BCED5A9F6}" srcOrd="0" destOrd="0" presId="urn:microsoft.com/office/officeart/2005/8/layout/radial1"/>
    <dgm:cxn modelId="{D92362B5-CAF7-4E67-9A1A-369AC3D45950}" type="presOf" srcId="{EFF675D5-192A-41BD-9648-9829FEB70000}" destId="{3B9A4114-5A94-4796-88A3-9EF6F25A213E}" srcOrd="0" destOrd="0" presId="urn:microsoft.com/office/officeart/2005/8/layout/radial1"/>
    <dgm:cxn modelId="{3D126DA8-3DA1-4AF3-A815-9EE141475F2D}" type="presOf" srcId="{ECC34122-B83A-4678-B532-D21C73840B2C}" destId="{51AE3FA9-9EAD-4314-9139-C5B2684D2331}" srcOrd="0" destOrd="0" presId="urn:microsoft.com/office/officeart/2005/8/layout/radial1"/>
    <dgm:cxn modelId="{B632F91D-B25E-448E-9142-CE0B65069064}" type="presOf" srcId="{E51CCE05-F969-4559-8322-1B32AF576323}" destId="{CC59D228-E93F-4D51-9D0D-66C7289489C9}" srcOrd="1" destOrd="0" presId="urn:microsoft.com/office/officeart/2005/8/layout/radial1"/>
    <dgm:cxn modelId="{C19F5F06-75B9-40DB-9DB5-C75862939498}" type="presOf" srcId="{36AF03E0-09C3-43EC-82B0-EFB09AA7DA96}" destId="{4260B118-CF92-41BE-8D1F-F593F94C602E}" srcOrd="0" destOrd="0" presId="urn:microsoft.com/office/officeart/2005/8/layout/radial1"/>
    <dgm:cxn modelId="{70339247-4277-4EEC-A43C-CEDECABA19BA}" srcId="{AE6D9E27-178F-4113-8113-29EEF00097D7}" destId="{087728A9-0A22-46E8-A3F7-12DFB2392ED9}" srcOrd="0" destOrd="0" parTransId="{094A79FB-336F-4B93-A799-199B5E0AB2B5}" sibTransId="{F59BFE5F-511E-418C-B8B3-3A187A68DF6F}"/>
    <dgm:cxn modelId="{A1DC07B5-4E66-4E71-8B99-E8EE1736D54F}" srcId="{AE6D9E27-178F-4113-8113-29EEF00097D7}" destId="{4318B6B4-478D-4967-B096-082779BB3375}" srcOrd="2" destOrd="0" parTransId="{E51CCE05-F969-4559-8322-1B32AF576323}" sibTransId="{3EC20E5D-A4CB-4BF6-8661-06DAD95B73E5}"/>
    <dgm:cxn modelId="{D7A0FDEB-79D7-46D0-8F04-D5D448DE7F37}" type="presOf" srcId="{094A79FB-336F-4B93-A799-199B5E0AB2B5}" destId="{A3113F2F-DB05-4564-8FC2-865DB17ABA9D}" srcOrd="0" destOrd="0" presId="urn:microsoft.com/office/officeart/2005/8/layout/radial1"/>
    <dgm:cxn modelId="{3DBDA541-549E-4276-A300-AF643B858E88}" type="presOf" srcId="{06B06C76-A526-40C6-BF59-90F646726361}" destId="{B0C025CC-AC19-4F66-9E83-17C79D5D7175}" srcOrd="1" destOrd="0" presId="urn:microsoft.com/office/officeart/2005/8/layout/radial1"/>
    <dgm:cxn modelId="{F4EB100E-2290-4DAC-A147-D724B292E5AE}" type="presOf" srcId="{AE6D9E27-178F-4113-8113-29EEF00097D7}" destId="{44B06609-9E7D-481F-BAF8-380C49722C98}" srcOrd="0" destOrd="0" presId="urn:microsoft.com/office/officeart/2005/8/layout/radial1"/>
    <dgm:cxn modelId="{FEBF9D90-AB2C-42DF-A69D-25BE2AC24339}" type="presOf" srcId="{E51CCE05-F969-4559-8322-1B32AF576323}" destId="{37C053C0-35F1-44E8-BB23-700C900A0C3A}" srcOrd="0" destOrd="0" presId="urn:microsoft.com/office/officeart/2005/8/layout/radial1"/>
    <dgm:cxn modelId="{074914AD-12FB-4F4A-BE0F-0C4845C6295D}" type="presOf" srcId="{4318B6B4-478D-4967-B096-082779BB3375}" destId="{4BF8F2D4-AEC9-4735-9834-DF8F9CC593D5}" srcOrd="0" destOrd="0" presId="urn:microsoft.com/office/officeart/2005/8/layout/radial1"/>
    <dgm:cxn modelId="{452B1009-C5B3-49B9-8D53-0CCA726E4E7C}" srcId="{AE6D9E27-178F-4113-8113-29EEF00097D7}" destId="{EFF675D5-192A-41BD-9648-9829FEB70000}" srcOrd="1" destOrd="0" parTransId="{36AF03E0-09C3-43EC-82B0-EFB09AA7DA96}" sibTransId="{09DAB7A5-92A6-480B-A57D-1276F027154C}"/>
    <dgm:cxn modelId="{4560A9E7-7658-475A-BD3B-D36BD2E79CDB}" srcId="{AE6D9E27-178F-4113-8113-29EEF00097D7}" destId="{C25001A3-1BF0-40EA-846E-686381900E81}" srcOrd="3" destOrd="0" parTransId="{06B06C76-A526-40C6-BF59-90F646726361}" sibTransId="{22DEFCB8-4832-4A64-AE8A-C2CDA7FF904A}"/>
    <dgm:cxn modelId="{0653F4B1-88AF-4F17-AD8C-3355A64C6B7C}" type="presParOf" srcId="{51AE3FA9-9EAD-4314-9139-C5B2684D2331}" destId="{44B06609-9E7D-481F-BAF8-380C49722C98}" srcOrd="0" destOrd="0" presId="urn:microsoft.com/office/officeart/2005/8/layout/radial1"/>
    <dgm:cxn modelId="{90AED7A1-1342-42F5-BA09-43EF8113C7E6}" type="presParOf" srcId="{51AE3FA9-9EAD-4314-9139-C5B2684D2331}" destId="{A3113F2F-DB05-4564-8FC2-865DB17ABA9D}" srcOrd="1" destOrd="0" presId="urn:microsoft.com/office/officeart/2005/8/layout/radial1"/>
    <dgm:cxn modelId="{51C8D2CB-75E5-4908-8057-01AB98F2CB70}" type="presParOf" srcId="{A3113F2F-DB05-4564-8FC2-865DB17ABA9D}" destId="{CA946858-C1F1-4C2A-B44A-46BD1BFB54D7}" srcOrd="0" destOrd="0" presId="urn:microsoft.com/office/officeart/2005/8/layout/radial1"/>
    <dgm:cxn modelId="{B47759EE-F79E-4A59-8E5E-7DF656631B70}" type="presParOf" srcId="{51AE3FA9-9EAD-4314-9139-C5B2684D2331}" destId="{70FF6980-D853-4DCA-9B34-CA1BCED5A9F6}" srcOrd="2" destOrd="0" presId="urn:microsoft.com/office/officeart/2005/8/layout/radial1"/>
    <dgm:cxn modelId="{FE14EC13-E8BF-440F-820E-58D5F8ABFA2F}" type="presParOf" srcId="{51AE3FA9-9EAD-4314-9139-C5B2684D2331}" destId="{4260B118-CF92-41BE-8D1F-F593F94C602E}" srcOrd="3" destOrd="0" presId="urn:microsoft.com/office/officeart/2005/8/layout/radial1"/>
    <dgm:cxn modelId="{E05EF332-F898-437C-81E3-7A4F77CF3290}" type="presParOf" srcId="{4260B118-CF92-41BE-8D1F-F593F94C602E}" destId="{989F11D5-9B40-4C8F-998C-A6212054AC71}" srcOrd="0" destOrd="0" presId="urn:microsoft.com/office/officeart/2005/8/layout/radial1"/>
    <dgm:cxn modelId="{5E39AFFD-57A9-46D4-A7A4-FDE23EEFBAF8}" type="presParOf" srcId="{51AE3FA9-9EAD-4314-9139-C5B2684D2331}" destId="{3B9A4114-5A94-4796-88A3-9EF6F25A213E}" srcOrd="4" destOrd="0" presId="urn:microsoft.com/office/officeart/2005/8/layout/radial1"/>
    <dgm:cxn modelId="{E7DA196A-85BA-4A3C-A656-5921D7BBF6FF}" type="presParOf" srcId="{51AE3FA9-9EAD-4314-9139-C5B2684D2331}" destId="{37C053C0-35F1-44E8-BB23-700C900A0C3A}" srcOrd="5" destOrd="0" presId="urn:microsoft.com/office/officeart/2005/8/layout/radial1"/>
    <dgm:cxn modelId="{22AF3562-6F6E-423C-AE03-81940E9451C3}" type="presParOf" srcId="{37C053C0-35F1-44E8-BB23-700C900A0C3A}" destId="{CC59D228-E93F-4D51-9D0D-66C7289489C9}" srcOrd="0" destOrd="0" presId="urn:microsoft.com/office/officeart/2005/8/layout/radial1"/>
    <dgm:cxn modelId="{298EE0B6-C901-4968-B5A9-BFAD5B3EBA66}" type="presParOf" srcId="{51AE3FA9-9EAD-4314-9139-C5B2684D2331}" destId="{4BF8F2D4-AEC9-4735-9834-DF8F9CC593D5}" srcOrd="6" destOrd="0" presId="urn:microsoft.com/office/officeart/2005/8/layout/radial1"/>
    <dgm:cxn modelId="{0341D859-E463-494F-A6E4-A2CA05AC750D}" type="presParOf" srcId="{51AE3FA9-9EAD-4314-9139-C5B2684D2331}" destId="{283F62D3-67B3-4CCE-ADDF-2291BC33B2F4}" srcOrd="7" destOrd="0" presId="urn:microsoft.com/office/officeart/2005/8/layout/radial1"/>
    <dgm:cxn modelId="{67936EF8-17F6-4CA9-8FA8-A1750989DDE5}" type="presParOf" srcId="{283F62D3-67B3-4CCE-ADDF-2291BC33B2F4}" destId="{B0C025CC-AC19-4F66-9E83-17C79D5D7175}" srcOrd="0" destOrd="0" presId="urn:microsoft.com/office/officeart/2005/8/layout/radial1"/>
    <dgm:cxn modelId="{722B2FF1-946C-4677-B0BE-1247E101B5E4}" type="presParOf" srcId="{51AE3FA9-9EAD-4314-9139-C5B2684D2331}" destId="{B479D947-0A4E-4BE4-9292-BCB876EA650B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E5817-7E1A-45AE-BCA4-99ECC78F860C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E4EFDF6-DCC0-4B9D-AF6C-635733E40395}">
      <dgm:prSet phldrT="[文本]"/>
      <dgm:spPr/>
      <dgm:t>
        <a:bodyPr/>
        <a:lstStyle/>
        <a:p>
          <a:r>
            <a:rPr lang="zh-CN" altLang="en-US" dirty="0" smtClean="0"/>
            <a:t>价值平台</a:t>
          </a:r>
          <a:endParaRPr lang="zh-CN" altLang="en-US" dirty="0"/>
        </a:p>
      </dgm:t>
    </dgm:pt>
    <dgm:pt modelId="{FCBAA8EE-7956-42C5-969D-71F09ACC6391}" type="parTrans" cxnId="{1AF34118-8BB9-4349-9AB3-6367EE29219D}">
      <dgm:prSet/>
      <dgm:spPr/>
      <dgm:t>
        <a:bodyPr/>
        <a:lstStyle/>
        <a:p>
          <a:endParaRPr lang="zh-CN" altLang="en-US"/>
        </a:p>
      </dgm:t>
    </dgm:pt>
    <dgm:pt modelId="{21201D5B-4959-4E9C-A310-0C6590D7B008}" type="sibTrans" cxnId="{1AF34118-8BB9-4349-9AB3-6367EE29219D}">
      <dgm:prSet/>
      <dgm:spPr/>
      <dgm:t>
        <a:bodyPr/>
        <a:lstStyle/>
        <a:p>
          <a:endParaRPr lang="zh-CN" altLang="en-US"/>
        </a:p>
      </dgm:t>
    </dgm:pt>
    <dgm:pt modelId="{6F785C1E-4BB0-4C4C-AD26-0F45B66488B9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34F81414-566A-4D24-903F-64CCB556C40F}" type="parTrans" cxnId="{27ACC261-AC23-4B9D-9752-EDEBC4037288}">
      <dgm:prSet/>
      <dgm:spPr/>
      <dgm:t>
        <a:bodyPr/>
        <a:lstStyle/>
        <a:p>
          <a:endParaRPr lang="zh-CN" altLang="en-US"/>
        </a:p>
      </dgm:t>
    </dgm:pt>
    <dgm:pt modelId="{5340777D-C80A-4840-88A7-01BC6C651E10}" type="sibTrans" cxnId="{27ACC261-AC23-4B9D-9752-EDEBC4037288}">
      <dgm:prSet/>
      <dgm:spPr/>
      <dgm:t>
        <a:bodyPr/>
        <a:lstStyle/>
        <a:p>
          <a:endParaRPr lang="zh-CN" altLang="en-US"/>
        </a:p>
      </dgm:t>
    </dgm:pt>
    <dgm:pt modelId="{9CDD8718-8544-4C5D-A73A-3E8446E0E9AF}">
      <dgm:prSet phldrT="[文本]"/>
      <dgm:spPr/>
      <dgm:t>
        <a:bodyPr/>
        <a:lstStyle/>
        <a:p>
          <a:r>
            <a:rPr lang="zh-CN" altLang="en-US" dirty="0" smtClean="0"/>
            <a:t>意见领袖</a:t>
          </a:r>
          <a:endParaRPr lang="zh-CN" altLang="en-US" dirty="0"/>
        </a:p>
      </dgm:t>
    </dgm:pt>
    <dgm:pt modelId="{214F8D18-41D0-49D0-B2A3-0482C2EF9C37}" type="parTrans" cxnId="{1F4BDE1F-E375-4C81-BD56-0BBD1E3920DF}">
      <dgm:prSet/>
      <dgm:spPr/>
      <dgm:t>
        <a:bodyPr/>
        <a:lstStyle/>
        <a:p>
          <a:endParaRPr lang="zh-CN" altLang="en-US"/>
        </a:p>
      </dgm:t>
    </dgm:pt>
    <dgm:pt modelId="{48257A84-1E8A-412D-8F9D-7B3991AE196A}" type="sibTrans" cxnId="{1F4BDE1F-E375-4C81-BD56-0BBD1E3920DF}">
      <dgm:prSet/>
      <dgm:spPr/>
      <dgm:t>
        <a:bodyPr/>
        <a:lstStyle/>
        <a:p>
          <a:endParaRPr lang="zh-CN" altLang="en-US"/>
        </a:p>
      </dgm:t>
    </dgm:pt>
    <dgm:pt modelId="{7B79E669-026D-4D4D-8B65-D79B24193F71}">
      <dgm:prSet phldrT="[文本]"/>
      <dgm:spPr/>
      <dgm:t>
        <a:bodyPr/>
        <a:lstStyle/>
        <a:p>
          <a:r>
            <a:rPr lang="zh-CN" altLang="en-US" dirty="0" smtClean="0"/>
            <a:t>装修师傅</a:t>
          </a:r>
          <a:endParaRPr lang="zh-CN" altLang="en-US" dirty="0"/>
        </a:p>
      </dgm:t>
    </dgm:pt>
    <dgm:pt modelId="{80468E5A-58D5-4C82-9BB4-709F9A7FCF8C}" type="parTrans" cxnId="{0F51305A-BBFB-4ACE-B545-8711F2F168DB}">
      <dgm:prSet/>
      <dgm:spPr/>
      <dgm:t>
        <a:bodyPr/>
        <a:lstStyle/>
        <a:p>
          <a:endParaRPr lang="zh-CN" altLang="en-US"/>
        </a:p>
      </dgm:t>
    </dgm:pt>
    <dgm:pt modelId="{D4B27D48-3C1D-47C4-B9C8-10227B6F8E6B}" type="sibTrans" cxnId="{0F51305A-BBFB-4ACE-B545-8711F2F168DB}">
      <dgm:prSet/>
      <dgm:spPr/>
      <dgm:t>
        <a:bodyPr/>
        <a:lstStyle/>
        <a:p>
          <a:endParaRPr lang="zh-CN" altLang="en-US"/>
        </a:p>
      </dgm:t>
    </dgm:pt>
    <dgm:pt modelId="{DB060E3F-8A58-40C1-9D4E-5D6089C4112F}">
      <dgm:prSet phldrT="[文本]"/>
      <dgm:spPr/>
      <dgm:t>
        <a:bodyPr/>
        <a:lstStyle/>
        <a:p>
          <a:r>
            <a:rPr lang="zh-CN" altLang="en-US" dirty="0" smtClean="0"/>
            <a:t>品牌商家</a:t>
          </a:r>
          <a:endParaRPr lang="zh-CN" altLang="en-US" dirty="0"/>
        </a:p>
      </dgm:t>
    </dgm:pt>
    <dgm:pt modelId="{AF0D2244-7126-47DC-B7D2-1BF2EC4E03D4}" type="parTrans" cxnId="{0A9C065F-DE44-45BB-8145-60E0458842BA}">
      <dgm:prSet/>
      <dgm:spPr/>
      <dgm:t>
        <a:bodyPr/>
        <a:lstStyle/>
        <a:p>
          <a:endParaRPr lang="zh-CN" altLang="en-US"/>
        </a:p>
      </dgm:t>
    </dgm:pt>
    <dgm:pt modelId="{7D51B67D-D754-4408-BF80-152EB10FA87F}" type="sibTrans" cxnId="{0A9C065F-DE44-45BB-8145-60E0458842BA}">
      <dgm:prSet/>
      <dgm:spPr/>
      <dgm:t>
        <a:bodyPr/>
        <a:lstStyle/>
        <a:p>
          <a:endParaRPr lang="zh-CN" altLang="en-US"/>
        </a:p>
      </dgm:t>
    </dgm:pt>
    <dgm:pt modelId="{8769DCB0-AB4E-4DA2-923D-082D96865E2C}" type="pres">
      <dgm:prSet presAssocID="{A66E5817-7E1A-45AE-BCA4-99ECC78F860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F2E572-71F5-4104-AA79-196B119C0FF3}" type="pres">
      <dgm:prSet presAssocID="{4E4EFDF6-DCC0-4B9D-AF6C-635733E40395}" presName="centerShape" presStyleLbl="node0" presStyleIdx="0" presStyleCnt="1"/>
      <dgm:spPr/>
    </dgm:pt>
    <dgm:pt modelId="{C0F090C1-3408-4447-BB2E-FAF03381C566}" type="pres">
      <dgm:prSet presAssocID="{6F785C1E-4BB0-4C4C-AD26-0F45B66488B9}" presName="node" presStyleLbl="node1" presStyleIdx="0" presStyleCnt="4">
        <dgm:presLayoutVars>
          <dgm:bulletEnabled val="1"/>
        </dgm:presLayoutVars>
      </dgm:prSet>
      <dgm:spPr/>
    </dgm:pt>
    <dgm:pt modelId="{2A2A107A-B86A-4599-9563-C82470B18F77}" type="pres">
      <dgm:prSet presAssocID="{6F785C1E-4BB0-4C4C-AD26-0F45B66488B9}" presName="dummy" presStyleCnt="0"/>
      <dgm:spPr/>
    </dgm:pt>
    <dgm:pt modelId="{D183CC2F-26A4-46C8-B88C-124FD9AC1C52}" type="pres">
      <dgm:prSet presAssocID="{5340777D-C80A-4840-88A7-01BC6C651E10}" presName="sibTrans" presStyleLbl="sibTrans2D1" presStyleIdx="0" presStyleCnt="4"/>
      <dgm:spPr/>
    </dgm:pt>
    <dgm:pt modelId="{4C1C6B91-AB20-4C5B-96EB-150E208AFA2E}" type="pres">
      <dgm:prSet presAssocID="{9CDD8718-8544-4C5D-A73A-3E8446E0E9AF}" presName="node" presStyleLbl="node1" presStyleIdx="1" presStyleCnt="4">
        <dgm:presLayoutVars>
          <dgm:bulletEnabled val="1"/>
        </dgm:presLayoutVars>
      </dgm:prSet>
      <dgm:spPr/>
    </dgm:pt>
    <dgm:pt modelId="{DB0B5A9A-409F-4F0E-989D-B350F04ED677}" type="pres">
      <dgm:prSet presAssocID="{9CDD8718-8544-4C5D-A73A-3E8446E0E9AF}" presName="dummy" presStyleCnt="0"/>
      <dgm:spPr/>
    </dgm:pt>
    <dgm:pt modelId="{3AF7EE1B-3B76-4ECD-8E94-08E1D49BB4A4}" type="pres">
      <dgm:prSet presAssocID="{48257A84-1E8A-412D-8F9D-7B3991AE196A}" presName="sibTrans" presStyleLbl="sibTrans2D1" presStyleIdx="1" presStyleCnt="4"/>
      <dgm:spPr/>
    </dgm:pt>
    <dgm:pt modelId="{6CFEE467-0F89-4CE1-A3B5-59D46BEC0871}" type="pres">
      <dgm:prSet presAssocID="{7B79E669-026D-4D4D-8B65-D79B24193F71}" presName="node" presStyleLbl="node1" presStyleIdx="2" presStyleCnt="4">
        <dgm:presLayoutVars>
          <dgm:bulletEnabled val="1"/>
        </dgm:presLayoutVars>
      </dgm:prSet>
      <dgm:spPr/>
    </dgm:pt>
    <dgm:pt modelId="{9B8F81AC-9C49-4BCD-AAA4-E2C22011574D}" type="pres">
      <dgm:prSet presAssocID="{7B79E669-026D-4D4D-8B65-D79B24193F71}" presName="dummy" presStyleCnt="0"/>
      <dgm:spPr/>
    </dgm:pt>
    <dgm:pt modelId="{7EEE332F-94BB-46CD-9BC3-8FCD137B036A}" type="pres">
      <dgm:prSet presAssocID="{D4B27D48-3C1D-47C4-B9C8-10227B6F8E6B}" presName="sibTrans" presStyleLbl="sibTrans2D1" presStyleIdx="2" presStyleCnt="4"/>
      <dgm:spPr/>
    </dgm:pt>
    <dgm:pt modelId="{4DCBD273-5874-43AC-A7A1-FE05C2505F16}" type="pres">
      <dgm:prSet presAssocID="{DB060E3F-8A58-40C1-9D4E-5D6089C4112F}" presName="node" presStyleLbl="node1" presStyleIdx="3" presStyleCnt="4">
        <dgm:presLayoutVars>
          <dgm:bulletEnabled val="1"/>
        </dgm:presLayoutVars>
      </dgm:prSet>
      <dgm:spPr/>
    </dgm:pt>
    <dgm:pt modelId="{CD28625E-8A43-4040-A903-BDB29FC4C1A5}" type="pres">
      <dgm:prSet presAssocID="{DB060E3F-8A58-40C1-9D4E-5D6089C4112F}" presName="dummy" presStyleCnt="0"/>
      <dgm:spPr/>
    </dgm:pt>
    <dgm:pt modelId="{9985454F-2FCE-4718-A339-BA52873ACED3}" type="pres">
      <dgm:prSet presAssocID="{7D51B67D-D754-4408-BF80-152EB10FA87F}" presName="sibTrans" presStyleLbl="sibTrans2D1" presStyleIdx="3" presStyleCnt="4"/>
      <dgm:spPr/>
    </dgm:pt>
  </dgm:ptLst>
  <dgm:cxnLst>
    <dgm:cxn modelId="{29EAC2F4-E04C-4F96-8249-188A3425ADBE}" type="presOf" srcId="{4E4EFDF6-DCC0-4B9D-AF6C-635733E40395}" destId="{6AF2E572-71F5-4104-AA79-196B119C0FF3}" srcOrd="0" destOrd="0" presId="urn:microsoft.com/office/officeart/2005/8/layout/radial6"/>
    <dgm:cxn modelId="{227FEC92-ADC1-4AC5-B98F-960C9D8CE5B8}" type="presOf" srcId="{48257A84-1E8A-412D-8F9D-7B3991AE196A}" destId="{3AF7EE1B-3B76-4ECD-8E94-08E1D49BB4A4}" srcOrd="0" destOrd="0" presId="urn:microsoft.com/office/officeart/2005/8/layout/radial6"/>
    <dgm:cxn modelId="{4999F429-17A0-4EF3-8014-5D498BADB342}" type="presOf" srcId="{9CDD8718-8544-4C5D-A73A-3E8446E0E9AF}" destId="{4C1C6B91-AB20-4C5B-96EB-150E208AFA2E}" srcOrd="0" destOrd="0" presId="urn:microsoft.com/office/officeart/2005/8/layout/radial6"/>
    <dgm:cxn modelId="{0A9C065F-DE44-45BB-8145-60E0458842BA}" srcId="{4E4EFDF6-DCC0-4B9D-AF6C-635733E40395}" destId="{DB060E3F-8A58-40C1-9D4E-5D6089C4112F}" srcOrd="3" destOrd="0" parTransId="{AF0D2244-7126-47DC-B7D2-1BF2EC4E03D4}" sibTransId="{7D51B67D-D754-4408-BF80-152EB10FA87F}"/>
    <dgm:cxn modelId="{1AF34118-8BB9-4349-9AB3-6367EE29219D}" srcId="{A66E5817-7E1A-45AE-BCA4-99ECC78F860C}" destId="{4E4EFDF6-DCC0-4B9D-AF6C-635733E40395}" srcOrd="0" destOrd="0" parTransId="{FCBAA8EE-7956-42C5-969D-71F09ACC6391}" sibTransId="{21201D5B-4959-4E9C-A310-0C6590D7B008}"/>
    <dgm:cxn modelId="{52416BC0-0B43-4561-9328-D2274790701A}" type="presOf" srcId="{7B79E669-026D-4D4D-8B65-D79B24193F71}" destId="{6CFEE467-0F89-4CE1-A3B5-59D46BEC0871}" srcOrd="0" destOrd="0" presId="urn:microsoft.com/office/officeart/2005/8/layout/radial6"/>
    <dgm:cxn modelId="{0F51305A-BBFB-4ACE-B545-8711F2F168DB}" srcId="{4E4EFDF6-DCC0-4B9D-AF6C-635733E40395}" destId="{7B79E669-026D-4D4D-8B65-D79B24193F71}" srcOrd="2" destOrd="0" parTransId="{80468E5A-58D5-4C82-9BB4-709F9A7FCF8C}" sibTransId="{D4B27D48-3C1D-47C4-B9C8-10227B6F8E6B}"/>
    <dgm:cxn modelId="{27ACC261-AC23-4B9D-9752-EDEBC4037288}" srcId="{4E4EFDF6-DCC0-4B9D-AF6C-635733E40395}" destId="{6F785C1E-4BB0-4C4C-AD26-0F45B66488B9}" srcOrd="0" destOrd="0" parTransId="{34F81414-566A-4D24-903F-64CCB556C40F}" sibTransId="{5340777D-C80A-4840-88A7-01BC6C651E10}"/>
    <dgm:cxn modelId="{86311119-43D8-4E20-92B1-114A1585D642}" type="presOf" srcId="{7D51B67D-D754-4408-BF80-152EB10FA87F}" destId="{9985454F-2FCE-4718-A339-BA52873ACED3}" srcOrd="0" destOrd="0" presId="urn:microsoft.com/office/officeart/2005/8/layout/radial6"/>
    <dgm:cxn modelId="{0AEC57A1-10F5-40E4-AD1D-E6FA10961991}" type="presOf" srcId="{D4B27D48-3C1D-47C4-B9C8-10227B6F8E6B}" destId="{7EEE332F-94BB-46CD-9BC3-8FCD137B036A}" srcOrd="0" destOrd="0" presId="urn:microsoft.com/office/officeart/2005/8/layout/radial6"/>
    <dgm:cxn modelId="{AA5A0357-B377-4D98-92A6-E58879B6420C}" type="presOf" srcId="{A66E5817-7E1A-45AE-BCA4-99ECC78F860C}" destId="{8769DCB0-AB4E-4DA2-923D-082D96865E2C}" srcOrd="0" destOrd="0" presId="urn:microsoft.com/office/officeart/2005/8/layout/radial6"/>
    <dgm:cxn modelId="{7316C39A-98B4-4D5C-8280-93FEDF6FEFBA}" type="presOf" srcId="{DB060E3F-8A58-40C1-9D4E-5D6089C4112F}" destId="{4DCBD273-5874-43AC-A7A1-FE05C2505F16}" srcOrd="0" destOrd="0" presId="urn:microsoft.com/office/officeart/2005/8/layout/radial6"/>
    <dgm:cxn modelId="{1F4BDE1F-E375-4C81-BD56-0BBD1E3920DF}" srcId="{4E4EFDF6-DCC0-4B9D-AF6C-635733E40395}" destId="{9CDD8718-8544-4C5D-A73A-3E8446E0E9AF}" srcOrd="1" destOrd="0" parTransId="{214F8D18-41D0-49D0-B2A3-0482C2EF9C37}" sibTransId="{48257A84-1E8A-412D-8F9D-7B3991AE196A}"/>
    <dgm:cxn modelId="{3079014C-E4D6-4931-9BA2-E2DA74848063}" type="presOf" srcId="{5340777D-C80A-4840-88A7-01BC6C651E10}" destId="{D183CC2F-26A4-46C8-B88C-124FD9AC1C52}" srcOrd="0" destOrd="0" presId="urn:microsoft.com/office/officeart/2005/8/layout/radial6"/>
    <dgm:cxn modelId="{D7E763E1-3534-4EAF-BBBA-B224D6554B59}" type="presOf" srcId="{6F785C1E-4BB0-4C4C-AD26-0F45B66488B9}" destId="{C0F090C1-3408-4447-BB2E-FAF03381C566}" srcOrd="0" destOrd="0" presId="urn:microsoft.com/office/officeart/2005/8/layout/radial6"/>
    <dgm:cxn modelId="{1F2161DB-2DA0-4175-A6B9-359FE487F184}" type="presParOf" srcId="{8769DCB0-AB4E-4DA2-923D-082D96865E2C}" destId="{6AF2E572-71F5-4104-AA79-196B119C0FF3}" srcOrd="0" destOrd="0" presId="urn:microsoft.com/office/officeart/2005/8/layout/radial6"/>
    <dgm:cxn modelId="{B9EF2DC9-5DA8-4A6D-983D-F1CD067A5BA1}" type="presParOf" srcId="{8769DCB0-AB4E-4DA2-923D-082D96865E2C}" destId="{C0F090C1-3408-4447-BB2E-FAF03381C566}" srcOrd="1" destOrd="0" presId="urn:microsoft.com/office/officeart/2005/8/layout/radial6"/>
    <dgm:cxn modelId="{89ADF914-0A43-4A20-97CB-9B41EB5BF8BF}" type="presParOf" srcId="{8769DCB0-AB4E-4DA2-923D-082D96865E2C}" destId="{2A2A107A-B86A-4599-9563-C82470B18F77}" srcOrd="2" destOrd="0" presId="urn:microsoft.com/office/officeart/2005/8/layout/radial6"/>
    <dgm:cxn modelId="{6C934291-CC14-423C-A021-33F60E9D82C6}" type="presParOf" srcId="{8769DCB0-AB4E-4DA2-923D-082D96865E2C}" destId="{D183CC2F-26A4-46C8-B88C-124FD9AC1C52}" srcOrd="3" destOrd="0" presId="urn:microsoft.com/office/officeart/2005/8/layout/radial6"/>
    <dgm:cxn modelId="{C465303D-AD8A-491E-B02D-7747F77C8B94}" type="presParOf" srcId="{8769DCB0-AB4E-4DA2-923D-082D96865E2C}" destId="{4C1C6B91-AB20-4C5B-96EB-150E208AFA2E}" srcOrd="4" destOrd="0" presId="urn:microsoft.com/office/officeart/2005/8/layout/radial6"/>
    <dgm:cxn modelId="{5F7260E0-F5E1-4B88-9D65-62C9A62BF74C}" type="presParOf" srcId="{8769DCB0-AB4E-4DA2-923D-082D96865E2C}" destId="{DB0B5A9A-409F-4F0E-989D-B350F04ED677}" srcOrd="5" destOrd="0" presId="urn:microsoft.com/office/officeart/2005/8/layout/radial6"/>
    <dgm:cxn modelId="{533FF890-E203-459C-A3F0-B9BA6CA25B5E}" type="presParOf" srcId="{8769DCB0-AB4E-4DA2-923D-082D96865E2C}" destId="{3AF7EE1B-3B76-4ECD-8E94-08E1D49BB4A4}" srcOrd="6" destOrd="0" presId="urn:microsoft.com/office/officeart/2005/8/layout/radial6"/>
    <dgm:cxn modelId="{E0A41679-E760-4878-B498-F9CB63B1E105}" type="presParOf" srcId="{8769DCB0-AB4E-4DA2-923D-082D96865E2C}" destId="{6CFEE467-0F89-4CE1-A3B5-59D46BEC0871}" srcOrd="7" destOrd="0" presId="urn:microsoft.com/office/officeart/2005/8/layout/radial6"/>
    <dgm:cxn modelId="{6D8ED2A6-9ACF-4DAA-AB7A-927D5994DAA8}" type="presParOf" srcId="{8769DCB0-AB4E-4DA2-923D-082D96865E2C}" destId="{9B8F81AC-9C49-4BCD-AAA4-E2C22011574D}" srcOrd="8" destOrd="0" presId="urn:microsoft.com/office/officeart/2005/8/layout/radial6"/>
    <dgm:cxn modelId="{06E22791-BD42-424C-81DE-4E561627F9AD}" type="presParOf" srcId="{8769DCB0-AB4E-4DA2-923D-082D96865E2C}" destId="{7EEE332F-94BB-46CD-9BC3-8FCD137B036A}" srcOrd="9" destOrd="0" presId="urn:microsoft.com/office/officeart/2005/8/layout/radial6"/>
    <dgm:cxn modelId="{F4520034-E10B-4742-8610-2AFD83733086}" type="presParOf" srcId="{8769DCB0-AB4E-4DA2-923D-082D96865E2C}" destId="{4DCBD273-5874-43AC-A7A1-FE05C2505F16}" srcOrd="10" destOrd="0" presId="urn:microsoft.com/office/officeart/2005/8/layout/radial6"/>
    <dgm:cxn modelId="{C133BA19-70F0-427C-998D-5862B043E108}" type="presParOf" srcId="{8769DCB0-AB4E-4DA2-923D-082D96865E2C}" destId="{CD28625E-8A43-4040-A903-BDB29FC4C1A5}" srcOrd="11" destOrd="0" presId="urn:microsoft.com/office/officeart/2005/8/layout/radial6"/>
    <dgm:cxn modelId="{7DF91592-0811-426D-86E3-075CD21E51CB}" type="presParOf" srcId="{8769DCB0-AB4E-4DA2-923D-082D96865E2C}" destId="{9985454F-2FCE-4718-A339-BA52873ACED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B06609-9E7D-481F-BAF8-380C49722C98}">
      <dsp:nvSpPr>
        <dsp:cNvPr id="0" name=""/>
        <dsp:cNvSpPr/>
      </dsp:nvSpPr>
      <dsp:spPr>
        <a:xfrm>
          <a:off x="1560937" y="1560937"/>
          <a:ext cx="1198124" cy="119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平台</a:t>
          </a:r>
          <a:endParaRPr lang="zh-CN" altLang="en-US" sz="3100" kern="1200" dirty="0"/>
        </a:p>
      </dsp:txBody>
      <dsp:txXfrm>
        <a:off x="1560937" y="1560937"/>
        <a:ext cx="1198124" cy="1198124"/>
      </dsp:txXfrm>
    </dsp:sp>
    <dsp:sp modelId="{A3113F2F-DB05-4564-8FC2-865DB17ABA9D}">
      <dsp:nvSpPr>
        <dsp:cNvPr id="0" name=""/>
        <dsp:cNvSpPr/>
      </dsp:nvSpPr>
      <dsp:spPr>
        <a:xfrm rot="16200000">
          <a:off x="1979569" y="1355546"/>
          <a:ext cx="36086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860" y="249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2150978" y="1371485"/>
        <a:ext cx="18043" cy="18043"/>
      </dsp:txXfrm>
    </dsp:sp>
    <dsp:sp modelId="{70FF6980-D853-4DCA-9B34-CA1BCED5A9F6}">
      <dsp:nvSpPr>
        <dsp:cNvPr id="0" name=""/>
        <dsp:cNvSpPr/>
      </dsp:nvSpPr>
      <dsp:spPr>
        <a:xfrm>
          <a:off x="1560937" y="1951"/>
          <a:ext cx="1198124" cy="1198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业主用户</a:t>
          </a:r>
          <a:endParaRPr lang="zh-CN" altLang="en-US" sz="2700" kern="1200" dirty="0"/>
        </a:p>
      </dsp:txBody>
      <dsp:txXfrm>
        <a:off x="1560937" y="1951"/>
        <a:ext cx="1198124" cy="1198124"/>
      </dsp:txXfrm>
    </dsp:sp>
    <dsp:sp modelId="{4260B118-CF92-41BE-8D1F-F593F94C602E}">
      <dsp:nvSpPr>
        <dsp:cNvPr id="0" name=""/>
        <dsp:cNvSpPr/>
      </dsp:nvSpPr>
      <dsp:spPr>
        <a:xfrm>
          <a:off x="2759062" y="2135039"/>
          <a:ext cx="36086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860" y="249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30471" y="2150978"/>
        <a:ext cx="18043" cy="18043"/>
      </dsp:txXfrm>
    </dsp:sp>
    <dsp:sp modelId="{3B9A4114-5A94-4796-88A3-9EF6F25A213E}">
      <dsp:nvSpPr>
        <dsp:cNvPr id="0" name=""/>
        <dsp:cNvSpPr/>
      </dsp:nvSpPr>
      <dsp:spPr>
        <a:xfrm>
          <a:off x="3119923" y="1560937"/>
          <a:ext cx="1198124" cy="1198124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品牌商家</a:t>
          </a:r>
          <a:endParaRPr lang="zh-CN" altLang="en-US" sz="2700" kern="1200" dirty="0"/>
        </a:p>
      </dsp:txBody>
      <dsp:txXfrm>
        <a:off x="3119923" y="1560937"/>
        <a:ext cx="1198124" cy="1198124"/>
      </dsp:txXfrm>
    </dsp:sp>
    <dsp:sp modelId="{37C053C0-35F1-44E8-BB23-700C900A0C3A}">
      <dsp:nvSpPr>
        <dsp:cNvPr id="0" name=""/>
        <dsp:cNvSpPr/>
      </dsp:nvSpPr>
      <dsp:spPr>
        <a:xfrm rot="5400000">
          <a:off x="1979569" y="2914531"/>
          <a:ext cx="36086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860" y="249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2150978" y="2930471"/>
        <a:ext cx="18043" cy="18043"/>
      </dsp:txXfrm>
    </dsp:sp>
    <dsp:sp modelId="{4BF8F2D4-AEC9-4735-9834-DF8F9CC593D5}">
      <dsp:nvSpPr>
        <dsp:cNvPr id="0" name=""/>
        <dsp:cNvSpPr/>
      </dsp:nvSpPr>
      <dsp:spPr>
        <a:xfrm>
          <a:off x="1560937" y="3119923"/>
          <a:ext cx="1198124" cy="1198124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专业达人</a:t>
          </a:r>
          <a:endParaRPr lang="zh-CN" altLang="en-US" sz="2700" kern="1200" dirty="0"/>
        </a:p>
      </dsp:txBody>
      <dsp:txXfrm>
        <a:off x="1560937" y="3119923"/>
        <a:ext cx="1198124" cy="1198124"/>
      </dsp:txXfrm>
    </dsp:sp>
    <dsp:sp modelId="{283F62D3-67B3-4CCE-ADDF-2291BC33B2F4}">
      <dsp:nvSpPr>
        <dsp:cNvPr id="0" name=""/>
        <dsp:cNvSpPr/>
      </dsp:nvSpPr>
      <dsp:spPr>
        <a:xfrm rot="10800000">
          <a:off x="1200076" y="2135039"/>
          <a:ext cx="36086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860" y="249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371485" y="2150978"/>
        <a:ext cx="18043" cy="18043"/>
      </dsp:txXfrm>
    </dsp:sp>
    <dsp:sp modelId="{B479D947-0A4E-4BE4-9292-BCB876EA650B}">
      <dsp:nvSpPr>
        <dsp:cNvPr id="0" name=""/>
        <dsp:cNvSpPr/>
      </dsp:nvSpPr>
      <dsp:spPr>
        <a:xfrm>
          <a:off x="1951" y="1560937"/>
          <a:ext cx="1198124" cy="119812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装修师傅</a:t>
          </a:r>
          <a:endParaRPr lang="zh-CN" altLang="en-US" sz="2700" kern="1200" dirty="0"/>
        </a:p>
      </dsp:txBody>
      <dsp:txXfrm>
        <a:off x="1951" y="1560937"/>
        <a:ext cx="1198124" cy="11981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85454F-2FCE-4718-A339-BA52873ACED3}">
      <dsp:nvSpPr>
        <dsp:cNvPr id="0" name=""/>
        <dsp:cNvSpPr/>
      </dsp:nvSpPr>
      <dsp:spPr>
        <a:xfrm>
          <a:off x="1821688" y="597552"/>
          <a:ext cx="3989471" cy="3989471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E332F-94BB-46CD-9BC3-8FCD137B036A}">
      <dsp:nvSpPr>
        <dsp:cNvPr id="0" name=""/>
        <dsp:cNvSpPr/>
      </dsp:nvSpPr>
      <dsp:spPr>
        <a:xfrm>
          <a:off x="1821688" y="597552"/>
          <a:ext cx="3989471" cy="3989471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7EE1B-3B76-4ECD-8E94-08E1D49BB4A4}">
      <dsp:nvSpPr>
        <dsp:cNvPr id="0" name=""/>
        <dsp:cNvSpPr/>
      </dsp:nvSpPr>
      <dsp:spPr>
        <a:xfrm>
          <a:off x="1821688" y="597552"/>
          <a:ext cx="3989471" cy="3989471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3CC2F-26A4-46C8-B88C-124FD9AC1C52}">
      <dsp:nvSpPr>
        <dsp:cNvPr id="0" name=""/>
        <dsp:cNvSpPr/>
      </dsp:nvSpPr>
      <dsp:spPr>
        <a:xfrm>
          <a:off x="1821688" y="597552"/>
          <a:ext cx="3989471" cy="3989471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2E572-71F5-4104-AA79-196B119C0FF3}">
      <dsp:nvSpPr>
        <dsp:cNvPr id="0" name=""/>
        <dsp:cNvSpPr/>
      </dsp:nvSpPr>
      <dsp:spPr>
        <a:xfrm>
          <a:off x="2897724" y="1673588"/>
          <a:ext cx="1837399" cy="1837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价值平台</a:t>
          </a:r>
          <a:endParaRPr lang="zh-CN" altLang="en-US" sz="4000" kern="1200" dirty="0"/>
        </a:p>
      </dsp:txBody>
      <dsp:txXfrm>
        <a:off x="2897724" y="1673588"/>
        <a:ext cx="1837399" cy="1837399"/>
      </dsp:txXfrm>
    </dsp:sp>
    <dsp:sp modelId="{C0F090C1-3408-4447-BB2E-FAF03381C566}">
      <dsp:nvSpPr>
        <dsp:cNvPr id="0" name=""/>
        <dsp:cNvSpPr/>
      </dsp:nvSpPr>
      <dsp:spPr>
        <a:xfrm>
          <a:off x="3173334" y="765"/>
          <a:ext cx="1286179" cy="128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用户</a:t>
          </a:r>
          <a:endParaRPr lang="zh-CN" altLang="en-US" sz="2800" kern="1200" dirty="0"/>
        </a:p>
      </dsp:txBody>
      <dsp:txXfrm>
        <a:off x="3173334" y="765"/>
        <a:ext cx="1286179" cy="1286179"/>
      </dsp:txXfrm>
    </dsp:sp>
    <dsp:sp modelId="{4C1C6B91-AB20-4C5B-96EB-150E208AFA2E}">
      <dsp:nvSpPr>
        <dsp:cNvPr id="0" name=""/>
        <dsp:cNvSpPr/>
      </dsp:nvSpPr>
      <dsp:spPr>
        <a:xfrm>
          <a:off x="5121767" y="1949198"/>
          <a:ext cx="1286179" cy="12861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意见领袖</a:t>
          </a:r>
          <a:endParaRPr lang="zh-CN" altLang="en-US" sz="2800" kern="1200" dirty="0"/>
        </a:p>
      </dsp:txBody>
      <dsp:txXfrm>
        <a:off x="5121767" y="1949198"/>
        <a:ext cx="1286179" cy="1286179"/>
      </dsp:txXfrm>
    </dsp:sp>
    <dsp:sp modelId="{6CFEE467-0F89-4CE1-A3B5-59D46BEC0871}">
      <dsp:nvSpPr>
        <dsp:cNvPr id="0" name=""/>
        <dsp:cNvSpPr/>
      </dsp:nvSpPr>
      <dsp:spPr>
        <a:xfrm>
          <a:off x="3173334" y="3897631"/>
          <a:ext cx="1286179" cy="12861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装修师傅</a:t>
          </a:r>
          <a:endParaRPr lang="zh-CN" altLang="en-US" sz="2800" kern="1200" dirty="0"/>
        </a:p>
      </dsp:txBody>
      <dsp:txXfrm>
        <a:off x="3173334" y="3897631"/>
        <a:ext cx="1286179" cy="1286179"/>
      </dsp:txXfrm>
    </dsp:sp>
    <dsp:sp modelId="{4DCBD273-5874-43AC-A7A1-FE05C2505F16}">
      <dsp:nvSpPr>
        <dsp:cNvPr id="0" name=""/>
        <dsp:cNvSpPr/>
      </dsp:nvSpPr>
      <dsp:spPr>
        <a:xfrm>
          <a:off x="1224901" y="1949198"/>
          <a:ext cx="1286179" cy="12861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品牌商家</a:t>
          </a:r>
          <a:endParaRPr lang="zh-CN" altLang="en-US" sz="2800" kern="1200" dirty="0"/>
        </a:p>
      </dsp:txBody>
      <dsp:txXfrm>
        <a:off x="1224901" y="1949198"/>
        <a:ext cx="1286179" cy="1286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394754"/>
            <a:ext cx="29995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邻客 </a:t>
            </a:r>
            <a:r>
              <a:rPr lang="en-US" altLang="zh-CN" sz="5400" dirty="0" smtClean="0"/>
              <a:t>LINK</a:t>
            </a:r>
          </a:p>
          <a:p>
            <a:endParaRPr lang="en-US" altLang="zh-CN" sz="5400" dirty="0" smtClean="0"/>
          </a:p>
        </p:txBody>
      </p:sp>
      <p:sp>
        <p:nvSpPr>
          <p:cNvPr id="3" name="矩形 2"/>
          <p:cNvSpPr/>
          <p:nvPr/>
        </p:nvSpPr>
        <p:spPr>
          <a:xfrm>
            <a:off x="3299293" y="3501008"/>
            <a:ext cx="2136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Link.com</a:t>
            </a:r>
            <a:r>
              <a:rPr lang="en-US" altLang="zh-CN" dirty="0" smtClean="0"/>
              <a:t> &amp; </a:t>
            </a:r>
            <a:r>
              <a:rPr lang="en-US" altLang="zh-CN" dirty="0" smtClean="0"/>
              <a:t>Link APP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9</a:t>
            </a:r>
            <a:endParaRPr lang="zh-CN" altLang="en-US" sz="2000" dirty="0"/>
          </a:p>
        </p:txBody>
      </p:sp>
      <p:pic>
        <p:nvPicPr>
          <p:cNvPr id="8194" name="Picture 2" descr="C:\Users\Administrator\Desktop\107070-120421091T4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5292080" cy="39690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105273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展示与分享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191683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房子、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家具、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创意、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孩子、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 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1571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531398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分享你的点滴，记录它、发扬它。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人都有被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点赞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的权利！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10</a:t>
            </a:r>
            <a:endParaRPr lang="zh-CN" altLang="en-US" sz="2000" dirty="0"/>
          </a:p>
        </p:txBody>
      </p:sp>
      <p:sp>
        <p:nvSpPr>
          <p:cNvPr id="28" name="燕尾形 27"/>
          <p:cNvSpPr/>
          <p:nvPr/>
        </p:nvSpPr>
        <p:spPr>
          <a:xfrm>
            <a:off x="70992" y="2648787"/>
            <a:ext cx="360000" cy="108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流程图: 手动操作 28"/>
          <p:cNvSpPr/>
          <p:nvPr/>
        </p:nvSpPr>
        <p:spPr>
          <a:xfrm rot="16200000">
            <a:off x="28533" y="3110662"/>
            <a:ext cx="1080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操作 29"/>
          <p:cNvSpPr/>
          <p:nvPr/>
        </p:nvSpPr>
        <p:spPr>
          <a:xfrm rot="16200000">
            <a:off x="485065" y="3122633"/>
            <a:ext cx="648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/>
          <p:cNvSpPr/>
          <p:nvPr/>
        </p:nvSpPr>
        <p:spPr>
          <a:xfrm rot="16200000">
            <a:off x="779237" y="3128374"/>
            <a:ext cx="540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/>
          <p:cNvSpPr/>
          <p:nvPr/>
        </p:nvSpPr>
        <p:spPr>
          <a:xfrm rot="16200000">
            <a:off x="1073370" y="3134835"/>
            <a:ext cx="432000" cy="1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手动操作 34"/>
          <p:cNvSpPr/>
          <p:nvPr/>
        </p:nvSpPr>
        <p:spPr>
          <a:xfrm rot="16200000">
            <a:off x="1272895" y="3108360"/>
            <a:ext cx="540000" cy="216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手动操作 35"/>
          <p:cNvSpPr/>
          <p:nvPr/>
        </p:nvSpPr>
        <p:spPr>
          <a:xfrm rot="16200000">
            <a:off x="1457191" y="3093385"/>
            <a:ext cx="720000" cy="252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手动操作 36"/>
          <p:cNvSpPr/>
          <p:nvPr/>
        </p:nvSpPr>
        <p:spPr>
          <a:xfrm rot="16200000">
            <a:off x="1709262" y="3075053"/>
            <a:ext cx="900000" cy="288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手动操作 37"/>
          <p:cNvSpPr/>
          <p:nvPr/>
        </p:nvSpPr>
        <p:spPr>
          <a:xfrm rot="16200000">
            <a:off x="1981637" y="3041660"/>
            <a:ext cx="1080000" cy="324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手动操作 38"/>
          <p:cNvSpPr/>
          <p:nvPr/>
        </p:nvSpPr>
        <p:spPr>
          <a:xfrm rot="16200000">
            <a:off x="2279921" y="3032904"/>
            <a:ext cx="1260000" cy="324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手动操作 39"/>
          <p:cNvSpPr/>
          <p:nvPr/>
        </p:nvSpPr>
        <p:spPr>
          <a:xfrm rot="16200000">
            <a:off x="2603626" y="3032896"/>
            <a:ext cx="1440000" cy="36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手动操作 40"/>
          <p:cNvSpPr/>
          <p:nvPr/>
        </p:nvSpPr>
        <p:spPr>
          <a:xfrm rot="16200000">
            <a:off x="2965150" y="3020814"/>
            <a:ext cx="1620000" cy="396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手动操作 41"/>
          <p:cNvSpPr/>
          <p:nvPr/>
        </p:nvSpPr>
        <p:spPr>
          <a:xfrm rot="16200000">
            <a:off x="3366175" y="3009131"/>
            <a:ext cx="1800000" cy="432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手动操作 42"/>
          <p:cNvSpPr/>
          <p:nvPr/>
        </p:nvSpPr>
        <p:spPr>
          <a:xfrm rot="16200000">
            <a:off x="3690048" y="2987281"/>
            <a:ext cx="2160000" cy="468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手动操作 43"/>
          <p:cNvSpPr/>
          <p:nvPr/>
        </p:nvSpPr>
        <p:spPr>
          <a:xfrm rot="16200000">
            <a:off x="4044362" y="2965431"/>
            <a:ext cx="2520000" cy="504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手动操作 44"/>
          <p:cNvSpPr/>
          <p:nvPr/>
        </p:nvSpPr>
        <p:spPr>
          <a:xfrm rot="16200000">
            <a:off x="4459000" y="2955456"/>
            <a:ext cx="2880000" cy="54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手动操作 45"/>
          <p:cNvSpPr/>
          <p:nvPr/>
        </p:nvSpPr>
        <p:spPr>
          <a:xfrm rot="16200000">
            <a:off x="4969571" y="2862816"/>
            <a:ext cx="3240000" cy="72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手动操作 46"/>
          <p:cNvSpPr/>
          <p:nvPr/>
        </p:nvSpPr>
        <p:spPr>
          <a:xfrm rot="16200000">
            <a:off x="5760143" y="2655216"/>
            <a:ext cx="3600000" cy="108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 rot="13506329">
            <a:off x="7532978" y="2584669"/>
            <a:ext cx="1296000" cy="129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28198" y="3057085"/>
            <a:ext cx="28803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531254" y="260648"/>
            <a:ext cx="221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Project Fish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线形标注 1(带边框和强调线) 50"/>
          <p:cNvSpPr/>
          <p:nvPr/>
        </p:nvSpPr>
        <p:spPr>
          <a:xfrm rot="5400000">
            <a:off x="251520" y="4941168"/>
            <a:ext cx="1584176" cy="1728192"/>
          </a:xfrm>
          <a:prstGeom prst="accentBorderCallout1">
            <a:avLst>
              <a:gd name="adj1" fmla="val 18750"/>
              <a:gd name="adj2" fmla="val -8333"/>
              <a:gd name="adj3" fmla="val 90586"/>
              <a:gd name="adj4" fmla="val -114150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线形标注 1(带边框和强调线) 51"/>
          <p:cNvSpPr/>
          <p:nvPr/>
        </p:nvSpPr>
        <p:spPr>
          <a:xfrm rot="16200000">
            <a:off x="251512" y="188649"/>
            <a:ext cx="1584000" cy="1728000"/>
          </a:xfrm>
          <a:prstGeom prst="accentBorderCallout1">
            <a:avLst>
              <a:gd name="adj1" fmla="val 18750"/>
              <a:gd name="adj2" fmla="val -8333"/>
              <a:gd name="adj3" fmla="val 24533"/>
              <a:gd name="adj4" fmla="val -8617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67637" y="45328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验房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3384" y="5013176"/>
            <a:ext cx="9541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如何验房？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代验房？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业主说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团购信息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43704" y="5013176"/>
            <a:ext cx="864000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15732" y="5013176"/>
            <a:ext cx="9541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台总结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付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费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免费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技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术指导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软文广告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米饭团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1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质付费验房</a:t>
            </a:r>
            <a:endParaRPr lang="zh-CN" altLang="en-US" sz="1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3381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收房</a:t>
            </a:r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43704" y="260648"/>
            <a:ext cx="864000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43608" y="260648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台总结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技术指导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软文广告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米饭团</a:t>
            </a:r>
            <a:endParaRPr lang="en-US" altLang="zh-CN" sz="12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9512" y="260648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收房手续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房费用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物业验收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业主说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达人说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团购信息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线形标注 1(带边框和强调线) 60"/>
          <p:cNvSpPr/>
          <p:nvPr/>
        </p:nvSpPr>
        <p:spPr>
          <a:xfrm rot="16200000">
            <a:off x="1079612" y="2456892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15061"/>
              <a:gd name="adj4" fmla="val -8867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632" y="2420888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线形标注 1(带边框和强调线) 65"/>
          <p:cNvSpPr/>
          <p:nvPr/>
        </p:nvSpPr>
        <p:spPr>
          <a:xfrm rot="5400000">
            <a:off x="1223628" y="3897052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242585"/>
              <a:gd name="adj4" fmla="val -9709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475656" y="3789040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线形标注 1(带边框和强调线) 70"/>
          <p:cNvSpPr/>
          <p:nvPr/>
        </p:nvSpPr>
        <p:spPr>
          <a:xfrm rot="5400000">
            <a:off x="1799692" y="4185084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275568"/>
              <a:gd name="adj4" fmla="val -142448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051720" y="4077072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线形标注 1(带边框和强调线) 72"/>
          <p:cNvSpPr/>
          <p:nvPr/>
        </p:nvSpPr>
        <p:spPr>
          <a:xfrm rot="16200000">
            <a:off x="1943708" y="1952836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120607"/>
              <a:gd name="adj4" fmla="val -204120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123728" y="1916832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线形标注 1(带边框和强调线) 74"/>
          <p:cNvSpPr/>
          <p:nvPr/>
        </p:nvSpPr>
        <p:spPr>
          <a:xfrm rot="5400000">
            <a:off x="2303748" y="4545124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268972"/>
              <a:gd name="adj4" fmla="val -20635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555776" y="4437112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线形标注 1(带边框和强调线) 76"/>
          <p:cNvSpPr/>
          <p:nvPr/>
        </p:nvSpPr>
        <p:spPr>
          <a:xfrm rot="16200000">
            <a:off x="2447764" y="1448780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90922"/>
              <a:gd name="adj4" fmla="val -33330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627784" y="1412776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线形标注 1(带边框和强调线) 78"/>
          <p:cNvSpPr/>
          <p:nvPr/>
        </p:nvSpPr>
        <p:spPr>
          <a:xfrm rot="5400000">
            <a:off x="2735796" y="4833156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186514"/>
              <a:gd name="adj4" fmla="val -257891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987824" y="4725144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线形标注 1(带边框和强调线) 80"/>
          <p:cNvSpPr/>
          <p:nvPr/>
        </p:nvSpPr>
        <p:spPr>
          <a:xfrm rot="16200000">
            <a:off x="3023828" y="944724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41447"/>
              <a:gd name="adj4" fmla="val -443248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203848" y="908720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线形标注 1(带边框和强调线) 82"/>
          <p:cNvSpPr/>
          <p:nvPr/>
        </p:nvSpPr>
        <p:spPr>
          <a:xfrm rot="5400000">
            <a:off x="3239852" y="5337212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100757"/>
              <a:gd name="adj4" fmla="val -34034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3491880" y="5229200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线形标注 1(带边框和强调线) 84"/>
          <p:cNvSpPr/>
          <p:nvPr/>
        </p:nvSpPr>
        <p:spPr>
          <a:xfrm rot="16200000">
            <a:off x="3743908" y="584684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-1867"/>
              <a:gd name="adj4" fmla="val -522957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923928" y="548680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线形标注 1(带边框和强调线) 86"/>
          <p:cNvSpPr/>
          <p:nvPr/>
        </p:nvSpPr>
        <p:spPr>
          <a:xfrm rot="5400000">
            <a:off x="3887924" y="5409220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34791"/>
              <a:gd name="adj4" fmla="val -34653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4139952" y="5301208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线形标注 1(带边框和强调线) 88"/>
          <p:cNvSpPr/>
          <p:nvPr/>
        </p:nvSpPr>
        <p:spPr>
          <a:xfrm rot="16200000">
            <a:off x="4608004" y="548302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31116"/>
              <a:gd name="adj4" fmla="val -53120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788024" y="512298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线形标注 1(带边框和强调线) 90"/>
          <p:cNvSpPr/>
          <p:nvPr/>
        </p:nvSpPr>
        <p:spPr>
          <a:xfrm rot="5400000">
            <a:off x="4968044" y="5409220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34791"/>
              <a:gd name="adj4" fmla="val -34653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220072" y="5301208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线形标注 1(带边框和强调线) 92"/>
          <p:cNvSpPr/>
          <p:nvPr/>
        </p:nvSpPr>
        <p:spPr>
          <a:xfrm rot="16200000">
            <a:off x="5723749" y="560176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31116"/>
              <a:gd name="adj4" fmla="val -53120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903769" y="524172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线形标注 1(带边框和强调线) 94"/>
          <p:cNvSpPr/>
          <p:nvPr/>
        </p:nvSpPr>
        <p:spPr>
          <a:xfrm rot="5400000">
            <a:off x="6240438" y="5444845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34791"/>
              <a:gd name="adj4" fmla="val -34653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6492466" y="5336833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线形标注 1(带边框和强调线) 96"/>
          <p:cNvSpPr/>
          <p:nvPr/>
        </p:nvSpPr>
        <p:spPr>
          <a:xfrm rot="16200000">
            <a:off x="6768244" y="800708"/>
            <a:ext cx="432050" cy="360042"/>
          </a:xfrm>
          <a:prstGeom prst="accentBorderCallout1">
            <a:avLst>
              <a:gd name="adj1" fmla="val 18750"/>
              <a:gd name="adj2" fmla="val -8333"/>
              <a:gd name="adj3" fmla="val 192734"/>
              <a:gd name="adj4" fmla="val -459740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948264" y="764704"/>
            <a:ext cx="2160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线形标注 1(带边框和强调线) 98"/>
          <p:cNvSpPr/>
          <p:nvPr/>
        </p:nvSpPr>
        <p:spPr>
          <a:xfrm rot="5400000">
            <a:off x="8064388" y="5337212"/>
            <a:ext cx="576064" cy="360040"/>
          </a:xfrm>
          <a:prstGeom prst="accentBorderCallout1">
            <a:avLst>
              <a:gd name="adj1" fmla="val 18750"/>
              <a:gd name="adj2" fmla="val -8333"/>
              <a:gd name="adj3" fmla="val 15001"/>
              <a:gd name="adj4" fmla="val -33416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316416" y="5229200"/>
            <a:ext cx="2160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23731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毛坯房         样板房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4200085" y="642958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227770" y="1520409"/>
            <a:ext cx="720080" cy="288032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203262" y="6093296"/>
            <a:ext cx="720080" cy="288032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C:\Users\Administrator\Desktop\97v58PICE3I_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5373216"/>
            <a:ext cx="3312367" cy="1440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11</a:t>
            </a:r>
            <a:endParaRPr lang="zh-CN" altLang="en-US" sz="2000" dirty="0"/>
          </a:p>
        </p:txBody>
      </p:sp>
      <p:pic>
        <p:nvPicPr>
          <p:cNvPr id="10243" name="Picture 3" descr="C:\Users\Administrator\Desktop\16pic_848865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60648"/>
            <a:ext cx="5328592" cy="518457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835696" y="5373216"/>
            <a:ext cx="3600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(带边框和强调线) 10"/>
          <p:cNvSpPr/>
          <p:nvPr/>
        </p:nvSpPr>
        <p:spPr>
          <a:xfrm rot="5400000">
            <a:off x="323528" y="6381328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361009"/>
              <a:gd name="adj4" fmla="val 61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7544" y="6381328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1(带边框和强调线) 12"/>
          <p:cNvSpPr/>
          <p:nvPr/>
        </p:nvSpPr>
        <p:spPr>
          <a:xfrm rot="5400000">
            <a:off x="323528" y="580526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466556"/>
              <a:gd name="adj4" fmla="val 6658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580526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线形标注 1(带边框和强调线) 16"/>
          <p:cNvSpPr/>
          <p:nvPr/>
        </p:nvSpPr>
        <p:spPr>
          <a:xfrm rot="5400000">
            <a:off x="323528" y="522920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506137"/>
              <a:gd name="adj4" fmla="val 125952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544" y="522920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线形标注 1(带边框和强调线) 18"/>
          <p:cNvSpPr/>
          <p:nvPr/>
        </p:nvSpPr>
        <p:spPr>
          <a:xfrm rot="5400000">
            <a:off x="5711495" y="544522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377818"/>
              <a:gd name="adj4" fmla="val 16223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55511" y="544522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线形标注 1(带边框和强调线) 20"/>
          <p:cNvSpPr/>
          <p:nvPr/>
        </p:nvSpPr>
        <p:spPr>
          <a:xfrm rot="5400000">
            <a:off x="5724128" y="616530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443785"/>
              <a:gd name="adj4" fmla="val 9296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68144" y="616530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线形标注 1(带边框和强调线) 22"/>
          <p:cNvSpPr/>
          <p:nvPr/>
        </p:nvSpPr>
        <p:spPr>
          <a:xfrm rot="5400000">
            <a:off x="323528" y="364502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466556"/>
              <a:gd name="adj4" fmla="val 27002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7544" y="364502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(带边框和强调线) 24"/>
          <p:cNvSpPr/>
          <p:nvPr/>
        </p:nvSpPr>
        <p:spPr>
          <a:xfrm rot="5400000">
            <a:off x="323528" y="2996952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756810"/>
              <a:gd name="adj4" fmla="val 15893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7544" y="2996952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线形标注 1(带边框和强调线) 26"/>
          <p:cNvSpPr/>
          <p:nvPr/>
        </p:nvSpPr>
        <p:spPr>
          <a:xfrm rot="5400000">
            <a:off x="323528" y="234888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285148"/>
              <a:gd name="adj4" fmla="val 247991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7544" y="234888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线形标注 1(带边框和强调线) 28"/>
          <p:cNvSpPr/>
          <p:nvPr/>
        </p:nvSpPr>
        <p:spPr>
          <a:xfrm rot="5400000">
            <a:off x="323528" y="1628799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328026"/>
              <a:gd name="adj4" fmla="val 139146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7544" y="1628799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线形标注 1(带边框和强调线) 30"/>
          <p:cNvSpPr/>
          <p:nvPr/>
        </p:nvSpPr>
        <p:spPr>
          <a:xfrm rot="5400000">
            <a:off x="323528" y="980728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476451"/>
              <a:gd name="adj4" fmla="val 6328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67544" y="980728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线形标注 1(带边框和强调线) 32"/>
          <p:cNvSpPr/>
          <p:nvPr/>
        </p:nvSpPr>
        <p:spPr>
          <a:xfrm rot="5400000">
            <a:off x="323528" y="404664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-925025"/>
              <a:gd name="adj4" fmla="val 83074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7544" y="404664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线形标注 1(带边框和强调线) 35"/>
          <p:cNvSpPr/>
          <p:nvPr/>
        </p:nvSpPr>
        <p:spPr>
          <a:xfrm rot="5400000">
            <a:off x="5724128" y="486916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549332"/>
              <a:gd name="adj4" fmla="val -259953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68144" y="486916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线形标注 1(带边框和强调线) 37"/>
          <p:cNvSpPr/>
          <p:nvPr/>
        </p:nvSpPr>
        <p:spPr>
          <a:xfrm rot="5400000">
            <a:off x="5724128" y="4077072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305255"/>
              <a:gd name="adj4" fmla="val -243461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68144" y="4077072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线形标注 1(带边框和强调线) 39"/>
          <p:cNvSpPr/>
          <p:nvPr/>
        </p:nvSpPr>
        <p:spPr>
          <a:xfrm rot="5400000">
            <a:off x="5724128" y="548680"/>
            <a:ext cx="360040" cy="360040"/>
          </a:xfrm>
          <a:prstGeom prst="accentBorderCallout1">
            <a:avLst>
              <a:gd name="adj1" fmla="val 18750"/>
              <a:gd name="adj2" fmla="val -8333"/>
              <a:gd name="adj3" fmla="val 328343"/>
              <a:gd name="adj4" fmla="val 271079"/>
            </a:avLst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868144" y="548680"/>
            <a:ext cx="2160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3982" y="632563"/>
            <a:ext cx="227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Budget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Tree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预算树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660232" y="548680"/>
            <a:ext cx="2304256" cy="4320480"/>
          </a:xfrm>
          <a:prstGeom prst="roundRect">
            <a:avLst>
              <a:gd name="adj" fmla="val 11513"/>
            </a:avLst>
          </a:prstGeom>
          <a:noFill/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804248" y="1052736"/>
            <a:ext cx="2016224" cy="19442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804248" y="3429000"/>
            <a:ext cx="2016224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804248" y="4329479"/>
            <a:ext cx="2016224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6804248" y="1052736"/>
          <a:ext cx="2016224" cy="1944217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  <a:gridCol w="504056"/>
                <a:gridCol w="504056"/>
              </a:tblGrid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E46D0A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E46D0A"/>
                          </a:solidFill>
                          <a:latin typeface="Arial"/>
                        </a:rPr>
                        <a:t>品牌</a:t>
                      </a:r>
                      <a:endParaRPr lang="zh-CN" altLang="en-US" sz="1000" b="0" i="0" u="none" strike="noStrike" dirty="0">
                        <a:solidFill>
                          <a:srgbClr val="E46D0A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7156234" y="3140968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市场价           预算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64288" y="4057327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     预算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82407" y="34290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82407" y="431684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88424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00299" y="4331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dministrator\Desktop\2531170_1518492100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509120"/>
            <a:ext cx="3779912" cy="2262779"/>
          </a:xfrm>
          <a:prstGeom prst="rect">
            <a:avLst/>
          </a:prstGeom>
          <a:noFill/>
        </p:spPr>
      </p:pic>
      <p:sp>
        <p:nvSpPr>
          <p:cNvPr id="32" name="椭圆 31"/>
          <p:cNvSpPr/>
          <p:nvPr/>
        </p:nvSpPr>
        <p:spPr>
          <a:xfrm>
            <a:off x="2988184" y="1269120"/>
            <a:ext cx="3240000" cy="324000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12</a:t>
            </a:r>
            <a:endParaRPr lang="zh-CN" altLang="en-US" sz="2000" dirty="0"/>
          </a:p>
        </p:txBody>
      </p:sp>
      <p:graphicFrame>
        <p:nvGraphicFramePr>
          <p:cNvPr id="31" name="图示 30"/>
          <p:cNvGraphicFramePr/>
          <p:nvPr/>
        </p:nvGraphicFramePr>
        <p:xfrm>
          <a:off x="2411760" y="692696"/>
          <a:ext cx="43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3528" y="40466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用户群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528" y="1198493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建立由业主、装修达人、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装修师傅和品牌商家组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成的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交互生态圈。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13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14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15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16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17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18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u=988945137,1349999021&amp;fm=206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8663" y="4069804"/>
            <a:ext cx="4853737" cy="238353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893744" y="1529497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海内存知己，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天涯若比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邻。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42900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建立一个基于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邻居或附近的人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的关系网，服务这个熟悉        又陌生的圈子，并搭建、维护和巩固这种或已丢失的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社群关系。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</a:t>
            </a:r>
            <a:endParaRPr lang="zh-CN" altLang="en-US" sz="2000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611560" y="764704"/>
          <a:ext cx="763284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b0e87917394e7055b809d57211c1_1635_2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405" y="1124744"/>
            <a:ext cx="2758995" cy="367866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2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893744" y="1916832"/>
            <a:ext cx="3230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为什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么是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Link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2924944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也许是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840" y="3284984"/>
            <a:ext cx="1558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邻客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ink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居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LinkU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BeLink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里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Linked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邻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JoyLink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5230941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邻   ：与邻为善，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以邻为伴。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link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：联系，联合，联络。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3</a:t>
            </a:r>
            <a:endParaRPr lang="zh-CN" altLang="en-US" sz="2000" dirty="0"/>
          </a:p>
        </p:txBody>
      </p:sp>
      <p:pic>
        <p:nvPicPr>
          <p:cNvPr id="1026" name="Picture 2" descr="C:\Users\Administrator\Desktop\20071220212622507_2_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5877000" cy="355326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3348829">
            <a:off x="2658043" y="1896673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</a:t>
            </a:r>
            <a:endParaRPr lang="zh-CN" altLang="en-US" sz="6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 rot="3352336">
            <a:off x="1652833" y="2555825"/>
            <a:ext cx="1390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</a:t>
            </a:r>
            <a:endParaRPr lang="zh-CN" altLang="en-US" sz="6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3360000">
            <a:off x="3214518" y="1411148"/>
            <a:ext cx="71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3360000">
            <a:off x="2617012" y="2512250"/>
            <a:ext cx="4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9832" y="4073004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我们是一群邻居，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因为装修新房，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以为拼团，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而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为朋友。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我们需要、你也需要，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我们的孩子比我们，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更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渴望朋友！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Redocn_20091228190145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852936"/>
            <a:ext cx="5220072" cy="39013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4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191683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装修、团购、生活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298766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橡树湾邻居自己的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5</a:t>
            </a:r>
            <a:endParaRPr lang="zh-CN" altLang="en-US" sz="2000" dirty="0"/>
          </a:p>
        </p:txBody>
      </p:sp>
      <p:pic>
        <p:nvPicPr>
          <p:cNvPr id="4098" name="Picture 2" descr="C:\Users\Administrator\Desktop\2531170_0844202550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3456384" cy="43215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10761" y="90872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装修经验？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206084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80+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是购房主力军，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中中的年轻人，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装修属于自己的幸福小窝，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最最急需的是：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4099" y="2852936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10761" y="423328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508518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Link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建家装经验与资源共享平台，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我们提供同是业主的家装经验、心得与技巧，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都是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干货！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6</a:t>
            </a:r>
            <a:endParaRPr lang="zh-CN" altLang="en-US" sz="2000" dirty="0"/>
          </a:p>
        </p:txBody>
      </p:sp>
      <p:pic>
        <p:nvPicPr>
          <p:cNvPr id="5122" name="Picture 2" descr="C:\Users\Administrator\Desktop\2531170_14012249100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817407"/>
            <a:ext cx="6074412" cy="455580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11754" y="11967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控制预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1988840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无论是刚需还是投资，以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万市值的房产核算：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大致需要投入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15~30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万装修预算。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关键问题是：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如何合理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使用预算，控制预算。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5656" y="508518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团购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4" y="5229200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橡树湾三期拥有一个团结和谐的纯业主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群，最早收房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装修的一批邻居选择抱团取暖，全房团购。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“米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饭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团”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团长小米的粉丝和邻居组成的团购团体。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用二、三线品牌的价格，团购到一线或顶级品牌的品质。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7</a:t>
            </a:r>
            <a:endParaRPr lang="zh-CN" altLang="en-US" sz="2000" dirty="0"/>
          </a:p>
        </p:txBody>
      </p:sp>
      <p:pic>
        <p:nvPicPr>
          <p:cNvPr id="6146" name="Picture 2" descr="C:\Users\Administrator\Desktop\2457331_07402901339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836712"/>
            <a:ext cx="4536504" cy="428002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11754" y="11967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题与麻烦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2145630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智者千虑，必有一失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买错东西，买错材料，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需求供给，估算失误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01317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515719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建立可以信任的社区内部交易信息平台，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撮合线下交易。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出售、出租、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…         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Administrator\Desktop\9023796_163630351120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8184"/>
            <a:ext cx="5508104" cy="55750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8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119675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施工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060848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全包？土豪做个朋友吧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清包？时间、精力、经验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找个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靠谱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的项目经理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事半功倍！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54452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整合资源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551723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不骑白马，不念经。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Link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的项目经理和施工队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资源展示平台，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为您提供优质的项目经理、设计师、木工、水电工、泥工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都是由邻居们亲身体验过，验收过的，靠谱！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983</Words>
  <Application>Microsoft Office PowerPoint</Application>
  <PresentationFormat>全屏显示(4:3)</PresentationFormat>
  <Paragraphs>199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35</cp:revision>
  <dcterms:modified xsi:type="dcterms:W3CDTF">2016-01-18T14:07:48Z</dcterms:modified>
</cp:coreProperties>
</file>