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12</a:t>
            </a:r>
            <a:endParaRPr lang="zh-CN" altLang="en-US" sz="2000" dirty="0"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1166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互联社群生态系统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4463609" y="2576021"/>
            <a:ext cx="0" cy="360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064181" y="3464625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451734" y="4040689"/>
            <a:ext cx="0" cy="3600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27545" y="3465383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52599" y="3464625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63609" y="1135861"/>
            <a:ext cx="0" cy="36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039087" y="3465383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52492" y="5480889"/>
            <a:ext cx="0" cy="36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23928" y="2924944"/>
            <a:ext cx="1080000" cy="10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价值平台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987824" y="1989598"/>
            <a:ext cx="2952000" cy="295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07039" y="585821"/>
            <a:ext cx="5760000" cy="57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707904" y="1987623"/>
            <a:ext cx="1512168" cy="295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23928" y="1484904"/>
            <a:ext cx="1080000" cy="10800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业主用户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12053" y="4376979"/>
            <a:ext cx="1080000" cy="10800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装修师傅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76277" y="2708162"/>
            <a:ext cx="2952000" cy="1512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23635" y="2924944"/>
            <a:ext cx="1080000" cy="10800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专业达人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36096" y="2924944"/>
            <a:ext cx="1080000" cy="10800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品牌商家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653" y="1166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进化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19672" y="1317019"/>
            <a:ext cx="5760000" cy="43204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314485" y="585063"/>
            <a:ext cx="4320000" cy="57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019686" y="212390"/>
            <a:ext cx="900000" cy="9000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众筹股东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07053" y="5854001"/>
            <a:ext cx="900000" cy="9000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签约团队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24514" y="3021460"/>
            <a:ext cx="900000" cy="9000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战略同盟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27491" y="3021460"/>
            <a:ext cx="900000" cy="9000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网红大咖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395536" y="6165304"/>
            <a:ext cx="360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5536" y="6597352"/>
            <a:ext cx="36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2381" y="6021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利益链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2381" y="64335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价值链</a:t>
            </a:r>
            <a:endParaRPr lang="zh-CN" altLang="en-US" sz="1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51" grpId="0" animBg="1"/>
      <p:bldP spid="52" grpId="0" animBg="1"/>
      <p:bldP spid="23" grpId="0" animBg="1"/>
      <p:bldP spid="25" grpId="0" animBg="1"/>
      <p:bldP spid="54" grpId="0" animBg="1"/>
      <p:bldP spid="27" grpId="0" animBg="1"/>
      <p:bldP spid="26" grpId="0" animBg="1"/>
      <p:bldP spid="56" grpId="0"/>
      <p:bldP spid="57" grpId="0" animBg="1"/>
      <p:bldP spid="58" grpId="0" animBg="1"/>
      <p:bldP spid="24" grpId="0" animBg="1"/>
      <p:bldP spid="28" grpId="0" animBg="1"/>
      <p:bldP spid="29" grpId="0" animBg="1"/>
      <p:bldP spid="30" grpId="0" animBg="1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54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93</cp:revision>
  <dcterms:modified xsi:type="dcterms:W3CDTF">2016-01-27T16:20:12Z</dcterms:modified>
</cp:coreProperties>
</file>