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7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16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16416" y="638132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Link 15</a:t>
            </a:r>
            <a:endParaRPr lang="zh-CN" altLang="en-US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52034" y="1736872"/>
            <a:ext cx="547558" cy="540000"/>
            <a:chOff x="251520" y="1988840"/>
            <a:chExt cx="547558" cy="540000"/>
          </a:xfrm>
        </p:grpSpPr>
        <p:sp>
          <p:nvSpPr>
            <p:cNvPr id="6" name="椭圆 5"/>
            <p:cNvSpPr/>
            <p:nvPr/>
          </p:nvSpPr>
          <p:spPr>
            <a:xfrm>
              <a:off x="251520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339" y="199374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传统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渠道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00920" y="1737191"/>
            <a:ext cx="565973" cy="546970"/>
            <a:chOff x="1979712" y="1988840"/>
            <a:chExt cx="565973" cy="546970"/>
          </a:xfrm>
        </p:grpSpPr>
        <p:sp>
          <p:nvSpPr>
            <p:cNvPr id="9" name="椭圆 8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1946" y="201259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商家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联盟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5095" y="4897496"/>
            <a:ext cx="543739" cy="547728"/>
            <a:chOff x="394778" y="4797152"/>
            <a:chExt cx="543739" cy="547728"/>
          </a:xfrm>
        </p:grpSpPr>
        <p:sp>
          <p:nvSpPr>
            <p:cNvPr id="12" name="椭圆 11"/>
            <p:cNvSpPr/>
            <p:nvPr/>
          </p:nvSpPr>
          <p:spPr>
            <a:xfrm>
              <a:off x="395536" y="479715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4778" y="482166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业主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推荐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14579" y="4904785"/>
            <a:ext cx="555614" cy="540439"/>
            <a:chOff x="2195736" y="4869160"/>
            <a:chExt cx="555614" cy="540439"/>
          </a:xfrm>
        </p:grpSpPr>
        <p:sp>
          <p:nvSpPr>
            <p:cNvPr id="15" name="椭圆 14"/>
            <p:cNvSpPr/>
            <p:nvPr/>
          </p:nvSpPr>
          <p:spPr>
            <a:xfrm>
              <a:off x="2195736" y="486916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7611" y="488637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箭头连接符 16"/>
          <p:cNvCxnSpPr>
            <a:stCxn id="51" idx="6"/>
            <a:endCxn id="18" idx="1"/>
          </p:cNvCxnSpPr>
          <p:nvPr/>
        </p:nvCxnSpPr>
        <p:spPr>
          <a:xfrm>
            <a:off x="2027417" y="3571506"/>
            <a:ext cx="744383" cy="14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771800" y="3212976"/>
            <a:ext cx="144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WEB&amp;APP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11560" y="2636912"/>
            <a:ext cx="165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4"/>
          </p:cNvCxnSpPr>
          <p:nvPr/>
        </p:nvCxnSpPr>
        <p:spPr>
          <a:xfrm>
            <a:off x="622034" y="2276872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39273" y="2636912"/>
            <a:ext cx="0" cy="335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67744" y="2276872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0800000">
            <a:off x="634736" y="4523257"/>
            <a:ext cx="165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>
            <a:off x="2280262" y="4523257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>
            <a:off x="1427398" y="4172870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0800000">
            <a:off x="634552" y="4523257"/>
            <a:ext cx="0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560125" y="1329891"/>
            <a:ext cx="0" cy="22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223728" y="3561141"/>
            <a:ext cx="3482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4752000" y="3378867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740125" y="1146743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4752000" y="6153070"/>
            <a:ext cx="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11591" y="32968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56666" y="1145007"/>
            <a:ext cx="1116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品牌集中营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956548" y="4832267"/>
            <a:ext cx="115212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米饭团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46189" y="3382024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秀吧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967665" y="6153112"/>
            <a:ext cx="1152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后台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 flipV="1">
            <a:off x="6143791" y="5012859"/>
            <a:ext cx="11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7369140" y="4737019"/>
            <a:ext cx="543739" cy="540000"/>
            <a:chOff x="1978196" y="1988840"/>
            <a:chExt cx="543739" cy="540000"/>
          </a:xfrm>
        </p:grpSpPr>
        <p:sp>
          <p:nvSpPr>
            <p:cNvPr id="39" name="椭圆 38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78196" y="21142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团购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 flipV="1">
            <a:off x="6168809" y="6333704"/>
            <a:ext cx="11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369953" y="6058110"/>
            <a:ext cx="554098" cy="540000"/>
            <a:chOff x="1979712" y="1988840"/>
            <a:chExt cx="554098" cy="540000"/>
          </a:xfrm>
        </p:grpSpPr>
        <p:sp>
          <p:nvSpPr>
            <p:cNvPr id="43" name="椭圆 42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90071" y="200415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联合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推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340319" y="60441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合作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 flipV="1">
            <a:off x="4566095" y="5012859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560125" y="3537391"/>
            <a:ext cx="0" cy="147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560125" y="5013336"/>
            <a:ext cx="0" cy="133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0"/>
            <a:ext cx="1616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Brands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829293" y="2972444"/>
            <a:ext cx="1198124" cy="1198124"/>
            <a:chOff x="1525312" y="1951"/>
            <a:chExt cx="1198124" cy="1198124"/>
          </a:xfrm>
          <a:solidFill>
            <a:schemeClr val="accent6">
              <a:lumMod val="50000"/>
            </a:schemeClr>
          </a:solidFill>
        </p:grpSpPr>
        <p:sp>
          <p:nvSpPr>
            <p:cNvPr id="51" name="椭圆 50"/>
            <p:cNvSpPr/>
            <p:nvPr/>
          </p:nvSpPr>
          <p:spPr>
            <a:xfrm>
              <a:off x="1525312" y="1951"/>
              <a:ext cx="1198124" cy="1198124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椭圆 4"/>
            <p:cNvSpPr/>
            <p:nvPr/>
          </p:nvSpPr>
          <p:spPr>
            <a:xfrm>
              <a:off x="1703244" y="177412"/>
              <a:ext cx="847202" cy="84720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品牌商家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111853" y="35840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3809" y="327310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原创、实名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369195" y="3279156"/>
            <a:ext cx="543739" cy="546267"/>
            <a:chOff x="1978196" y="1988840"/>
            <a:chExt cx="543739" cy="546267"/>
          </a:xfrm>
        </p:grpSpPr>
        <p:sp>
          <p:nvSpPr>
            <p:cNvPr id="62" name="椭圆 61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品牌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秀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884368" y="3140968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团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队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示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7956799" y="3561141"/>
            <a:ext cx="3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2493" y="35730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 rot="5400000">
            <a:off x="6740801" y="2958141"/>
            <a:ext cx="0" cy="120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6107152" y="1320808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6466932" y="644438"/>
            <a:ext cx="0" cy="68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44208" y="3739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交流、上门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377012" y="359840"/>
            <a:ext cx="543739" cy="573388"/>
            <a:chOff x="1978196" y="1988840"/>
            <a:chExt cx="543739" cy="573388"/>
          </a:xfrm>
        </p:grpSpPr>
        <p:sp>
          <p:nvSpPr>
            <p:cNvPr id="77" name="椭圆 76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78196" y="203900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售后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368437" y="1036549"/>
            <a:ext cx="543739" cy="546267"/>
            <a:chOff x="1978196" y="1988840"/>
            <a:chExt cx="543739" cy="546267"/>
          </a:xfrm>
        </p:grpSpPr>
        <p:sp>
          <p:nvSpPr>
            <p:cNvPr id="80" name="椭圆 79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 flipH="1">
            <a:off x="7932626" y="1317018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5400000">
            <a:off x="6900812" y="215872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5400000">
            <a:off x="6911929" y="890088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6467958" y="1317473"/>
            <a:ext cx="0" cy="68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5400000">
            <a:off x="6899958" y="1568715"/>
            <a:ext cx="0" cy="86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368437" y="1720246"/>
            <a:ext cx="543739" cy="546267"/>
            <a:chOff x="1978196" y="1988840"/>
            <a:chExt cx="543739" cy="546267"/>
          </a:xfrm>
        </p:grpSpPr>
        <p:sp>
          <p:nvSpPr>
            <p:cNvPr id="88" name="椭圆 87"/>
            <p:cNvSpPr/>
            <p:nvPr/>
          </p:nvSpPr>
          <p:spPr>
            <a:xfrm>
              <a:off x="1979712" y="19888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78196" y="201188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广告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467958" y="101786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原创、实名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474463" y="171259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促销、推新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H="1">
            <a:off x="7928568" y="2000715"/>
            <a:ext cx="36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8248152" y="1088864"/>
            <a:ext cx="800219" cy="1116000"/>
            <a:chOff x="8248152" y="1088864"/>
            <a:chExt cx="800219" cy="1116000"/>
          </a:xfrm>
        </p:grpSpPr>
        <p:sp>
          <p:nvSpPr>
            <p:cNvPr id="94" name="圆角矩形 93"/>
            <p:cNvSpPr/>
            <p:nvPr/>
          </p:nvSpPr>
          <p:spPr>
            <a:xfrm rot="16200000">
              <a:off x="8082452" y="1322828"/>
              <a:ext cx="1116000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48152" y="123945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被分享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被点赞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获取积分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获取好评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6" name="直接连接符 95"/>
          <p:cNvCxnSpPr/>
          <p:nvPr/>
        </p:nvCxnSpPr>
        <p:spPr>
          <a:xfrm flipH="1">
            <a:off x="8748464" y="2204864"/>
            <a:ext cx="0" cy="108000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8400299" y="3320673"/>
            <a:ext cx="658206" cy="576000"/>
            <a:chOff x="8400299" y="3320673"/>
            <a:chExt cx="658206" cy="576000"/>
          </a:xfrm>
        </p:grpSpPr>
        <p:sp>
          <p:nvSpPr>
            <p:cNvPr id="98" name="圆角矩形 97"/>
            <p:cNvSpPr/>
            <p:nvPr/>
          </p:nvSpPr>
          <p:spPr>
            <a:xfrm rot="16200000">
              <a:off x="8436299" y="3284673"/>
              <a:ext cx="576000" cy="6480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412174" y="338074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新订单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228184" y="47259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关注、加入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 rot="5400000">
            <a:off x="8346618" y="4599176"/>
            <a:ext cx="0" cy="82800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8748464" y="3933056"/>
            <a:ext cx="0" cy="108000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263809" y="35610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集赞、评价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500"/>
                            </p:stCondLst>
                            <p:childTnLst>
                              <p:par>
                                <p:cTn id="2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/>
      <p:bldP spid="33" grpId="0" animBg="1"/>
      <p:bldP spid="34" grpId="0" animBg="1"/>
      <p:bldP spid="35" grpId="0" animBg="1"/>
      <p:bldP spid="36" grpId="0" animBg="1"/>
      <p:bldP spid="45" grpId="0"/>
      <p:bldP spid="53" grpId="0"/>
      <p:bldP spid="57" grpId="0"/>
      <p:bldP spid="65" grpId="0"/>
      <p:bldP spid="68" grpId="0"/>
      <p:bldP spid="75" grpId="0"/>
      <p:bldP spid="90" grpId="0"/>
      <p:bldP spid="91" grpId="0"/>
      <p:bldP spid="100" grpId="0"/>
      <p:bldP spid="10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125</Words>
  <Application>Microsoft Office PowerPoint</Application>
  <PresentationFormat>全屏显示(4:3)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98</cp:revision>
  <dcterms:modified xsi:type="dcterms:W3CDTF">2016-02-03T14:57:51Z</dcterms:modified>
</cp:coreProperties>
</file>