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Proxima Nova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ProximaNova-bold.fntdata"/><Relationship Id="rId16" Type="http://schemas.openxmlformats.org/officeDocument/2006/relationships/font" Target="fonts/ProximaNova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ProximaNova-boldItalic.fntdata"/><Relationship Id="rId6" Type="http://schemas.openxmlformats.org/officeDocument/2006/relationships/slide" Target="slides/slide1.xml"/><Relationship Id="rId18" Type="http://schemas.openxmlformats.org/officeDocument/2006/relationships/font" Target="fonts/ProximaNova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7564c9a208_1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7564c9a208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6b4501a20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6b4501a20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75555b4faf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75555b4fa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-	didnt start closing out issues until wednesday, didnt close on time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Managed to get everyone in check on wednesday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Had 1 individual group meeting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2 group meetings w/ other teams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75555b4faf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75555b4fa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-average velocity is 36.8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finished a total 184 story points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for our last sprint, we mentioned that we had a lot of catching up to do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thats is why there is a huge spike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7564c9a208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7564c9a208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-creating a android application that uses geolocation to help users who live in food deserts to find healthy food.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It enables vendors to create account &amp; display food items (low cost or free).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also users are able to see the vendor’s location details (phone #, address, hours, and the rating of vendor’s food.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6b503c0f98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6b503c0f98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-we believe our product is valuable because of the problem that persists in our society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-we know there are alot of health problems that are associated w/ eating unhealthy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our application raises awareness in picking healthy food options.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+ this app paves a way for small vendors to increase their attention to their name and revenue. 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7564c9a20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7564c9a20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75555b4faf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75555b4faf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75555b4faf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75555b4faf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6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Relationship Id="rId5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311700" y="997325"/>
            <a:ext cx="8520600" cy="11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Food Oasis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26"/>
            <a:ext cx="8123100" cy="172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4 - November </a:t>
            </a:r>
            <a:r>
              <a:rPr lang="en"/>
              <a:t>19th, 2019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Project Manager: Minhaj Shujauddin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Scrum Master: Stephen Gilbert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Programmers: Mike Fanor and Daniel Green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Q&amp;A: Paulyn Monasterio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  <p:sp>
        <p:nvSpPr>
          <p:cNvPr id="123" name="Google Shape;123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Burndown Chart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Velocity Chart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Product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Value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Completed Stories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Design Pattern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Backlog</a:t>
            </a:r>
            <a:r>
              <a:rPr lang="en"/>
              <a:t> Stories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Burndown Chart</a:t>
            </a:r>
            <a:endParaRPr/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1825" y="1017725"/>
            <a:ext cx="8460474" cy="392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Velocity Chart</a:t>
            </a:r>
            <a:endParaRPr/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8050" y="917150"/>
            <a:ext cx="7868301" cy="40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3963" y="1362063"/>
            <a:ext cx="2943225" cy="120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Product</a:t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are developing an Android application called Food Oasis that uses geolocation to help users that live in food deserts search for quality food sources that are available nearby.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 Our Android application had features that allow vendors to create an account and display quality food items that are either low cost or free. 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 Users will also be able to see the vendor’s location details such as phone number, address, working hours and the rating of the vendor’s quality of food.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the Value of Food Oasis?	</a:t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 We believe our product is very valuable because of this ongoing dilemma in society, as has been discussed prior.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 We know that there are many health problems that are associated to eating these type of unhealthy options.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 Our technology can raise awareness of healthy food options and reduce risks.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 Our application can increase revenue for small vendors and increase their reach in communities.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550150" y="276650"/>
            <a:ext cx="3209400" cy="184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Completed Stories</a:t>
            </a:r>
            <a:endParaRPr/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4150" y="128575"/>
            <a:ext cx="2991251" cy="1717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04150" y="1924063"/>
            <a:ext cx="2991250" cy="1692621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04149" y="3694590"/>
            <a:ext cx="2991249" cy="8424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746775" y="128575"/>
            <a:ext cx="1339425" cy="100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746776" y="1183625"/>
            <a:ext cx="1339425" cy="9335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746775" y="2217349"/>
            <a:ext cx="1339425" cy="708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Façade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20"/>
          <p:cNvSpPr txBox="1"/>
          <p:nvPr>
            <p:ph idx="1" type="body"/>
          </p:nvPr>
        </p:nvSpPr>
        <p:spPr>
          <a:xfrm>
            <a:off x="183100" y="1143300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All of the groups in Food Oasis are using Façade, HyperHex included.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Natural fit for a mobile app.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Keep functionality simple, intuitive.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Minimize steps between user and food.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There are two main examples: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Login/Registration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Search/Listing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Both involve accessing external resources.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Firebase, Google Maps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Since we are in charge of the forwards facing app, it’s especially relevant to us.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9" name="Google Shape;109;p20"/>
          <p:cNvPicPr preferRelativeResize="0"/>
          <p:nvPr/>
        </p:nvPicPr>
        <p:blipFill rotWithShape="1">
          <a:blip r:embed="rId3">
            <a:alphaModFix/>
          </a:blip>
          <a:srcRect b="-1522" l="0" r="2619" t="0"/>
          <a:stretch/>
        </p:blipFill>
        <p:spPr>
          <a:xfrm>
            <a:off x="4092200" y="163675"/>
            <a:ext cx="4962150" cy="4900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Backlog Stories</a:t>
            </a:r>
            <a:endParaRPr/>
          </a:p>
        </p:txBody>
      </p:sp>
      <p:pic>
        <p:nvPicPr>
          <p:cNvPr id="115" name="Google Shape;11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5825" y="1152475"/>
            <a:ext cx="2138500" cy="3738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53388" y="1208075"/>
            <a:ext cx="2138500" cy="36270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79925" y="2916450"/>
            <a:ext cx="2061850" cy="105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