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Varela Round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VarelaRound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e5cbb47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be5cbb47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f4f6e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bf4f6e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be5c950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be5c950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be5c950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be5c950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final product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Web services → maps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Data storage → firebase</a:t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be5c950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be5c950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have it set up so that users of the app can view vendor details (location and inventory)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bf4f6edb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bf4f6edb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e5c9504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e5c950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e5c950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e5c950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a ton of issues for this final sprint, and these are just a few.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get most of them done.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b237c88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1b237c8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f4f6ed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f4f6ed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e5cbb4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e5cbb4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e5cbb47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be5cbb47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e5cbb47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be5cbb47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e5cbb47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e5cbb47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e5cbb47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be5cbb47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out decoration">
  <p:cSld name="BLANK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3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7813718" y="4683129"/>
            <a:ext cx="499200" cy="499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 rot="2700000">
            <a:off x="14775" y="2902622"/>
            <a:ext cx="497237" cy="497237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 rot="2700000">
            <a:off x="8520218" y="1141799"/>
            <a:ext cx="719128" cy="71912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 rot="-1799089">
            <a:off x="8562084" y="3081720"/>
            <a:ext cx="542049" cy="542049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 rot="-1528015">
            <a:off x="184406" y="4107717"/>
            <a:ext cx="826066" cy="826066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1240046" y="3562976"/>
            <a:ext cx="412500" cy="4125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7555136" y="603174"/>
            <a:ext cx="389700" cy="3897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 rot="-722532">
            <a:off x="970776" y="658602"/>
            <a:ext cx="593869" cy="593869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957723" y="-74674"/>
            <a:ext cx="355200" cy="355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 rot="1500134">
            <a:off x="270777" y="190736"/>
            <a:ext cx="354191" cy="354191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7675748" y="3826977"/>
            <a:ext cx="511800" cy="5118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2065152" y="244976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1857705" y="4581900"/>
            <a:ext cx="238500" cy="2385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3015532" y="94100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8066932" y="2335938"/>
            <a:ext cx="239400" cy="2394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3200947" y="4718270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1348282" y="2445799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5643076" y="4619286"/>
            <a:ext cx="344700" cy="344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422057" y="132477"/>
            <a:ext cx="232200" cy="2322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5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5"/>
          <p:cNvSpPr/>
          <p:nvPr/>
        </p:nvSpPr>
        <p:spPr>
          <a:xfrm>
            <a:off x="4409077" y="259889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  <a:defRPr i="1" sz="2400"/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5pPr>
            <a:lvl6pPr indent="-3810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6pPr>
            <a:lvl7pPr indent="-3810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105" name="Google Shape;105;p6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b="0" i="0" sz="9600" u="none" cap="none" strike="noStrike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×"/>
              <a:defRPr sz="2800"/>
            </a:lvl1pPr>
            <a:lvl2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2pPr>
            <a:lvl3pPr indent="-4064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3pPr>
            <a:lvl4pPr indent="-4064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4pPr>
            <a:lvl5pPr indent="-4064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5pPr>
            <a:lvl6pPr indent="-4064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6pPr>
            <a:lvl7pPr indent="-4064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33" name="Google Shape;133;p7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8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4" name="Google Shape;164;p8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/>
          <p:nvPr/>
        </p:nvSpPr>
        <p:spPr>
          <a:xfrm flipH="1" rot="10800000">
            <a:off x="0" y="4394700"/>
            <a:ext cx="9144000" cy="748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41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 flipH="1" rot="10800000">
            <a:off x="25" y="0"/>
            <a:ext cx="9144000" cy="43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 flipH="1" rot="10800000">
            <a:off x="600363" y="446821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/>
          <p:nvPr/>
        </p:nvSpPr>
        <p:spPr>
          <a:xfrm flipH="1" rot="10800000">
            <a:off x="2072752" y="4305585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 flipH="1" rot="-9504435">
            <a:off x="1719786" y="4902830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/>
          <p:nvPr/>
        </p:nvSpPr>
        <p:spPr>
          <a:xfrm flipH="1" rot="10800000">
            <a:off x="7099013" y="489876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 flipH="1" rot="9749673">
            <a:off x="6663925" y="4453738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 flipH="1" rot="9301861">
            <a:off x="8006334" y="4368566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 flipH="1" rot="10800000">
            <a:off x="990538" y="486410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/>
          <p:nvPr/>
        </p:nvSpPr>
        <p:spPr>
          <a:xfrm flipH="1" rot="9577518">
            <a:off x="108260" y="4767237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 flipH="1" rot="8100000">
            <a:off x="1289705" y="4512591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/>
          <p:nvPr/>
        </p:nvSpPr>
        <p:spPr>
          <a:xfrm flipH="1" rot="10800000">
            <a:off x="8761763" y="459625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/>
          <p:nvPr/>
        </p:nvSpPr>
        <p:spPr>
          <a:xfrm flipH="1" rot="10800000">
            <a:off x="8309194" y="4823445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/>
          <p:nvPr/>
        </p:nvSpPr>
        <p:spPr>
          <a:xfrm flipH="1" rot="10800000">
            <a:off x="7656300" y="4650068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BD1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ts val="3000"/>
              <a:buFont typeface="Varela Round"/>
              <a:buChar char="×"/>
              <a:defRPr b="0" i="0" sz="30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b="0" i="0" sz="24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b="0" i="0" sz="24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b="0" i="0" sz="1800" u="none" cap="none" strike="noStrik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2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BD1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ctrTitle"/>
          </p:nvPr>
        </p:nvSpPr>
        <p:spPr>
          <a:xfrm>
            <a:off x="1842000" y="1002750"/>
            <a:ext cx="5460000" cy="15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Oasis/Saver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Hyper-Hex</a:t>
            </a:r>
            <a:endParaRPr sz="3600"/>
          </a:p>
        </p:txBody>
      </p:sp>
      <p:sp>
        <p:nvSpPr>
          <p:cNvPr id="208" name="Google Shape;208;p12"/>
          <p:cNvSpPr txBox="1"/>
          <p:nvPr/>
        </p:nvSpPr>
        <p:spPr>
          <a:xfrm>
            <a:off x="2659200" y="3059875"/>
            <a:ext cx="38256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Project Manager:</a:t>
            </a: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Stephen Gilbert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Scrum Master: </a:t>
            </a: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Mike Fanor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Senior Programmer: </a:t>
            </a: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Daniel Green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Junior Programmer: </a:t>
            </a: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Paulyn Monasterio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QA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: </a:t>
            </a: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Minhaj Shujauddin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Product Model</a:t>
            </a:r>
            <a:endParaRPr/>
          </a:p>
        </p:txBody>
      </p:sp>
      <p:pic>
        <p:nvPicPr>
          <p:cNvPr id="265" name="Google Shape;2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088" y="1225975"/>
            <a:ext cx="5355830" cy="3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and Divergences</a:t>
            </a:r>
            <a:endParaRPr/>
          </a:p>
        </p:txBody>
      </p:sp>
      <p:sp>
        <p:nvSpPr>
          <p:cNvPr id="271" name="Google Shape;271;p22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Our original plan turned out broadly correct.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We were only working on the front end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Split in two segments: vendors and users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Both interact with same data, different ways.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This wasn’t without issues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Primarily communication of requirements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Sahara’s Firebase is our database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5113600" y="0"/>
            <a:ext cx="28809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</a:t>
            </a:r>
            <a:endParaRPr/>
          </a:p>
        </p:txBody>
      </p:sp>
      <p:pic>
        <p:nvPicPr>
          <p:cNvPr descr="Image result for google firebase" id="277" name="Google Shape;2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450" y="1619125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oogle maps" id="278" name="Google Shape;2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562" y="1719263"/>
            <a:ext cx="17049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3"/>
          <p:cNvSpPr txBox="1"/>
          <p:nvPr>
            <p:ph type="title"/>
          </p:nvPr>
        </p:nvSpPr>
        <p:spPr>
          <a:xfrm>
            <a:off x="1107450" y="-16375"/>
            <a:ext cx="27051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product looks like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125" y="1293476"/>
            <a:ext cx="2042724" cy="343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300" y="1293475"/>
            <a:ext cx="1820324" cy="34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25" y="1293475"/>
            <a:ext cx="1983624" cy="34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6875" y="1293475"/>
            <a:ext cx="1820350" cy="339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4770200" y="1226200"/>
            <a:ext cx="38886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Not done</a:t>
            </a:r>
            <a:endParaRPr u="sng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Menu bar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Vendor detai</a:t>
            </a:r>
            <a:r>
              <a:rPr lang="en" sz="2000"/>
              <a:t>ls</a:t>
            </a:r>
            <a:endParaRPr sz="2000"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290150" y="1226200"/>
            <a:ext cx="38886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Done</a:t>
            </a:r>
            <a:endParaRPr u="sng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Splash screen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Map integration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Registration/login pages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×"/>
            </a:pPr>
            <a:r>
              <a:rPr lang="en" sz="2000"/>
              <a:t>Vendor dashboard</a:t>
            </a:r>
            <a:endParaRPr sz="2000"/>
          </a:p>
        </p:txBody>
      </p:sp>
      <p:sp>
        <p:nvSpPr>
          <p:cNvPr id="295" name="Google Shape;295;p2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Features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Complications</a:t>
            </a:r>
            <a:endParaRPr/>
          </a:p>
        </p:txBody>
      </p:sp>
      <p:sp>
        <p:nvSpPr>
          <p:cNvPr id="301" name="Google Shape;301;p26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Despite constant communication, issues emerged.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At one point we built the same page three times.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Thought things were ready, but vital pages were undone.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Had to play catch up.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868500" y="228270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66666"/>
                </a:solidFill>
              </a:rPr>
              <a:t>Any questions?</a:t>
            </a:r>
            <a:endParaRPr sz="6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214" name="Google Shape;2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50" y="1229472"/>
            <a:ext cx="2413800" cy="38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875" y="1666850"/>
            <a:ext cx="1784775" cy="29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7238" y="1666850"/>
            <a:ext cx="1952350" cy="31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50" y="1113450"/>
            <a:ext cx="7545801" cy="38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Chart</a:t>
            </a:r>
            <a:endParaRPr/>
          </a:p>
        </p:txBody>
      </p:sp>
      <p:pic>
        <p:nvPicPr>
          <p:cNvPr id="228" name="Google Shape;2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50" y="1307800"/>
            <a:ext cx="7991101" cy="34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- Value Provided</a:t>
            </a:r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Increase awareness of local healthy food sources.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Provide access to those most in need.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Increase outreach of small businesses and charities.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People living in food deserts and food swamps.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Local food providers and charities.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We want to connect the two.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to Competition</a:t>
            </a:r>
            <a:endParaRPr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868550" y="133165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/>
              <a:t>We are so much better it’s actually painful.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specifically, our competition is local to Georgia and hosted through Facebook.</a:t>
            </a:r>
            <a:endParaRPr/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Too narrow in scope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Horrible platform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Privacy concerns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Too much baggage.</a:t>
            </a:r>
            <a:endParaRPr/>
          </a:p>
        </p:txBody>
      </p:sp>
      <p:sp>
        <p:nvSpPr>
          <p:cNvPr id="252" name="Google Shape;252;p19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to Competition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Concept Model</a:t>
            </a:r>
            <a:endParaRPr/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35123" r="5274" t="3623"/>
          <a:stretch/>
        </p:blipFill>
        <p:spPr>
          <a:xfrm rot="-5400000">
            <a:off x="2452177" y="-1546998"/>
            <a:ext cx="4239746" cy="91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