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d93976f2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d93976f2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d93976f2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d93976f2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d93976f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d93976f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d93976f2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2d93976f2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d93976f2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2d93976f2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d93976f2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2d93976f2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d93976f2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2d93976f2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Textract supports: JPG, PNG, TIFF, 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 decipher text even with marker over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Does not predict characters when covered completely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Cursive writing is understood properly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May be problematic when text is too small and too blurry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(as long as good photos are taken, there won’t be issues)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42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400000" y="1017725"/>
            <a:ext cx="1001400" cy="667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149900" y="1017725"/>
            <a:ext cx="1055100" cy="667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Lambda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3757300" y="1017725"/>
            <a:ext cx="1055100" cy="667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 file to S3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5399800" y="1017725"/>
            <a:ext cx="1055100" cy="667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Lambda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7168300" y="1017725"/>
            <a:ext cx="1001400" cy="667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</a:t>
            </a:r>
            <a:endParaRPr/>
          </a:p>
        </p:txBody>
      </p:sp>
      <p:cxnSp>
        <p:nvCxnSpPr>
          <p:cNvPr id="66" name="Google Shape;66;p14"/>
          <p:cNvCxnSpPr>
            <a:stCxn id="61" idx="3"/>
            <a:endCxn id="62" idx="1"/>
          </p:cNvCxnSpPr>
          <p:nvPr/>
        </p:nvCxnSpPr>
        <p:spPr>
          <a:xfrm>
            <a:off x="1401400" y="1351475"/>
            <a:ext cx="74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4"/>
          <p:cNvCxnSpPr>
            <a:endCxn id="63" idx="1"/>
          </p:cNvCxnSpPr>
          <p:nvPr/>
        </p:nvCxnSpPr>
        <p:spPr>
          <a:xfrm>
            <a:off x="3205000" y="1351475"/>
            <a:ext cx="55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>
            <a:stCxn id="63" idx="3"/>
            <a:endCxn id="64" idx="1"/>
          </p:cNvCxnSpPr>
          <p:nvPr/>
        </p:nvCxnSpPr>
        <p:spPr>
          <a:xfrm>
            <a:off x="4812400" y="1351475"/>
            <a:ext cx="58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>
            <a:stCxn id="64" idx="3"/>
            <a:endCxn id="65" idx="1"/>
          </p:cNvCxnSpPr>
          <p:nvPr/>
        </p:nvCxnSpPr>
        <p:spPr>
          <a:xfrm>
            <a:off x="6454900" y="1351475"/>
            <a:ext cx="71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4"/>
          <p:cNvSpPr/>
          <p:nvPr/>
        </p:nvSpPr>
        <p:spPr>
          <a:xfrm>
            <a:off x="7141450" y="2182625"/>
            <a:ext cx="1055100" cy="667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textract lambda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5352400" y="2208000"/>
            <a:ext cx="1149900" cy="727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Textract + S3 process</a:t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3757300" y="2182625"/>
            <a:ext cx="1055100" cy="667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textract lambda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2176750" y="2238000"/>
            <a:ext cx="1001400" cy="667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400000" y="2238000"/>
            <a:ext cx="1055100" cy="667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modify data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426850" y="3320400"/>
            <a:ext cx="1001400" cy="667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</a:t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1941475" y="3320400"/>
            <a:ext cx="1505100" cy="667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DBpopulator lambda</a:t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3959800" y="3320400"/>
            <a:ext cx="748500" cy="667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RDS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5116375" y="3320400"/>
            <a:ext cx="1505100" cy="667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DBpopulator lambda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7168300" y="3320400"/>
            <a:ext cx="1001400" cy="667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</a:t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7141450" y="4387800"/>
            <a:ext cx="1149900" cy="667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populate page lambda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5792200" y="4372800"/>
            <a:ext cx="748500" cy="667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RDS</a:t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3997050" y="4372800"/>
            <a:ext cx="1149900" cy="667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populate page lambda</a:t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2318200" y="4372800"/>
            <a:ext cx="1001400" cy="667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</a:t>
            </a:r>
            <a:endParaRPr/>
          </a:p>
        </p:txBody>
      </p:sp>
      <p:cxnSp>
        <p:nvCxnSpPr>
          <p:cNvPr id="84" name="Google Shape;84;p14"/>
          <p:cNvCxnSpPr>
            <a:stCxn id="65" idx="2"/>
            <a:endCxn id="70" idx="0"/>
          </p:cNvCxnSpPr>
          <p:nvPr/>
        </p:nvCxnSpPr>
        <p:spPr>
          <a:xfrm>
            <a:off x="7669000" y="1685225"/>
            <a:ext cx="0" cy="4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4"/>
          <p:cNvCxnSpPr>
            <a:endCxn id="71" idx="3"/>
          </p:cNvCxnSpPr>
          <p:nvPr/>
        </p:nvCxnSpPr>
        <p:spPr>
          <a:xfrm flipH="1">
            <a:off x="6502300" y="2516250"/>
            <a:ext cx="639000" cy="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4"/>
          <p:cNvCxnSpPr>
            <a:stCxn id="71" idx="1"/>
            <a:endCxn id="72" idx="3"/>
          </p:cNvCxnSpPr>
          <p:nvPr/>
        </p:nvCxnSpPr>
        <p:spPr>
          <a:xfrm rot="10800000">
            <a:off x="4812400" y="2516250"/>
            <a:ext cx="540000" cy="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4"/>
          <p:cNvCxnSpPr>
            <a:stCxn id="72" idx="1"/>
            <a:endCxn id="73" idx="3"/>
          </p:cNvCxnSpPr>
          <p:nvPr/>
        </p:nvCxnSpPr>
        <p:spPr>
          <a:xfrm flipH="1">
            <a:off x="3178300" y="2516375"/>
            <a:ext cx="579000" cy="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4"/>
          <p:cNvCxnSpPr>
            <a:stCxn id="73" idx="1"/>
            <a:endCxn id="74" idx="3"/>
          </p:cNvCxnSpPr>
          <p:nvPr/>
        </p:nvCxnSpPr>
        <p:spPr>
          <a:xfrm rot="10800000">
            <a:off x="1455250" y="2571750"/>
            <a:ext cx="7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4"/>
          <p:cNvCxnSpPr>
            <a:stCxn id="74" idx="2"/>
            <a:endCxn id="75" idx="0"/>
          </p:cNvCxnSpPr>
          <p:nvPr/>
        </p:nvCxnSpPr>
        <p:spPr>
          <a:xfrm>
            <a:off x="927550" y="2905500"/>
            <a:ext cx="0" cy="4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4"/>
          <p:cNvCxnSpPr>
            <a:stCxn id="75" idx="3"/>
            <a:endCxn id="76" idx="1"/>
          </p:cNvCxnSpPr>
          <p:nvPr/>
        </p:nvCxnSpPr>
        <p:spPr>
          <a:xfrm>
            <a:off x="1428250" y="3654150"/>
            <a:ext cx="51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4"/>
          <p:cNvCxnSpPr>
            <a:stCxn id="76" idx="3"/>
            <a:endCxn id="77" idx="1"/>
          </p:cNvCxnSpPr>
          <p:nvPr/>
        </p:nvCxnSpPr>
        <p:spPr>
          <a:xfrm>
            <a:off x="3446575" y="3654150"/>
            <a:ext cx="51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4"/>
          <p:cNvCxnSpPr>
            <a:endCxn id="78" idx="1"/>
          </p:cNvCxnSpPr>
          <p:nvPr/>
        </p:nvCxnSpPr>
        <p:spPr>
          <a:xfrm>
            <a:off x="4708375" y="3654150"/>
            <a:ext cx="40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4"/>
          <p:cNvCxnSpPr>
            <a:stCxn id="78" idx="3"/>
            <a:endCxn id="79" idx="1"/>
          </p:cNvCxnSpPr>
          <p:nvPr/>
        </p:nvCxnSpPr>
        <p:spPr>
          <a:xfrm>
            <a:off x="6621475" y="3654150"/>
            <a:ext cx="54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4"/>
          <p:cNvCxnSpPr>
            <a:stCxn id="79" idx="2"/>
            <a:endCxn id="80" idx="0"/>
          </p:cNvCxnSpPr>
          <p:nvPr/>
        </p:nvCxnSpPr>
        <p:spPr>
          <a:xfrm>
            <a:off x="7669000" y="3987900"/>
            <a:ext cx="47400" cy="39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4"/>
          <p:cNvCxnSpPr>
            <a:stCxn id="80" idx="1"/>
            <a:endCxn id="81" idx="3"/>
          </p:cNvCxnSpPr>
          <p:nvPr/>
        </p:nvCxnSpPr>
        <p:spPr>
          <a:xfrm rot="10800000">
            <a:off x="6540850" y="4706550"/>
            <a:ext cx="6006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4"/>
          <p:cNvCxnSpPr>
            <a:stCxn id="81" idx="1"/>
            <a:endCxn id="82" idx="3"/>
          </p:cNvCxnSpPr>
          <p:nvPr/>
        </p:nvCxnSpPr>
        <p:spPr>
          <a:xfrm rot="10800000">
            <a:off x="5146900" y="4706550"/>
            <a:ext cx="64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4"/>
          <p:cNvCxnSpPr>
            <a:stCxn id="82" idx="1"/>
            <a:endCxn id="83" idx="3"/>
          </p:cNvCxnSpPr>
          <p:nvPr/>
        </p:nvCxnSpPr>
        <p:spPr>
          <a:xfrm rot="10800000">
            <a:off x="3319650" y="4706550"/>
            <a:ext cx="67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4"/>
          <p:cNvSpPr txBox="1"/>
          <p:nvPr/>
        </p:nvSpPr>
        <p:spPr>
          <a:xfrm>
            <a:off x="1075000" y="548075"/>
            <a:ext cx="159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User uploads file which front end generates a unique name and sends to the storage lambda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2749900" y="548075"/>
            <a:ext cx="15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Storage lambda renames the file and sends it to S3 storage bucket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4674550" y="763475"/>
            <a:ext cx="159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Notify Complete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6264550" y="655775"/>
            <a:ext cx="159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Notify Success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7716400" y="1679963"/>
            <a:ext cx="15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FrontEnd calls textract lambda to process uploaded file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5887000" y="1805075"/>
            <a:ext cx="15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lambda uses AWS textract to find read file in S3 storage bucket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4202200" y="1763850"/>
            <a:ext cx="159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Raw data is returned to lambda which does some filtering and processing.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2608750" y="1805075"/>
            <a:ext cx="15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textract provides data back to the front end.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1075000" y="1763850"/>
            <a:ext cx="15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Front end displays data and allows user to modify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0" y="2905500"/>
            <a:ext cx="639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user modifies + saves data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980650" y="2979450"/>
            <a:ext cx="15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Front end calls DBpopulator to save the new modified data.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2818900" y="2912850"/>
            <a:ext cx="15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DB Populator creates new rows in </a:t>
            </a:r>
            <a:r>
              <a:rPr lang="en" sz="700">
                <a:solidFill>
                  <a:schemeClr val="dk2"/>
                </a:solidFill>
              </a:rPr>
              <a:t>appropriate RDS</a:t>
            </a:r>
            <a:r>
              <a:rPr lang="en" sz="700">
                <a:solidFill>
                  <a:schemeClr val="dk2"/>
                </a:solidFill>
              </a:rPr>
              <a:t> tables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4311100" y="2995788"/>
            <a:ext cx="15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RDS returns success result to lambda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6183700" y="2972538"/>
            <a:ext cx="15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DB populator returns success message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7773700" y="3987900"/>
            <a:ext cx="15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Front end calls populate page to update page with new data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377500" y="4087525"/>
            <a:ext cx="1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populate page accesses rds to read data.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4751650" y="4032025"/>
            <a:ext cx="15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RDS returns rows of specified table and user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2982000" y="4020625"/>
            <a:ext cx="15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lambda returns data to be displayed in front end.</a:t>
            </a:r>
            <a:endParaRPr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59000" y="-3444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receiptcostco3.jpg</a:t>
            </a:r>
            <a:endParaRPr/>
          </a:p>
        </p:txBody>
      </p:sp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159275" y="331925"/>
            <a:ext cx="1865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COSTCO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WHOLESALE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North London #530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693 Wonderland Road North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London, ON N6H 4L1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1S Member 111791956937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580517 **KS TOWEL**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23.49 H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893269 NYQUIL 2X354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22.99 H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40791 RIB STK BNLS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54.22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1707492 PRIME HYDRTN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27.99 H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1218130 PAYSAN BACON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13.99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190316 KS BACON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9.99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1780548 CRISPY ONION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14.99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1687657 SRIRACHA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9.99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1633066 AIOLI SAUCE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9.79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1801834 TPD/1633066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2.00-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00"/>
              <a:t>1764997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00"/>
              <a:t>2,999.99</a:t>
            </a:r>
            <a:endParaRPr sz="1000"/>
          </a:p>
        </p:txBody>
      </p:sp>
      <p:pic>
        <p:nvPicPr>
          <p:cNvPr id="122" name="Google Shape;122;p15" title="receiptcostco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772" y="152400"/>
            <a:ext cx="3269725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 txBox="1"/>
          <p:nvPr>
            <p:ph idx="1" type="body"/>
          </p:nvPr>
        </p:nvSpPr>
        <p:spPr>
          <a:xfrm>
            <a:off x="2706300" y="0"/>
            <a:ext cx="1865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H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1392843 AVOCA SPRAY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16.99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1279452 KS COLDSINUS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10.99 H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1682107 CASA PIRI 1L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11.49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5696621 VITAFUSION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14.99 H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1080377 TURMERIC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38.99 H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1446552 JALAPENO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14.99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1742666 ORGANIKA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54.99 H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2333708 BAGEL SEASON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9.49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1638299 CASCADE PLAT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24.99 H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1677465 TRUFFLE PARM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9.99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11515 CAESAR SALAD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13.25 H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SUBTOTAL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3,406.58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TAX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420.25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**** TOTAL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3,826.83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XXXXXXXXXXXX3746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ACCT: VISA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59000" y="-3444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receiptsysco1.jpg</a:t>
            </a:r>
            <a:endParaRPr/>
          </a:p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2706300" y="0"/>
            <a:ext cx="6768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CUSTOMER'S ORIGINAL INVOICE CONFIDENTIAL PROPERTY OF SYSCO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DKLV DATE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CUSTOMER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INVOICE NUMBER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PAGE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MarginEdge Test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Sysco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7/14/20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8315 Lee Highway. Suite 50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TROCK STOP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Phone: 703-682-0999 x2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Fairfax, Virginia 22031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84106-3287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At the heart of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SYSCO INTERMOUNTAIN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/005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food and service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9494 SOUTH PROSPERITY ROAD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ROUTE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PURCHASE ORDER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MarginEdge Test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C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WEST JORDAN, UT 84081-0190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2578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8315 Lee Highway, Suite 50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(801) 563-6255 SHIPPER# RS004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TERMS -PAST DUE BALANCES ARE SUBJECT TO SERVICE CHARGE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1-15 DUE 25TH/16-31 DUE 10TH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Fairfax, Virginia 22031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MANIFEST# 152666 NORMAL DELIVERY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MARK WATE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UT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84106 -3287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MA: S1C01 LELAND GREG ATKIN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QTY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PACK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SIZE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DRIVER: COVERT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ITEM DESCRIPTION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ITEM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UNIT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EXTENDED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INVOICE ADJUSTMENTS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CODE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PRICE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AMOUNT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PRICE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CODE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QTY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ACC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DAIRY PRODUCTS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c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CS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10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O#AVGRBRLIMP CHEESE CHEDDAR SHARP PRIN SYS2822312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2822312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4.316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10.640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45.92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T/WT=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10.640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C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1S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ONLY'S LB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BBRLCLS CHEESE SWISS/AMER 120 SLI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14716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5148453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17.79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17.79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GROUP TOTAL****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63.71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ACTIVE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POULTRY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C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CS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410 LB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SYS CLS CHICKEN CVP WING 142JT JMB RND 52890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6344790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87.62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87.62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CLAIM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GROUP TOTAL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87.62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CANNED &amp; DRY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OF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: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D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1SCS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123 LB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MORTON SALT KOSHER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1702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1995125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33.33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33.33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9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D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1S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ONLY1 8 oz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IMP/MCC SEASONING CAJUN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974235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5228424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19.21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19.21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$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GROUP TOTAL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52.54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PRODUCE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.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$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C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CS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11 LB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IMPFRSH DILL BABY FRESH HERB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2005148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15.25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15.25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ME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C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CS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120 LB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PACKER CUCUMBER PICKLING FRESH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2034023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37.28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37.28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CS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15 LB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PACKER CARROT BABY PLD TRI COLOR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7680291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32.50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65.00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GROUP TOTAL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117.53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MISC CHARGES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CHGS FOR FUEL SURCHARGE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3.50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.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AND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ORDER SUMMARY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: 1277265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SECURITY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CASES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SPLIT TOT PCS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CUBE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GROSS WT.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OPEN:10:30 AM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CLOSE: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6:00 PM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REMIT TO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SYSCO INTERMOUNTAIN, INC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SUB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7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g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132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P.O. BOX 190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4.9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TOTAL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WEST JORDAN, UTAH 8408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324.90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TAX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7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9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4.9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132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CUST INVOICE EVED or ALL STAMP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NO. PCS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TOTAL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DRIVER'S &amp;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NO PCS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SIGN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DELVD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SIGN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REC.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INVOICE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X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TOTAL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324.90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PROVISION THE PERISHABLE THE FERISHABLE AGRICULTURAL AGRIC COMMODITIES LISTED ON THIS INVOICE ARE SUBJECT THE SELLER TO THE or STATUTORY THIS COMMODITY TRUST PAYABLE ON OR BEFORE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ALL LTURAL COMMODITIES ACT 1930 FROM THESE COMMODITIES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7/25/20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LAST PAGE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PROCEEDS FROM MAIL THESE INVENTORIES OTHER PRODUCTS DERIVED RECEIVED FURTHER YOU AGREE WITH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ARTSING OUT or YOUR RECEIPT OF COMMODITIES UNTIL FULL GIVING UP YOUR RIGHT TO SERVE IN ANY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PAYMENT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CAPACITY, OR TO PARTICIPATE AS A MEMBER OF THESE CLASS PRODUCT OF CLAIMANTS /SERVICES IN YOU ANY ARE LAWSUIT INVOLVING ANY SUCE DISPUTE  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00"/>
          </a:p>
        </p:txBody>
      </p:sp>
      <p:pic>
        <p:nvPicPr>
          <p:cNvPr id="130" name="Google Shape;130;p16" title="receiptsysco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1225"/>
            <a:ext cx="2582124" cy="20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59000" y="-3444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receiptcostco2.jpg</a:t>
            </a:r>
            <a:endParaRPr/>
          </a:p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159275" y="331925"/>
            <a:ext cx="42165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"[\"COSTCO\", \"WHOLESALE\", \"St Albert #1157\", \"1075 St Albert Trail\", \"St. Albert, AB TBN 4K6\", \"D2 Member 111877070600\", \"************Bottom of Basket***********\", \"580517 **KS TOWEL**\", \"19.99 G\", \"1446056 SCOTTIES\", \"21.99 G\", \"1581500 TPD/1446056\", \"5.00-G\", \"***********BOB Count 2 **************\", \"1281 1% MILK\", \"4.75\", \"ENVIRO FEE C\", \"0.11\", \"0.25\", \"DEPOSIT CL\", \"4.75\", \"1281 1% MILK\", \"ENVIRO FEE C\", \"0.11\", \"0.25\", \"DEPOSIT CL\", \"3.79\", \"500666 KS WATR500**\", \"ENVIRO FEE C\", \"1.20\", \"DEPOSIT CL\", \"4.00\", \"500666 KS WATR500**\", \"3.79\", \"ENVIRO FEE C\", \"1.20\", \"DEPOSIT CL\", \"4.00\", \"4458722 PUREX BT 250\", \"22.99 G\", \"245554 GREEK YOGURT\", \"9.49\", \"320116 TACO SEASNG\", \"4.99\", \"724000 FROSTED FLKS\", \"8.99\", \"1586686 TPD/ 724000\", \"2.00-\", \"1704012 WELCH'S 60CT\", \"11.99 G\", \"1595239 TPD/1704012\", \"2.50-G\", \"1202501 POST-ITS\", \"11.99 G\", \"1588060 TPD/1202501\", \"3.00-G\", \"1202501 POST-ITS\", \"11.99\", \"1588060 TPD/1202501\", \"3.00-G\", \"324143 PURE PROTEIN\", \"20.99 G\", \"1582645 TPD/324143\", \"5.00-G\", \"324143 PURE PROTEIN\", \"20.99 G\", \"1582645 TPD/324143\", \"5.00-G\", \"379252 GF CKN FLNGS\", \"12.99\", \"1590593 TPD/379252\", \"3.00-\", \"379252 GF CKN FLNGS\", \"12.99\", \"1590593 TPD/379252\", \"3.00-\", \"1465453 OLDDUTCH725G\", \"5.99 G\", \"SUBTOTAL\", \"195.06\", \"TAX\", \"6.27\", \"**** TOTAL\", \"201.33\", \"XXXXXXXXXXXX9006\", \"ACCT: INTERAC CHEQUING\", \"REFERENCE #: 66292485-0010018860 C\", \"AUTH #: 193619 2021/08/27 17:36:19\", \"Invoice Number: 005886\", \"Purchase - Interac\", \"A0000002771010\", \"8080008000 7800\", \"00 APPROVED - THANK YOU 001\", \"AMOUNT: $201.33\"]"</a:t>
            </a:r>
            <a:endParaRPr sz="1000"/>
          </a:p>
        </p:txBody>
      </p:sp>
      <p:pic>
        <p:nvPicPr>
          <p:cNvPr id="137" name="Google Shape;137;p17" title="receiptcostco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52400"/>
            <a:ext cx="271934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receiptgfs2</a:t>
            </a:r>
            <a:endParaRPr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"[\"Gordon\", \"FOOD SERVICE STORE\", \"Avon\", \"8805 Rockville Road\", \"Indianapolis IN 46234\", \"(317) 271-1309\", \"www.gfsstore.com\", \"Cashier: MATTHEW\", \"WT 2.350 1b @ 1.49 /lb MAN WT\", \"WT\", \"Halperns' 8 Cut Ch\", \"3.50-\", \"WT\", \"6965511\", \"TAX\", \"0.00\", \"****\", \"BALANCE\", \"3.50-\", \"EFS\", \"Card: ************3270 - C\", \"5\", \"Approval Code: 413830 S5\", \"Refund\", \"Debit\", \"AID A0000000042203\", \"AC: 26C207FCB91C95FF\", \"TVR: 8000081000\", \"TID: 3\", \"RF MO\", \"MasterCard\", \"3.50-\", \"CHANGE\", \"0.00\", \"TOTAL NUMBER OF ITEMS SOLD .\", \"0\", \"05/18/20 05 :10pm 1501 3 197 85899\", \"80150100301972005181710\", \"Store 1501 Lane 3\", \"Transaction 197 Operator 85899\", \"Be\", \"part\", \"Search our jobs on\", \"of\", \"it.\", \"GFS.com/Careers\"]"</a:t>
            </a:r>
            <a:endParaRPr/>
          </a:p>
        </p:txBody>
      </p:sp>
      <p:pic>
        <p:nvPicPr>
          <p:cNvPr id="144" name="Google Shape;144;p18" title="receiptgfs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36290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receiptwc1.jpg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"[\"club\", \"EVERYTHING FOODSERVICE\", \"IIII. UHOLESALECLUB.CA\", \"VOICE #:0021005210799844\", \"ASH\", \"USTOMER\", \"Account # : 101\", \"() -\", \"Tax Exempt # :\", \"Expiry :\", \"Payment Due :\", \"0\", \"Days\", \"nu\", \"23-FROZEN\", \"06294201020\", \"CHAP IC MANGO\", \"R\", \"19.97\", \"06294201083\", \"CHAP COTTON CNDY\", \"R\", \"19.97\", \"SUBTOTAL\", \"39.94\", \"TOTAL\", \"39.94\", \"Number of Items:\", \"2\", \"TRANSACTION RECORD\", \"GLOBAL PAYMENTS MERCHANT # 4066459\", \"Wholesale Club\", \"24 Forwell Creek Rd\", \"Waterloo ON\", \"TERM Z00210050\", \"SLIP # 984400\", \"RETAIN THIS COPY FOR YOUR RECORDS\", \"chase\", \"** Proximity\", \"************9932\", \"EXP **/**\", \"ard\", \"22001001019\", \"AUTH # 04120S\", \"A0000000041010\", \"6800\", \"TVR 0000008000\", \"/21/2019 17:08:04 $ 39.94\"]"</a:t>
            </a:r>
            <a:endParaRPr/>
          </a:p>
        </p:txBody>
      </p:sp>
      <p:pic>
        <p:nvPicPr>
          <p:cNvPr id="151" name="Google Shape;151;p19" title="receiptwc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36290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1197-receipt.jpg</a:t>
            </a:r>
            <a:endParaRPr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"[\"BAR RISTORANTE\", \"STABILIMENTO MARINO E TERMALE\", \"SAN MONTANO S.R.L.\", \"VIA S. MONTANO - LACCO AMENO (NA)\", \"PARTITA IVA 00200430635\", \"EURO\", \"2 X 0.50\", \"Vassoi e Stoviglie\", \"1.00\", \"2 X 5.00\", \"Macedonia\", \"10.00\", \"Insalata Negombo\", \"10.00\", \"Bufala\", \"8.00\", \"Pomodorini\", \"4.00\", \"Nat 1/2 1t\", \"1.00\", \"TOTALE \\u20ac\", \"34,00\", \"CONTANTE\", \"REG. 001 OPER. 1\", \"28-08-2018 12:41\", \"SCONTRINO FISCALE N. 52\", \"MF TV 45400311\"]"</a:t>
            </a:r>
            <a:endParaRPr/>
          </a:p>
        </p:txBody>
      </p:sp>
      <p:pic>
        <p:nvPicPr>
          <p:cNvPr id="158" name="Google Shape;158;p20" title="1197-receipt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321945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