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11394A-1C51-4D9D-ACBB-B21BA911ACD1}">
  <a:tblStyle styleId="{3E11394A-1C51-4D9D-ACBB-B21BA911AC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70cab354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70cab354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8d8cc10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8d8cc10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7decab7c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7decab7c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07decab7c3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07decab7c3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143250"/>
            <a:ext cx="2908500" cy="4857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Arbitrary Dashboard</a:t>
            </a:r>
            <a:endParaRPr/>
          </a:p>
        </p:txBody>
      </p:sp>
      <p:cxnSp>
        <p:nvCxnSpPr>
          <p:cNvPr id="55" name="Google Shape;55;p13"/>
          <p:cNvCxnSpPr>
            <a:stCxn id="54" idx="3"/>
            <a:endCxn id="56" idx="1"/>
          </p:cNvCxnSpPr>
          <p:nvPr/>
        </p:nvCxnSpPr>
        <p:spPr>
          <a:xfrm>
            <a:off x="2908500" y="2571750"/>
            <a:ext cx="173700" cy="0"/>
          </a:xfrm>
          <a:prstGeom prst="straightConnector1">
            <a:avLst/>
          </a:prstGeom>
          <a:noFill/>
          <a:ln cap="flat" cmpd="sng" w="9525">
            <a:solidFill>
              <a:schemeClr val="dk2"/>
            </a:solidFill>
            <a:prstDash val="solid"/>
            <a:round/>
            <a:headEnd len="med" w="med" type="none"/>
            <a:tailEnd len="med" w="med" type="triangle"/>
          </a:ln>
        </p:spPr>
      </p:cxnSp>
      <p:cxnSp>
        <p:nvCxnSpPr>
          <p:cNvPr id="57" name="Google Shape;57;p13"/>
          <p:cNvCxnSpPr>
            <a:stCxn id="56" idx="3"/>
            <a:endCxn id="58" idx="1"/>
          </p:cNvCxnSpPr>
          <p:nvPr/>
        </p:nvCxnSpPr>
        <p:spPr>
          <a:xfrm>
            <a:off x="5990763" y="2571750"/>
            <a:ext cx="173700" cy="0"/>
          </a:xfrm>
          <a:prstGeom prst="straightConnector1">
            <a:avLst/>
          </a:prstGeom>
          <a:noFill/>
          <a:ln cap="flat" cmpd="sng" w="9525">
            <a:solidFill>
              <a:schemeClr val="dk2"/>
            </a:solidFill>
            <a:prstDash val="solid"/>
            <a:round/>
            <a:headEnd len="med" w="med" type="none"/>
            <a:tailEnd len="med" w="med" type="triangle"/>
          </a:ln>
        </p:spPr>
      </p:cxnSp>
      <p:sp>
        <p:nvSpPr>
          <p:cNvPr id="59" name="Google Shape;59;p13"/>
          <p:cNvSpPr/>
          <p:nvPr/>
        </p:nvSpPr>
        <p:spPr>
          <a:xfrm>
            <a:off x="170938" y="343800"/>
            <a:ext cx="2566500" cy="445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Arbitrary Dashboard</a:t>
            </a:r>
            <a:endParaRPr>
              <a:solidFill>
                <a:schemeClr val="dk1"/>
              </a:solidFill>
            </a:endParaRPr>
          </a:p>
        </p:txBody>
      </p:sp>
      <p:sp>
        <p:nvSpPr>
          <p:cNvPr id="60" name="Google Shape;60;p13"/>
          <p:cNvSpPr/>
          <p:nvPr/>
        </p:nvSpPr>
        <p:spPr>
          <a:xfrm>
            <a:off x="3082263" y="143250"/>
            <a:ext cx="2908500" cy="4857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3"/>
          <p:cNvSpPr/>
          <p:nvPr/>
        </p:nvSpPr>
        <p:spPr>
          <a:xfrm>
            <a:off x="3253238" y="343800"/>
            <a:ext cx="2566500" cy="445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3"/>
          <p:cNvSpPr/>
          <p:nvPr/>
        </p:nvSpPr>
        <p:spPr>
          <a:xfrm>
            <a:off x="6164538" y="143250"/>
            <a:ext cx="2908500" cy="4857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3"/>
          <p:cNvSpPr/>
          <p:nvPr/>
        </p:nvSpPr>
        <p:spPr>
          <a:xfrm>
            <a:off x="6335513" y="343800"/>
            <a:ext cx="2566500" cy="445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4" name="Google Shape;64;p13"/>
          <p:cNvPicPr preferRelativeResize="0"/>
          <p:nvPr/>
        </p:nvPicPr>
        <p:blipFill>
          <a:blip r:embed="rId3">
            <a:alphaModFix/>
          </a:blip>
          <a:stretch>
            <a:fillRect/>
          </a:stretch>
        </p:blipFill>
        <p:spPr>
          <a:xfrm>
            <a:off x="1224625" y="4269867"/>
            <a:ext cx="1512900" cy="529825"/>
          </a:xfrm>
          <a:prstGeom prst="rect">
            <a:avLst/>
          </a:prstGeom>
          <a:noFill/>
          <a:ln>
            <a:noFill/>
          </a:ln>
        </p:spPr>
      </p:pic>
      <p:pic>
        <p:nvPicPr>
          <p:cNvPr id="65" name="Google Shape;65;p13"/>
          <p:cNvPicPr preferRelativeResize="0"/>
          <p:nvPr/>
        </p:nvPicPr>
        <p:blipFill>
          <a:blip r:embed="rId3">
            <a:alphaModFix/>
          </a:blip>
          <a:stretch>
            <a:fillRect/>
          </a:stretch>
        </p:blipFill>
        <p:spPr>
          <a:xfrm>
            <a:off x="4306850" y="4269867"/>
            <a:ext cx="1512900" cy="529825"/>
          </a:xfrm>
          <a:prstGeom prst="rect">
            <a:avLst/>
          </a:prstGeom>
          <a:noFill/>
          <a:ln>
            <a:noFill/>
          </a:ln>
        </p:spPr>
      </p:pic>
      <p:pic>
        <p:nvPicPr>
          <p:cNvPr id="66" name="Google Shape;66;p13"/>
          <p:cNvPicPr preferRelativeResize="0"/>
          <p:nvPr/>
        </p:nvPicPr>
        <p:blipFill>
          <a:blip r:embed="rId3">
            <a:alphaModFix/>
          </a:blip>
          <a:stretch>
            <a:fillRect/>
          </a:stretch>
        </p:blipFill>
        <p:spPr>
          <a:xfrm>
            <a:off x="7389125" y="4269867"/>
            <a:ext cx="1512900" cy="529825"/>
          </a:xfrm>
          <a:prstGeom prst="rect">
            <a:avLst/>
          </a:prstGeom>
          <a:noFill/>
          <a:ln>
            <a:noFill/>
          </a:ln>
        </p:spPr>
      </p:pic>
      <p:graphicFrame>
        <p:nvGraphicFramePr>
          <p:cNvPr id="67" name="Google Shape;67;p13"/>
          <p:cNvGraphicFramePr/>
          <p:nvPr/>
        </p:nvGraphicFramePr>
        <p:xfrm>
          <a:off x="3557950" y="947300"/>
          <a:ext cx="3000000" cy="3000000"/>
        </p:xfrm>
        <a:graphic>
          <a:graphicData uri="http://schemas.openxmlformats.org/drawingml/2006/table">
            <a:tbl>
              <a:tblPr>
                <a:noFill/>
                <a:tableStyleId>{3E11394A-1C51-4D9D-ACBB-B21BA911ACD1}</a:tableStyleId>
              </a:tblPr>
              <a:tblGrid>
                <a:gridCol w="921850"/>
                <a:gridCol w="382850"/>
                <a:gridCol w="652350"/>
              </a:tblGrid>
              <a:tr h="354425">
                <a:tc>
                  <a:txBody>
                    <a:bodyPr/>
                    <a:lstStyle/>
                    <a:p>
                      <a:pPr indent="0" lvl="0" marL="0" rtl="0" algn="l">
                        <a:spcBef>
                          <a:spcPts val="0"/>
                        </a:spcBef>
                        <a:spcAft>
                          <a:spcPts val="0"/>
                        </a:spcAft>
                        <a:buNone/>
                      </a:pPr>
                      <a:r>
                        <a:rPr lang="en" sz="1200"/>
                        <a:t>Cheese</a:t>
                      </a:r>
                      <a:endParaRPr sz="1200"/>
                    </a:p>
                  </a:txBody>
                  <a:tcPr marT="91425" marB="91425" marR="91425" marL="91425"/>
                </a:tc>
                <a:tc>
                  <a:txBody>
                    <a:bodyPr/>
                    <a:lstStyle/>
                    <a:p>
                      <a:pPr indent="0" lvl="0" marL="0" rtl="0" algn="l">
                        <a:spcBef>
                          <a:spcPts val="0"/>
                        </a:spcBef>
                        <a:spcAft>
                          <a:spcPts val="0"/>
                        </a:spcAft>
                        <a:buNone/>
                      </a:pPr>
                      <a:r>
                        <a:rPr lang="en" sz="1200"/>
                        <a:t>5</a:t>
                      </a:r>
                      <a:endParaRPr sz="1200"/>
                    </a:p>
                  </a:txBody>
                  <a:tcPr marT="91425" marB="91425" marR="91425" marL="91425"/>
                </a:tc>
                <a:tc>
                  <a:txBody>
                    <a:bodyPr/>
                    <a:lstStyle/>
                    <a:p>
                      <a:pPr indent="0" lvl="0" marL="0" rtl="0" algn="l">
                        <a:spcBef>
                          <a:spcPts val="0"/>
                        </a:spcBef>
                        <a:spcAft>
                          <a:spcPts val="0"/>
                        </a:spcAft>
                        <a:buNone/>
                      </a:pPr>
                      <a:r>
                        <a:rPr lang="en" sz="1200"/>
                        <a:t>lbs</a:t>
                      </a:r>
                      <a:endParaRPr sz="1200"/>
                    </a:p>
                  </a:txBody>
                  <a:tcPr marT="91425" marB="91425" marR="91425" marL="91425"/>
                </a:tc>
              </a:tr>
              <a:tr h="322600">
                <a:tc>
                  <a:txBody>
                    <a:bodyPr/>
                    <a:lstStyle/>
                    <a:p>
                      <a:pPr indent="0" lvl="0" marL="0" rtl="0" algn="l">
                        <a:spcBef>
                          <a:spcPts val="0"/>
                        </a:spcBef>
                        <a:spcAft>
                          <a:spcPts val="0"/>
                        </a:spcAft>
                        <a:buNone/>
                      </a:pPr>
                      <a:r>
                        <a:rPr lang="en" sz="1200"/>
                        <a:t>Bacon</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kg</a:t>
                      </a:r>
                      <a:endParaRPr sz="1200"/>
                    </a:p>
                  </a:txBody>
                  <a:tcPr marT="91425" marB="91425" marR="91425" marL="91425"/>
                </a:tc>
              </a:tr>
              <a:tr h="322600">
                <a:tc>
                  <a:txBody>
                    <a:bodyPr/>
                    <a:lstStyle/>
                    <a:p>
                      <a:pPr indent="0" lvl="0" marL="0" rtl="0" algn="l">
                        <a:spcBef>
                          <a:spcPts val="0"/>
                        </a:spcBef>
                        <a:spcAft>
                          <a:spcPts val="0"/>
                        </a:spcAft>
                        <a:buNone/>
                      </a:pPr>
                      <a:r>
                        <a:rPr lang="en" sz="1200"/>
                        <a:t>Tortillas</a:t>
                      </a:r>
                      <a:endParaRPr sz="1200"/>
                    </a:p>
                  </a:txBody>
                  <a:tcPr marT="91425" marB="91425" marR="91425" marL="91425"/>
                </a:tc>
                <a:tc>
                  <a:txBody>
                    <a:bodyPr/>
                    <a:lstStyle/>
                    <a:p>
                      <a:pPr indent="0" lvl="0" marL="0" rtl="0" algn="l">
                        <a:spcBef>
                          <a:spcPts val="0"/>
                        </a:spcBef>
                        <a:spcAft>
                          <a:spcPts val="0"/>
                        </a:spcAft>
                        <a:buNone/>
                      </a:pPr>
                      <a:r>
                        <a:rPr lang="en" sz="1200"/>
                        <a:t>16</a:t>
                      </a:r>
                      <a:endParaRPr sz="1200"/>
                    </a:p>
                  </a:txBody>
                  <a:tcPr marT="91425" marB="91425" marR="91425" marL="91425"/>
                </a:tc>
                <a:tc>
                  <a:txBody>
                    <a:bodyPr/>
                    <a:lstStyle/>
                    <a:p>
                      <a:pPr indent="0" lvl="0" marL="0" rtl="0" algn="l">
                        <a:spcBef>
                          <a:spcPts val="0"/>
                        </a:spcBef>
                        <a:spcAft>
                          <a:spcPts val="0"/>
                        </a:spcAft>
                        <a:buNone/>
                      </a:pPr>
                      <a:r>
                        <a:rPr lang="en" sz="1200"/>
                        <a:t>pcs</a:t>
                      </a:r>
                      <a:endParaRPr sz="1200"/>
                    </a:p>
                  </a:txBody>
                  <a:tcPr marT="91425" marB="91425" marR="91425" marL="91425"/>
                </a:tc>
              </a:tr>
              <a:tr h="322600">
                <a:tc>
                  <a:txBody>
                    <a:bodyPr/>
                    <a:lstStyle/>
                    <a:p>
                      <a:pPr indent="0" lvl="0" marL="0" rtl="0" algn="l">
                        <a:spcBef>
                          <a:spcPts val="0"/>
                        </a:spcBef>
                        <a:spcAft>
                          <a:spcPts val="0"/>
                        </a:spcAft>
                        <a:buNone/>
                      </a:pPr>
                      <a:r>
                        <a:rPr lang="en" sz="1200"/>
                        <a:t>Yogurt</a:t>
                      </a:r>
                      <a:endParaRPr sz="1200"/>
                    </a:p>
                  </a:txBody>
                  <a:tcPr marT="91425" marB="91425" marR="91425" marL="91425"/>
                </a:tc>
                <a:tc>
                  <a:txBody>
                    <a:bodyPr/>
                    <a:lstStyle/>
                    <a:p>
                      <a:pPr indent="0" lvl="0" marL="0" rtl="0" algn="l">
                        <a:spcBef>
                          <a:spcPts val="0"/>
                        </a:spcBef>
                        <a:spcAft>
                          <a:spcPts val="0"/>
                        </a:spcAft>
                        <a:buNone/>
                      </a:pPr>
                      <a:r>
                        <a:rPr lang="en" sz="1200"/>
                        <a:t>4</a:t>
                      </a:r>
                      <a:endParaRPr sz="1200"/>
                    </a:p>
                  </a:txBody>
                  <a:tcPr marT="91425" marB="91425" marR="91425" marL="91425"/>
                </a:tc>
                <a:tc>
                  <a:txBody>
                    <a:bodyPr/>
                    <a:lstStyle/>
                    <a:p>
                      <a:pPr indent="0" lvl="0" marL="0" rtl="0" algn="l">
                        <a:spcBef>
                          <a:spcPts val="0"/>
                        </a:spcBef>
                        <a:spcAft>
                          <a:spcPts val="0"/>
                        </a:spcAft>
                        <a:buNone/>
                      </a:pPr>
                      <a:r>
                        <a:rPr lang="en" sz="1200"/>
                        <a:t>liters</a:t>
                      </a:r>
                      <a:endParaRPr sz="1200"/>
                    </a:p>
                  </a:txBody>
                  <a:tcPr marT="91425" marB="91425" marR="91425" marL="91425"/>
                </a:tc>
              </a:tr>
              <a:tr h="322600">
                <a:tc>
                  <a:txBody>
                    <a:bodyPr/>
                    <a:lstStyle/>
                    <a:p>
                      <a:pPr indent="0" lvl="0" marL="0" rtl="0" algn="l">
                        <a:spcBef>
                          <a:spcPts val="0"/>
                        </a:spcBef>
                        <a:spcAft>
                          <a:spcPts val="0"/>
                        </a:spcAft>
                        <a:buNone/>
                      </a:pPr>
                      <a:r>
                        <a:rPr lang="en" sz="1200"/>
                        <a:t>Tomatoes</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kg</a:t>
                      </a:r>
                      <a:endParaRPr sz="1200"/>
                    </a:p>
                  </a:txBody>
                  <a:tcPr marT="91425" marB="91425" marR="91425" marL="91425"/>
                </a:tc>
              </a:tr>
              <a:tr h="322600">
                <a:tc>
                  <a:txBody>
                    <a:bodyPr/>
                    <a:lstStyle/>
                    <a:p>
                      <a:pPr indent="0" lvl="0" marL="0" rtl="0" algn="l">
                        <a:spcBef>
                          <a:spcPts val="0"/>
                        </a:spcBef>
                        <a:spcAft>
                          <a:spcPts val="0"/>
                        </a:spcAft>
                        <a:buNone/>
                      </a:pPr>
                      <a:r>
                        <a:rPr lang="en" sz="1200"/>
                        <a:t>Fuel</a:t>
                      </a:r>
                      <a:endParaRPr sz="1200"/>
                    </a:p>
                  </a:txBody>
                  <a:tcPr marT="91425" marB="91425" marR="91425" marL="91425"/>
                </a:tc>
                <a:tc>
                  <a:txBody>
                    <a:bodyPr/>
                    <a:lstStyle/>
                    <a:p>
                      <a:pPr indent="0" lvl="0" marL="0" rtl="0" algn="l">
                        <a:spcBef>
                          <a:spcPts val="0"/>
                        </a:spcBef>
                        <a:spcAft>
                          <a:spcPts val="0"/>
                        </a:spcAft>
                        <a:buNone/>
                      </a:pPr>
                      <a:r>
                        <a:rPr lang="en" sz="1200"/>
                        <a:t>45</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r>
            </a:tbl>
          </a:graphicData>
        </a:graphic>
      </p:graphicFrame>
      <p:sp>
        <p:nvSpPr>
          <p:cNvPr id="68" name="Google Shape;68;p13"/>
          <p:cNvSpPr txBox="1"/>
          <p:nvPr/>
        </p:nvSpPr>
        <p:spPr>
          <a:xfrm>
            <a:off x="3998850" y="485600"/>
            <a:ext cx="1146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Inventory</a:t>
            </a:r>
            <a:endParaRPr sz="1800">
              <a:solidFill>
                <a:schemeClr val="dk2"/>
              </a:solidFill>
            </a:endParaRPr>
          </a:p>
        </p:txBody>
      </p:sp>
      <p:grpSp>
        <p:nvGrpSpPr>
          <p:cNvPr id="69" name="Google Shape;69;p13"/>
          <p:cNvGrpSpPr/>
          <p:nvPr/>
        </p:nvGrpSpPr>
        <p:grpSpPr>
          <a:xfrm>
            <a:off x="5322550" y="1060204"/>
            <a:ext cx="136200" cy="133885"/>
            <a:chOff x="6941538" y="1798025"/>
            <a:chExt cx="136200" cy="136200"/>
          </a:xfrm>
        </p:grpSpPr>
        <p:sp>
          <p:nvSpPr>
            <p:cNvPr id="70" name="Google Shape;70;p13"/>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3"/>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72" name="Google Shape;72;p13"/>
          <p:cNvGrpSpPr/>
          <p:nvPr/>
        </p:nvGrpSpPr>
        <p:grpSpPr>
          <a:xfrm>
            <a:off x="5322550" y="1428307"/>
            <a:ext cx="136200" cy="133885"/>
            <a:chOff x="6941538" y="1798025"/>
            <a:chExt cx="136200" cy="136200"/>
          </a:xfrm>
        </p:grpSpPr>
        <p:sp>
          <p:nvSpPr>
            <p:cNvPr id="73" name="Google Shape;73;p13"/>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3"/>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75" name="Google Shape;75;p13"/>
          <p:cNvGrpSpPr/>
          <p:nvPr/>
        </p:nvGrpSpPr>
        <p:grpSpPr>
          <a:xfrm>
            <a:off x="5322550" y="1796409"/>
            <a:ext cx="136200" cy="133885"/>
            <a:chOff x="6941538" y="1798025"/>
            <a:chExt cx="136200" cy="136200"/>
          </a:xfrm>
        </p:grpSpPr>
        <p:sp>
          <p:nvSpPr>
            <p:cNvPr id="76" name="Google Shape;76;p13"/>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3"/>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78" name="Google Shape;78;p13"/>
          <p:cNvGrpSpPr/>
          <p:nvPr/>
        </p:nvGrpSpPr>
        <p:grpSpPr>
          <a:xfrm>
            <a:off x="5322550" y="2164511"/>
            <a:ext cx="136200" cy="133885"/>
            <a:chOff x="6941538" y="1798025"/>
            <a:chExt cx="136200" cy="136200"/>
          </a:xfrm>
        </p:grpSpPr>
        <p:sp>
          <p:nvSpPr>
            <p:cNvPr id="79" name="Google Shape;79;p13"/>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3"/>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81" name="Google Shape;81;p13"/>
          <p:cNvGrpSpPr/>
          <p:nvPr/>
        </p:nvGrpSpPr>
        <p:grpSpPr>
          <a:xfrm>
            <a:off x="5322550" y="2532614"/>
            <a:ext cx="136200" cy="133885"/>
            <a:chOff x="6941538" y="1798025"/>
            <a:chExt cx="136200" cy="136200"/>
          </a:xfrm>
        </p:grpSpPr>
        <p:sp>
          <p:nvSpPr>
            <p:cNvPr id="82" name="Google Shape;82;p13"/>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3"/>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84" name="Google Shape;84;p13"/>
          <p:cNvGrpSpPr/>
          <p:nvPr/>
        </p:nvGrpSpPr>
        <p:grpSpPr>
          <a:xfrm>
            <a:off x="5322550" y="2900716"/>
            <a:ext cx="136200" cy="133885"/>
            <a:chOff x="6941538" y="1798025"/>
            <a:chExt cx="136200" cy="136200"/>
          </a:xfrm>
        </p:grpSpPr>
        <p:sp>
          <p:nvSpPr>
            <p:cNvPr id="85" name="Google Shape;85;p13"/>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3"/>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87" name="Google Shape;87;p13"/>
          <p:cNvSpPr/>
          <p:nvPr/>
        </p:nvSpPr>
        <p:spPr>
          <a:xfrm>
            <a:off x="4105650" y="3560350"/>
            <a:ext cx="932700" cy="461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Edit</a:t>
            </a:r>
            <a:endParaRPr/>
          </a:p>
        </p:txBody>
      </p:sp>
      <p:graphicFrame>
        <p:nvGraphicFramePr>
          <p:cNvPr id="88" name="Google Shape;88;p13"/>
          <p:cNvGraphicFramePr/>
          <p:nvPr/>
        </p:nvGraphicFramePr>
        <p:xfrm>
          <a:off x="6640250" y="947300"/>
          <a:ext cx="3000000" cy="3000000"/>
        </p:xfrm>
        <a:graphic>
          <a:graphicData uri="http://schemas.openxmlformats.org/drawingml/2006/table">
            <a:tbl>
              <a:tblPr>
                <a:noFill/>
                <a:tableStyleId>{3E11394A-1C51-4D9D-ACBB-B21BA911ACD1}</a:tableStyleId>
              </a:tblPr>
              <a:tblGrid>
                <a:gridCol w="921850"/>
                <a:gridCol w="382850"/>
                <a:gridCol w="652350"/>
              </a:tblGrid>
              <a:tr h="354425">
                <a:tc>
                  <a:txBody>
                    <a:bodyPr/>
                    <a:lstStyle/>
                    <a:p>
                      <a:pPr indent="0" lvl="0" marL="0" rtl="0" algn="l">
                        <a:spcBef>
                          <a:spcPts val="0"/>
                        </a:spcBef>
                        <a:spcAft>
                          <a:spcPts val="0"/>
                        </a:spcAft>
                        <a:buNone/>
                      </a:pPr>
                      <a:r>
                        <a:rPr lang="en" sz="1200"/>
                        <a:t>Cheese</a:t>
                      </a:r>
                      <a:endParaRPr sz="1200"/>
                    </a:p>
                  </a:txBody>
                  <a:tcPr marT="91425" marB="91425" marR="91425" marL="91425"/>
                </a:tc>
                <a:tc>
                  <a:txBody>
                    <a:bodyPr/>
                    <a:lstStyle/>
                    <a:p>
                      <a:pPr indent="0" lvl="0" marL="0" rtl="0" algn="l">
                        <a:spcBef>
                          <a:spcPts val="0"/>
                        </a:spcBef>
                        <a:spcAft>
                          <a:spcPts val="0"/>
                        </a:spcAft>
                        <a:buNone/>
                      </a:pPr>
                      <a:r>
                        <a:rPr lang="en" sz="1200"/>
                        <a:t>5</a:t>
                      </a:r>
                      <a:endParaRPr sz="1200"/>
                    </a:p>
                  </a:txBody>
                  <a:tcPr marT="91425" marB="91425" marR="91425" marL="91425"/>
                </a:tc>
                <a:tc>
                  <a:txBody>
                    <a:bodyPr/>
                    <a:lstStyle/>
                    <a:p>
                      <a:pPr indent="0" lvl="0" marL="0" rtl="0" algn="l">
                        <a:spcBef>
                          <a:spcPts val="0"/>
                        </a:spcBef>
                        <a:spcAft>
                          <a:spcPts val="0"/>
                        </a:spcAft>
                        <a:buNone/>
                      </a:pPr>
                      <a:r>
                        <a:rPr lang="en" sz="1200"/>
                        <a:t>lbs</a:t>
                      </a:r>
                      <a:endParaRPr sz="1200"/>
                    </a:p>
                  </a:txBody>
                  <a:tcPr marT="91425" marB="91425" marR="91425" marL="91425"/>
                </a:tc>
              </a:tr>
              <a:tr h="322600">
                <a:tc>
                  <a:txBody>
                    <a:bodyPr/>
                    <a:lstStyle/>
                    <a:p>
                      <a:pPr indent="0" lvl="0" marL="0" rtl="0" algn="l">
                        <a:spcBef>
                          <a:spcPts val="0"/>
                        </a:spcBef>
                        <a:spcAft>
                          <a:spcPts val="0"/>
                        </a:spcAft>
                        <a:buNone/>
                      </a:pPr>
                      <a:r>
                        <a:rPr lang="en" sz="1200"/>
                        <a:t>Bacon</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kg</a:t>
                      </a:r>
                      <a:endParaRPr sz="1200"/>
                    </a:p>
                  </a:txBody>
                  <a:tcPr marT="91425" marB="91425" marR="91425" marL="91425"/>
                </a:tc>
              </a:tr>
              <a:tr h="322600">
                <a:tc>
                  <a:txBody>
                    <a:bodyPr/>
                    <a:lstStyle/>
                    <a:p>
                      <a:pPr indent="0" lvl="0" marL="0" rtl="0" algn="l">
                        <a:spcBef>
                          <a:spcPts val="0"/>
                        </a:spcBef>
                        <a:spcAft>
                          <a:spcPts val="0"/>
                        </a:spcAft>
                        <a:buNone/>
                      </a:pPr>
                      <a:r>
                        <a:rPr lang="en" sz="1200"/>
                        <a:t>Tortillas</a:t>
                      </a:r>
                      <a:endParaRPr sz="1200"/>
                    </a:p>
                  </a:txBody>
                  <a:tcPr marT="91425" marB="91425" marR="91425" marL="91425"/>
                </a:tc>
                <a:tc>
                  <a:txBody>
                    <a:bodyPr/>
                    <a:lstStyle/>
                    <a:p>
                      <a:pPr indent="0" lvl="0" marL="0" rtl="0" algn="l">
                        <a:spcBef>
                          <a:spcPts val="0"/>
                        </a:spcBef>
                        <a:spcAft>
                          <a:spcPts val="0"/>
                        </a:spcAft>
                        <a:buNone/>
                      </a:pPr>
                      <a:r>
                        <a:rPr lang="en" sz="1200"/>
                        <a:t>16</a:t>
                      </a:r>
                      <a:endParaRPr sz="1200"/>
                    </a:p>
                  </a:txBody>
                  <a:tcPr marT="91425" marB="91425" marR="91425" marL="91425"/>
                </a:tc>
                <a:tc>
                  <a:txBody>
                    <a:bodyPr/>
                    <a:lstStyle/>
                    <a:p>
                      <a:pPr indent="0" lvl="0" marL="0" rtl="0" algn="l">
                        <a:spcBef>
                          <a:spcPts val="0"/>
                        </a:spcBef>
                        <a:spcAft>
                          <a:spcPts val="0"/>
                        </a:spcAft>
                        <a:buNone/>
                      </a:pPr>
                      <a:r>
                        <a:rPr lang="en" sz="1200"/>
                        <a:t>pcs</a:t>
                      </a:r>
                      <a:endParaRPr sz="1200"/>
                    </a:p>
                  </a:txBody>
                  <a:tcPr marT="91425" marB="91425" marR="91425" marL="91425"/>
                </a:tc>
              </a:tr>
              <a:tr h="322600">
                <a:tc>
                  <a:txBody>
                    <a:bodyPr/>
                    <a:lstStyle/>
                    <a:p>
                      <a:pPr indent="0" lvl="0" marL="0" rtl="0" algn="l">
                        <a:spcBef>
                          <a:spcPts val="0"/>
                        </a:spcBef>
                        <a:spcAft>
                          <a:spcPts val="0"/>
                        </a:spcAft>
                        <a:buNone/>
                      </a:pPr>
                      <a:r>
                        <a:rPr lang="en" sz="1200"/>
                        <a:t>Yogurt</a:t>
                      </a:r>
                      <a:endParaRPr sz="1200"/>
                    </a:p>
                  </a:txBody>
                  <a:tcPr marT="91425" marB="91425" marR="91425" marL="91425"/>
                </a:tc>
                <a:tc>
                  <a:txBody>
                    <a:bodyPr/>
                    <a:lstStyle/>
                    <a:p>
                      <a:pPr indent="0" lvl="0" marL="0" rtl="0" algn="l">
                        <a:spcBef>
                          <a:spcPts val="0"/>
                        </a:spcBef>
                        <a:spcAft>
                          <a:spcPts val="0"/>
                        </a:spcAft>
                        <a:buNone/>
                      </a:pPr>
                      <a:r>
                        <a:rPr lang="en" sz="1200"/>
                        <a:t>4</a:t>
                      </a:r>
                      <a:endParaRPr sz="1200"/>
                    </a:p>
                  </a:txBody>
                  <a:tcPr marT="91425" marB="91425" marR="91425" marL="91425"/>
                </a:tc>
                <a:tc>
                  <a:txBody>
                    <a:bodyPr/>
                    <a:lstStyle/>
                    <a:p>
                      <a:pPr indent="0" lvl="0" marL="0" rtl="0" algn="l">
                        <a:spcBef>
                          <a:spcPts val="0"/>
                        </a:spcBef>
                        <a:spcAft>
                          <a:spcPts val="0"/>
                        </a:spcAft>
                        <a:buNone/>
                      </a:pPr>
                      <a:r>
                        <a:rPr lang="en" sz="1200"/>
                        <a:t>liters</a:t>
                      </a:r>
                      <a:endParaRPr sz="1200"/>
                    </a:p>
                  </a:txBody>
                  <a:tcPr marT="91425" marB="91425" marR="91425" marL="91425"/>
                </a:tc>
              </a:tr>
              <a:tr h="322600">
                <a:tc>
                  <a:txBody>
                    <a:bodyPr/>
                    <a:lstStyle/>
                    <a:p>
                      <a:pPr indent="0" lvl="0" marL="0" rtl="0" algn="l">
                        <a:spcBef>
                          <a:spcPts val="0"/>
                        </a:spcBef>
                        <a:spcAft>
                          <a:spcPts val="0"/>
                        </a:spcAft>
                        <a:buNone/>
                      </a:pPr>
                      <a:r>
                        <a:rPr lang="en" sz="1200"/>
                        <a:t>Tomatoes</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kg</a:t>
                      </a:r>
                      <a:endParaRPr sz="1200"/>
                    </a:p>
                  </a:txBody>
                  <a:tcPr marT="91425" marB="91425" marR="91425" marL="91425"/>
                </a:tc>
              </a:tr>
              <a:tr h="322600">
                <a:tc>
                  <a:txBody>
                    <a:bodyPr/>
                    <a:lstStyle/>
                    <a:p>
                      <a:pPr indent="0" lvl="0" marL="0" rtl="0" algn="l">
                        <a:spcBef>
                          <a:spcPts val="0"/>
                        </a:spcBef>
                        <a:spcAft>
                          <a:spcPts val="0"/>
                        </a:spcAft>
                        <a:buNone/>
                      </a:pPr>
                      <a:r>
                        <a:rPr lang="en" sz="1200"/>
                        <a:t>Fuel</a:t>
                      </a:r>
                      <a:endParaRPr sz="1200"/>
                    </a:p>
                  </a:txBody>
                  <a:tcPr marT="91425" marB="91425" marR="91425" marL="91425"/>
                </a:tc>
                <a:tc>
                  <a:txBody>
                    <a:bodyPr/>
                    <a:lstStyle/>
                    <a:p>
                      <a:pPr indent="0" lvl="0" marL="0" rtl="0" algn="l">
                        <a:spcBef>
                          <a:spcPts val="0"/>
                        </a:spcBef>
                        <a:spcAft>
                          <a:spcPts val="0"/>
                        </a:spcAft>
                        <a:buNone/>
                      </a:pPr>
                      <a:r>
                        <a:rPr lang="en" sz="1200"/>
                        <a:t>45</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r>
            </a:tbl>
          </a:graphicData>
        </a:graphic>
      </p:graphicFrame>
      <p:sp>
        <p:nvSpPr>
          <p:cNvPr id="89" name="Google Shape;89;p13"/>
          <p:cNvSpPr txBox="1"/>
          <p:nvPr/>
        </p:nvSpPr>
        <p:spPr>
          <a:xfrm>
            <a:off x="7081150" y="485600"/>
            <a:ext cx="1146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Inventory</a:t>
            </a:r>
            <a:endParaRPr sz="1800">
              <a:solidFill>
                <a:schemeClr val="dk2"/>
              </a:solidFill>
            </a:endParaRPr>
          </a:p>
        </p:txBody>
      </p:sp>
      <p:grpSp>
        <p:nvGrpSpPr>
          <p:cNvPr id="90" name="Google Shape;90;p13"/>
          <p:cNvGrpSpPr/>
          <p:nvPr/>
        </p:nvGrpSpPr>
        <p:grpSpPr>
          <a:xfrm>
            <a:off x="8404850" y="1060204"/>
            <a:ext cx="136200" cy="133885"/>
            <a:chOff x="6941538" y="1798025"/>
            <a:chExt cx="136200" cy="136200"/>
          </a:xfrm>
        </p:grpSpPr>
        <p:sp>
          <p:nvSpPr>
            <p:cNvPr id="91" name="Google Shape;91;p13"/>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3"/>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93" name="Google Shape;93;p13"/>
          <p:cNvGrpSpPr/>
          <p:nvPr/>
        </p:nvGrpSpPr>
        <p:grpSpPr>
          <a:xfrm>
            <a:off x="8404850" y="1428307"/>
            <a:ext cx="136200" cy="133885"/>
            <a:chOff x="6941538" y="1798025"/>
            <a:chExt cx="136200" cy="136200"/>
          </a:xfrm>
        </p:grpSpPr>
        <p:sp>
          <p:nvSpPr>
            <p:cNvPr id="94" name="Google Shape;94;p13"/>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3"/>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96" name="Google Shape;96;p13"/>
          <p:cNvGrpSpPr/>
          <p:nvPr/>
        </p:nvGrpSpPr>
        <p:grpSpPr>
          <a:xfrm>
            <a:off x="8404850" y="1796409"/>
            <a:ext cx="136200" cy="133885"/>
            <a:chOff x="6941538" y="1798025"/>
            <a:chExt cx="136200" cy="136200"/>
          </a:xfrm>
        </p:grpSpPr>
        <p:sp>
          <p:nvSpPr>
            <p:cNvPr id="97" name="Google Shape;97;p13"/>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3"/>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99" name="Google Shape;99;p13"/>
          <p:cNvGrpSpPr/>
          <p:nvPr/>
        </p:nvGrpSpPr>
        <p:grpSpPr>
          <a:xfrm>
            <a:off x="8404850" y="2164511"/>
            <a:ext cx="136200" cy="133885"/>
            <a:chOff x="6941538" y="1798025"/>
            <a:chExt cx="136200" cy="136200"/>
          </a:xfrm>
        </p:grpSpPr>
        <p:sp>
          <p:nvSpPr>
            <p:cNvPr id="100" name="Google Shape;100;p13"/>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3"/>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02" name="Google Shape;102;p13"/>
          <p:cNvGrpSpPr/>
          <p:nvPr/>
        </p:nvGrpSpPr>
        <p:grpSpPr>
          <a:xfrm>
            <a:off x="8404850" y="2532614"/>
            <a:ext cx="136200" cy="133885"/>
            <a:chOff x="6941538" y="1798025"/>
            <a:chExt cx="136200" cy="136200"/>
          </a:xfrm>
        </p:grpSpPr>
        <p:sp>
          <p:nvSpPr>
            <p:cNvPr id="103" name="Google Shape;103;p13"/>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3"/>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05" name="Google Shape;105;p13"/>
          <p:cNvGrpSpPr/>
          <p:nvPr/>
        </p:nvGrpSpPr>
        <p:grpSpPr>
          <a:xfrm>
            <a:off x="8404850" y="2900716"/>
            <a:ext cx="136200" cy="133885"/>
            <a:chOff x="6941538" y="1798025"/>
            <a:chExt cx="136200" cy="136200"/>
          </a:xfrm>
        </p:grpSpPr>
        <p:sp>
          <p:nvSpPr>
            <p:cNvPr id="106" name="Google Shape;106;p13"/>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3"/>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08" name="Google Shape;108;p13"/>
          <p:cNvSpPr/>
          <p:nvPr/>
        </p:nvSpPr>
        <p:spPr>
          <a:xfrm>
            <a:off x="7187950" y="3560350"/>
            <a:ext cx="932700" cy="4617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Stop Edit</a:t>
            </a:r>
            <a:endParaRPr/>
          </a:p>
        </p:txBody>
      </p:sp>
      <p:sp>
        <p:nvSpPr>
          <p:cNvPr id="109" name="Google Shape;109;p13"/>
          <p:cNvSpPr/>
          <p:nvPr/>
        </p:nvSpPr>
        <p:spPr>
          <a:xfrm>
            <a:off x="6701000" y="1007900"/>
            <a:ext cx="8226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3"/>
          <p:cNvSpPr/>
          <p:nvPr/>
        </p:nvSpPr>
        <p:spPr>
          <a:xfrm>
            <a:off x="6701000" y="1376000"/>
            <a:ext cx="8226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3"/>
          <p:cNvSpPr/>
          <p:nvPr/>
        </p:nvSpPr>
        <p:spPr>
          <a:xfrm>
            <a:off x="6701000" y="1744100"/>
            <a:ext cx="8226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3"/>
          <p:cNvSpPr/>
          <p:nvPr/>
        </p:nvSpPr>
        <p:spPr>
          <a:xfrm>
            <a:off x="6701000" y="2109713"/>
            <a:ext cx="8226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3"/>
          <p:cNvSpPr/>
          <p:nvPr/>
        </p:nvSpPr>
        <p:spPr>
          <a:xfrm>
            <a:off x="6701000" y="2480300"/>
            <a:ext cx="8226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3"/>
          <p:cNvSpPr/>
          <p:nvPr/>
        </p:nvSpPr>
        <p:spPr>
          <a:xfrm>
            <a:off x="6701000" y="2850875"/>
            <a:ext cx="8226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3"/>
          <p:cNvSpPr/>
          <p:nvPr/>
        </p:nvSpPr>
        <p:spPr>
          <a:xfrm>
            <a:off x="7582250" y="1007900"/>
            <a:ext cx="3264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3"/>
          <p:cNvSpPr/>
          <p:nvPr/>
        </p:nvSpPr>
        <p:spPr>
          <a:xfrm>
            <a:off x="7582250" y="1376000"/>
            <a:ext cx="3264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3"/>
          <p:cNvSpPr/>
          <p:nvPr/>
        </p:nvSpPr>
        <p:spPr>
          <a:xfrm>
            <a:off x="7582250" y="1744100"/>
            <a:ext cx="3264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3"/>
          <p:cNvSpPr/>
          <p:nvPr/>
        </p:nvSpPr>
        <p:spPr>
          <a:xfrm>
            <a:off x="7582250" y="2109713"/>
            <a:ext cx="3264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3"/>
          <p:cNvSpPr/>
          <p:nvPr/>
        </p:nvSpPr>
        <p:spPr>
          <a:xfrm>
            <a:off x="7582250" y="2475350"/>
            <a:ext cx="3264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3"/>
          <p:cNvSpPr/>
          <p:nvPr/>
        </p:nvSpPr>
        <p:spPr>
          <a:xfrm>
            <a:off x="7582250" y="2840975"/>
            <a:ext cx="3264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3"/>
          <p:cNvSpPr/>
          <p:nvPr/>
        </p:nvSpPr>
        <p:spPr>
          <a:xfrm>
            <a:off x="7541800" y="3182550"/>
            <a:ext cx="225000" cy="22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3"/>
          <p:cNvSpPr/>
          <p:nvPr/>
        </p:nvSpPr>
        <p:spPr>
          <a:xfrm>
            <a:off x="7586200" y="3228150"/>
            <a:ext cx="136200" cy="133800"/>
          </a:xfrm>
          <a:prstGeom prst="mathPlus">
            <a:avLst>
              <a:gd fmla="val 23520" name="adj1"/>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3"/>
          <p:cNvSpPr/>
          <p:nvPr/>
        </p:nvSpPr>
        <p:spPr>
          <a:xfrm>
            <a:off x="8668025" y="1060250"/>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3"/>
          <p:cNvSpPr/>
          <p:nvPr/>
        </p:nvSpPr>
        <p:spPr>
          <a:xfrm>
            <a:off x="8668025" y="1428350"/>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3"/>
          <p:cNvSpPr/>
          <p:nvPr/>
        </p:nvSpPr>
        <p:spPr>
          <a:xfrm>
            <a:off x="8668025" y="1796450"/>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3"/>
          <p:cNvSpPr/>
          <p:nvPr/>
        </p:nvSpPr>
        <p:spPr>
          <a:xfrm>
            <a:off x="8668025" y="2164550"/>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3"/>
          <p:cNvSpPr/>
          <p:nvPr/>
        </p:nvSpPr>
        <p:spPr>
          <a:xfrm>
            <a:off x="8668025" y="2532650"/>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3"/>
          <p:cNvSpPr/>
          <p:nvPr/>
        </p:nvSpPr>
        <p:spPr>
          <a:xfrm>
            <a:off x="8668025" y="2900750"/>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9" name="Google Shape;129;p13"/>
          <p:cNvPicPr preferRelativeResize="0"/>
          <p:nvPr/>
        </p:nvPicPr>
        <p:blipFill>
          <a:blip r:embed="rId4">
            <a:alphaModFix/>
          </a:blip>
          <a:stretch>
            <a:fillRect/>
          </a:stretch>
        </p:blipFill>
        <p:spPr>
          <a:xfrm>
            <a:off x="3290475" y="381600"/>
            <a:ext cx="326400" cy="326400"/>
          </a:xfrm>
          <a:prstGeom prst="rect">
            <a:avLst/>
          </a:prstGeom>
          <a:noFill/>
          <a:ln>
            <a:noFill/>
          </a:ln>
        </p:spPr>
      </p:pic>
      <p:pic>
        <p:nvPicPr>
          <p:cNvPr id="130" name="Google Shape;130;p13"/>
          <p:cNvPicPr preferRelativeResize="0"/>
          <p:nvPr/>
        </p:nvPicPr>
        <p:blipFill>
          <a:blip r:embed="rId4">
            <a:alphaModFix/>
          </a:blip>
          <a:stretch>
            <a:fillRect/>
          </a:stretch>
        </p:blipFill>
        <p:spPr>
          <a:xfrm>
            <a:off x="6372763" y="381600"/>
            <a:ext cx="326400" cy="32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p:nvPr/>
        </p:nvSpPr>
        <p:spPr>
          <a:xfrm>
            <a:off x="0" y="143250"/>
            <a:ext cx="2908500" cy="4857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Arbitrary Dashboard</a:t>
            </a:r>
            <a:endParaRPr/>
          </a:p>
        </p:txBody>
      </p:sp>
      <p:cxnSp>
        <p:nvCxnSpPr>
          <p:cNvPr id="136" name="Google Shape;136;p14"/>
          <p:cNvCxnSpPr>
            <a:stCxn id="135" idx="3"/>
            <a:endCxn id="137" idx="1"/>
          </p:cNvCxnSpPr>
          <p:nvPr/>
        </p:nvCxnSpPr>
        <p:spPr>
          <a:xfrm>
            <a:off x="2908500" y="2571750"/>
            <a:ext cx="173700" cy="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14"/>
          <p:cNvCxnSpPr>
            <a:stCxn id="137" idx="3"/>
            <a:endCxn id="139" idx="1"/>
          </p:cNvCxnSpPr>
          <p:nvPr/>
        </p:nvCxnSpPr>
        <p:spPr>
          <a:xfrm>
            <a:off x="5990763" y="2571750"/>
            <a:ext cx="173700" cy="0"/>
          </a:xfrm>
          <a:prstGeom prst="straightConnector1">
            <a:avLst/>
          </a:prstGeom>
          <a:noFill/>
          <a:ln cap="flat" cmpd="sng" w="9525">
            <a:solidFill>
              <a:schemeClr val="dk2"/>
            </a:solidFill>
            <a:prstDash val="solid"/>
            <a:round/>
            <a:headEnd len="med" w="med" type="none"/>
            <a:tailEnd len="med" w="med" type="triangle"/>
          </a:ln>
        </p:spPr>
      </p:cxnSp>
      <p:sp>
        <p:nvSpPr>
          <p:cNvPr id="140" name="Google Shape;140;p14"/>
          <p:cNvSpPr/>
          <p:nvPr/>
        </p:nvSpPr>
        <p:spPr>
          <a:xfrm>
            <a:off x="170938" y="343800"/>
            <a:ext cx="2566500" cy="445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OCR Picture</a:t>
            </a:r>
            <a:endParaRPr>
              <a:solidFill>
                <a:schemeClr val="dk1"/>
              </a:solidFill>
            </a:endParaRPr>
          </a:p>
        </p:txBody>
      </p:sp>
      <p:sp>
        <p:nvSpPr>
          <p:cNvPr id="141" name="Google Shape;141;p14"/>
          <p:cNvSpPr/>
          <p:nvPr/>
        </p:nvSpPr>
        <p:spPr>
          <a:xfrm>
            <a:off x="6164538" y="143250"/>
            <a:ext cx="2908500" cy="4857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2" name="Google Shape;142;p14"/>
          <p:cNvPicPr preferRelativeResize="0"/>
          <p:nvPr/>
        </p:nvPicPr>
        <p:blipFill>
          <a:blip r:embed="rId3">
            <a:alphaModFix/>
          </a:blip>
          <a:stretch>
            <a:fillRect/>
          </a:stretch>
        </p:blipFill>
        <p:spPr>
          <a:xfrm>
            <a:off x="1224625" y="4269867"/>
            <a:ext cx="1512900" cy="529825"/>
          </a:xfrm>
          <a:prstGeom prst="rect">
            <a:avLst/>
          </a:prstGeom>
          <a:noFill/>
          <a:ln>
            <a:noFill/>
          </a:ln>
        </p:spPr>
      </p:pic>
      <p:pic>
        <p:nvPicPr>
          <p:cNvPr id="143" name="Google Shape;143;p14"/>
          <p:cNvPicPr preferRelativeResize="0"/>
          <p:nvPr/>
        </p:nvPicPr>
        <p:blipFill>
          <a:blip r:embed="rId3">
            <a:alphaModFix/>
          </a:blip>
          <a:stretch>
            <a:fillRect/>
          </a:stretch>
        </p:blipFill>
        <p:spPr>
          <a:xfrm>
            <a:off x="4306850" y="4346067"/>
            <a:ext cx="1512900" cy="529825"/>
          </a:xfrm>
          <a:prstGeom prst="rect">
            <a:avLst/>
          </a:prstGeom>
          <a:noFill/>
          <a:ln>
            <a:noFill/>
          </a:ln>
        </p:spPr>
      </p:pic>
      <p:sp>
        <p:nvSpPr>
          <p:cNvPr id="144" name="Google Shape;144;p14"/>
          <p:cNvSpPr/>
          <p:nvPr/>
        </p:nvSpPr>
        <p:spPr>
          <a:xfrm>
            <a:off x="3082263" y="143250"/>
            <a:ext cx="2908500" cy="4857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14"/>
          <p:cNvSpPr/>
          <p:nvPr/>
        </p:nvSpPr>
        <p:spPr>
          <a:xfrm>
            <a:off x="3253238" y="343800"/>
            <a:ext cx="2566500" cy="445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6" name="Google Shape;146;p14"/>
          <p:cNvPicPr preferRelativeResize="0"/>
          <p:nvPr/>
        </p:nvPicPr>
        <p:blipFill>
          <a:blip r:embed="rId3">
            <a:alphaModFix/>
          </a:blip>
          <a:stretch>
            <a:fillRect/>
          </a:stretch>
        </p:blipFill>
        <p:spPr>
          <a:xfrm>
            <a:off x="4306850" y="4269867"/>
            <a:ext cx="1512900" cy="529825"/>
          </a:xfrm>
          <a:prstGeom prst="rect">
            <a:avLst/>
          </a:prstGeom>
          <a:noFill/>
          <a:ln>
            <a:noFill/>
          </a:ln>
        </p:spPr>
      </p:pic>
      <p:pic>
        <p:nvPicPr>
          <p:cNvPr id="147" name="Google Shape;147;p14"/>
          <p:cNvPicPr preferRelativeResize="0"/>
          <p:nvPr/>
        </p:nvPicPr>
        <p:blipFill>
          <a:blip r:embed="rId4">
            <a:alphaModFix/>
          </a:blip>
          <a:stretch>
            <a:fillRect/>
          </a:stretch>
        </p:blipFill>
        <p:spPr>
          <a:xfrm>
            <a:off x="3290475" y="381600"/>
            <a:ext cx="326400" cy="326400"/>
          </a:xfrm>
          <a:prstGeom prst="rect">
            <a:avLst/>
          </a:prstGeom>
          <a:noFill/>
          <a:ln>
            <a:noFill/>
          </a:ln>
        </p:spPr>
      </p:pic>
      <p:graphicFrame>
        <p:nvGraphicFramePr>
          <p:cNvPr id="148" name="Google Shape;148;p14"/>
          <p:cNvGraphicFramePr/>
          <p:nvPr/>
        </p:nvGraphicFramePr>
        <p:xfrm>
          <a:off x="3557950" y="947300"/>
          <a:ext cx="3000000" cy="3000000"/>
        </p:xfrm>
        <a:graphic>
          <a:graphicData uri="http://schemas.openxmlformats.org/drawingml/2006/table">
            <a:tbl>
              <a:tblPr>
                <a:noFill/>
                <a:tableStyleId>{3E11394A-1C51-4D9D-ACBB-B21BA911ACD1}</a:tableStyleId>
              </a:tblPr>
              <a:tblGrid>
                <a:gridCol w="921850"/>
                <a:gridCol w="382850"/>
                <a:gridCol w="652350"/>
              </a:tblGrid>
              <a:tr h="354425">
                <a:tc>
                  <a:txBody>
                    <a:bodyPr/>
                    <a:lstStyle/>
                    <a:p>
                      <a:pPr indent="0" lvl="0" marL="0" rtl="0" algn="l">
                        <a:spcBef>
                          <a:spcPts val="0"/>
                        </a:spcBef>
                        <a:spcAft>
                          <a:spcPts val="0"/>
                        </a:spcAft>
                        <a:buNone/>
                      </a:pPr>
                      <a:r>
                        <a:rPr lang="en" sz="1200"/>
                        <a:t>Cheese</a:t>
                      </a:r>
                      <a:endParaRPr sz="1200"/>
                    </a:p>
                  </a:txBody>
                  <a:tcPr marT="91425" marB="91425" marR="91425" marL="91425"/>
                </a:tc>
                <a:tc>
                  <a:txBody>
                    <a:bodyPr/>
                    <a:lstStyle/>
                    <a:p>
                      <a:pPr indent="0" lvl="0" marL="0" rtl="0" algn="l">
                        <a:spcBef>
                          <a:spcPts val="0"/>
                        </a:spcBef>
                        <a:spcAft>
                          <a:spcPts val="0"/>
                        </a:spcAft>
                        <a:buNone/>
                      </a:pPr>
                      <a:r>
                        <a:rPr lang="en" sz="1200"/>
                        <a:t>5</a:t>
                      </a:r>
                      <a:endParaRPr sz="1200"/>
                    </a:p>
                  </a:txBody>
                  <a:tcPr marT="91425" marB="91425" marR="91425" marL="91425"/>
                </a:tc>
                <a:tc>
                  <a:txBody>
                    <a:bodyPr/>
                    <a:lstStyle/>
                    <a:p>
                      <a:pPr indent="0" lvl="0" marL="0" rtl="0" algn="l">
                        <a:spcBef>
                          <a:spcPts val="0"/>
                        </a:spcBef>
                        <a:spcAft>
                          <a:spcPts val="0"/>
                        </a:spcAft>
                        <a:buNone/>
                      </a:pPr>
                      <a:r>
                        <a:rPr lang="en" sz="1200"/>
                        <a:t>lbs</a:t>
                      </a:r>
                      <a:endParaRPr sz="1200"/>
                    </a:p>
                  </a:txBody>
                  <a:tcPr marT="91425" marB="91425" marR="91425" marL="91425"/>
                </a:tc>
              </a:tr>
              <a:tr h="354425">
                <a:tc>
                  <a:txBody>
                    <a:bodyPr/>
                    <a:lstStyle/>
                    <a:p>
                      <a:pPr indent="0" lvl="0" marL="0" rtl="0" algn="l">
                        <a:spcBef>
                          <a:spcPts val="0"/>
                        </a:spcBef>
                        <a:spcAft>
                          <a:spcPts val="0"/>
                        </a:spcAft>
                        <a:buNone/>
                      </a:pPr>
                      <a:r>
                        <a:rPr lang="en" sz="1200"/>
                        <a:t>Tmts</a:t>
                      </a:r>
                      <a:endParaRPr sz="1200"/>
                    </a:p>
                  </a:txBody>
                  <a:tcPr marT="91425" marB="91425" marR="91425" marL="91425"/>
                </a:tc>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None/>
                      </a:pPr>
                      <a:r>
                        <a:rPr lang="en" sz="1200"/>
                        <a:t>lbs</a:t>
                      </a:r>
                      <a:endParaRPr sz="1200"/>
                    </a:p>
                  </a:txBody>
                  <a:tcPr marT="91425" marB="91425" marR="91425" marL="91425"/>
                </a:tc>
              </a:tr>
              <a:tr h="208125">
                <a:tc gridSpan="3">
                  <a:txBody>
                    <a:bodyPr/>
                    <a:lstStyle/>
                    <a:p>
                      <a:pPr indent="0" lvl="0" marL="0" rtl="0" algn="l">
                        <a:spcBef>
                          <a:spcPts val="0"/>
                        </a:spcBef>
                        <a:spcAft>
                          <a:spcPts val="0"/>
                        </a:spcAft>
                        <a:buNone/>
                      </a:pPr>
                      <a:r>
                        <a:rPr lang="en" sz="1200">
                          <a:solidFill>
                            <a:srgbClr val="FF0000"/>
                          </a:solidFill>
                        </a:rPr>
                        <a:t>New Unrecognized Item</a:t>
                      </a:r>
                      <a:endParaRPr sz="1200">
                        <a:solidFill>
                          <a:srgbClr val="FF0000"/>
                        </a:solidFill>
                      </a:endParaRPr>
                    </a:p>
                  </a:txBody>
                  <a:tcPr marT="91425" marB="91425" marR="91425" marL="91425"/>
                </a:tc>
                <a:tc hMerge="1"/>
                <a:tc hMerge="1"/>
              </a:tr>
              <a:tr h="322600">
                <a:tc>
                  <a:txBody>
                    <a:bodyPr/>
                    <a:lstStyle/>
                    <a:p>
                      <a:pPr indent="0" lvl="0" marL="0" rtl="0" algn="l">
                        <a:spcBef>
                          <a:spcPts val="0"/>
                        </a:spcBef>
                        <a:spcAft>
                          <a:spcPts val="0"/>
                        </a:spcAft>
                        <a:buNone/>
                      </a:pPr>
                      <a:r>
                        <a:rPr lang="en" sz="1200"/>
                        <a:t>Trtila</a:t>
                      </a:r>
                      <a:endParaRPr sz="1200"/>
                    </a:p>
                  </a:txBody>
                  <a:tcPr marT="91425" marB="91425" marR="91425" marL="91425"/>
                </a:tc>
                <a:tc>
                  <a:txBody>
                    <a:bodyPr/>
                    <a:lstStyle/>
                    <a:p>
                      <a:pPr indent="0" lvl="0" marL="0" rtl="0" algn="l">
                        <a:spcBef>
                          <a:spcPts val="0"/>
                        </a:spcBef>
                        <a:spcAft>
                          <a:spcPts val="0"/>
                        </a:spcAft>
                        <a:buNone/>
                      </a:pPr>
                      <a:r>
                        <a:rPr lang="en" sz="1200"/>
                        <a:t>16</a:t>
                      </a:r>
                      <a:endParaRPr sz="1200"/>
                    </a:p>
                  </a:txBody>
                  <a:tcPr marT="91425" marB="91425" marR="91425" marL="91425"/>
                </a:tc>
                <a:tc>
                  <a:txBody>
                    <a:bodyPr/>
                    <a:lstStyle/>
                    <a:p>
                      <a:pPr indent="0" lvl="0" marL="0" rtl="0" algn="l">
                        <a:spcBef>
                          <a:spcPts val="0"/>
                        </a:spcBef>
                        <a:spcAft>
                          <a:spcPts val="0"/>
                        </a:spcAft>
                        <a:buNone/>
                      </a:pPr>
                      <a:r>
                        <a:rPr lang="en" sz="1200"/>
                        <a:t>pcs</a:t>
                      </a:r>
                      <a:endParaRPr sz="1200"/>
                    </a:p>
                  </a:txBody>
                  <a:tcPr marT="91425" marB="91425" marR="91425" marL="91425"/>
                </a:tc>
              </a:tr>
              <a:tr h="322600">
                <a:tc gridSpan="3">
                  <a:txBody>
                    <a:bodyPr/>
                    <a:lstStyle/>
                    <a:p>
                      <a:pPr indent="0" lvl="0" marL="0" rtl="0" algn="l">
                        <a:spcBef>
                          <a:spcPts val="0"/>
                        </a:spcBef>
                        <a:spcAft>
                          <a:spcPts val="0"/>
                        </a:spcAft>
                        <a:buClr>
                          <a:schemeClr val="dk1"/>
                        </a:buClr>
                        <a:buSzPts val="1100"/>
                        <a:buFont typeface="Arial"/>
                        <a:buNone/>
                      </a:pPr>
                      <a:r>
                        <a:rPr lang="en" sz="1200">
                          <a:solidFill>
                            <a:srgbClr val="FF0000"/>
                          </a:solidFill>
                        </a:rPr>
                        <a:t>New Unrecognized Item</a:t>
                      </a:r>
                      <a:endParaRPr sz="1200"/>
                    </a:p>
                  </a:txBody>
                  <a:tcPr marT="91425" marB="91425" marR="91425" marL="91425"/>
                </a:tc>
                <a:tc hMerge="1"/>
                <a:tc hMerge="1"/>
              </a:tr>
              <a:tr h="322600">
                <a:tc>
                  <a:txBody>
                    <a:bodyPr/>
                    <a:lstStyle/>
                    <a:p>
                      <a:pPr indent="0" lvl="0" marL="0" rtl="0" algn="l">
                        <a:spcBef>
                          <a:spcPts val="0"/>
                        </a:spcBef>
                        <a:spcAft>
                          <a:spcPts val="0"/>
                        </a:spcAft>
                        <a:buNone/>
                      </a:pPr>
                      <a:r>
                        <a:rPr lang="en" sz="1200"/>
                        <a:t>Bacon</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kg</a:t>
                      </a:r>
                      <a:endParaRPr sz="1200"/>
                    </a:p>
                  </a:txBody>
                  <a:tcPr marT="91425" marB="91425" marR="91425" marL="91425"/>
                </a:tc>
              </a:tr>
            </a:tbl>
          </a:graphicData>
        </a:graphic>
      </p:graphicFrame>
      <p:sp>
        <p:nvSpPr>
          <p:cNvPr id="149" name="Google Shape;149;p14"/>
          <p:cNvSpPr txBox="1"/>
          <p:nvPr/>
        </p:nvSpPr>
        <p:spPr>
          <a:xfrm>
            <a:off x="3681225" y="485600"/>
            <a:ext cx="1710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Manual Entry</a:t>
            </a:r>
            <a:endParaRPr sz="1800">
              <a:solidFill>
                <a:schemeClr val="dk2"/>
              </a:solidFill>
            </a:endParaRPr>
          </a:p>
        </p:txBody>
      </p:sp>
      <p:grpSp>
        <p:nvGrpSpPr>
          <p:cNvPr id="150" name="Google Shape;150;p14"/>
          <p:cNvGrpSpPr/>
          <p:nvPr/>
        </p:nvGrpSpPr>
        <p:grpSpPr>
          <a:xfrm>
            <a:off x="5322550" y="1060204"/>
            <a:ext cx="136200" cy="133885"/>
            <a:chOff x="6941538" y="1798025"/>
            <a:chExt cx="136200" cy="136200"/>
          </a:xfrm>
        </p:grpSpPr>
        <p:sp>
          <p:nvSpPr>
            <p:cNvPr id="151" name="Google Shape;151;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53" name="Google Shape;153;p14"/>
          <p:cNvGrpSpPr/>
          <p:nvPr/>
        </p:nvGrpSpPr>
        <p:grpSpPr>
          <a:xfrm>
            <a:off x="5322550" y="2173546"/>
            <a:ext cx="136200" cy="133885"/>
            <a:chOff x="6941538" y="1798025"/>
            <a:chExt cx="136200" cy="136200"/>
          </a:xfrm>
        </p:grpSpPr>
        <p:sp>
          <p:nvSpPr>
            <p:cNvPr id="154" name="Google Shape;154;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56" name="Google Shape;156;p14"/>
          <p:cNvGrpSpPr/>
          <p:nvPr/>
        </p:nvGrpSpPr>
        <p:grpSpPr>
          <a:xfrm>
            <a:off x="5322550" y="2909751"/>
            <a:ext cx="136200" cy="133885"/>
            <a:chOff x="6941538" y="1798025"/>
            <a:chExt cx="136200" cy="136200"/>
          </a:xfrm>
        </p:grpSpPr>
        <p:sp>
          <p:nvSpPr>
            <p:cNvPr id="157" name="Google Shape;157;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59" name="Google Shape;159;p14"/>
          <p:cNvGrpSpPr/>
          <p:nvPr/>
        </p:nvGrpSpPr>
        <p:grpSpPr>
          <a:xfrm>
            <a:off x="4309575" y="2173546"/>
            <a:ext cx="136200" cy="133885"/>
            <a:chOff x="6941538" y="1798025"/>
            <a:chExt cx="136200" cy="136200"/>
          </a:xfrm>
        </p:grpSpPr>
        <p:sp>
          <p:nvSpPr>
            <p:cNvPr id="160" name="Google Shape;160;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62" name="Google Shape;162;p14"/>
          <p:cNvGrpSpPr/>
          <p:nvPr/>
        </p:nvGrpSpPr>
        <p:grpSpPr>
          <a:xfrm>
            <a:off x="4309575" y="2909751"/>
            <a:ext cx="136200" cy="133885"/>
            <a:chOff x="6941538" y="1798025"/>
            <a:chExt cx="136200" cy="136200"/>
          </a:xfrm>
        </p:grpSpPr>
        <p:sp>
          <p:nvSpPr>
            <p:cNvPr id="163" name="Google Shape;163;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65" name="Google Shape;165;p14"/>
          <p:cNvGrpSpPr/>
          <p:nvPr/>
        </p:nvGrpSpPr>
        <p:grpSpPr>
          <a:xfrm>
            <a:off x="4309575" y="1060209"/>
            <a:ext cx="136200" cy="133885"/>
            <a:chOff x="6941538" y="1798025"/>
            <a:chExt cx="136200" cy="136200"/>
          </a:xfrm>
        </p:grpSpPr>
        <p:sp>
          <p:nvSpPr>
            <p:cNvPr id="166" name="Google Shape;166;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68" name="Google Shape;168;p14"/>
          <p:cNvGrpSpPr/>
          <p:nvPr/>
        </p:nvGrpSpPr>
        <p:grpSpPr>
          <a:xfrm>
            <a:off x="5319825" y="1437329"/>
            <a:ext cx="136200" cy="133885"/>
            <a:chOff x="6941538" y="1798025"/>
            <a:chExt cx="136200" cy="136200"/>
          </a:xfrm>
        </p:grpSpPr>
        <p:sp>
          <p:nvSpPr>
            <p:cNvPr id="169" name="Google Shape;169;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71" name="Google Shape;171;p14"/>
          <p:cNvGrpSpPr/>
          <p:nvPr/>
        </p:nvGrpSpPr>
        <p:grpSpPr>
          <a:xfrm>
            <a:off x="4306850" y="1437334"/>
            <a:ext cx="136200" cy="133885"/>
            <a:chOff x="6941538" y="1798025"/>
            <a:chExt cx="136200" cy="136200"/>
          </a:xfrm>
        </p:grpSpPr>
        <p:sp>
          <p:nvSpPr>
            <p:cNvPr id="172" name="Google Shape;172;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74" name="Google Shape;174;p14"/>
          <p:cNvSpPr txBox="1"/>
          <p:nvPr/>
        </p:nvSpPr>
        <p:spPr>
          <a:xfrm>
            <a:off x="3325575" y="3088550"/>
            <a:ext cx="242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700">
                <a:solidFill>
                  <a:srgbClr val="FF0000"/>
                </a:solidFill>
              </a:rPr>
              <a:t>New Unrecognized Item will create a new field in Inventory</a:t>
            </a:r>
            <a:endParaRPr sz="1300">
              <a:solidFill>
                <a:schemeClr val="dk2"/>
              </a:solidFill>
            </a:endParaRPr>
          </a:p>
        </p:txBody>
      </p:sp>
      <p:sp>
        <p:nvSpPr>
          <p:cNvPr id="175" name="Google Shape;175;p14"/>
          <p:cNvSpPr/>
          <p:nvPr/>
        </p:nvSpPr>
        <p:spPr>
          <a:xfrm>
            <a:off x="4070175" y="3775563"/>
            <a:ext cx="932700" cy="461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Confirm</a:t>
            </a:r>
            <a:endParaRPr/>
          </a:p>
        </p:txBody>
      </p:sp>
      <p:pic>
        <p:nvPicPr>
          <p:cNvPr id="176" name="Google Shape;176;p14"/>
          <p:cNvPicPr preferRelativeResize="0"/>
          <p:nvPr/>
        </p:nvPicPr>
        <p:blipFill>
          <a:blip r:embed="rId3">
            <a:alphaModFix/>
          </a:blip>
          <a:stretch>
            <a:fillRect/>
          </a:stretch>
        </p:blipFill>
        <p:spPr>
          <a:xfrm>
            <a:off x="7389100" y="4269867"/>
            <a:ext cx="1512900" cy="529825"/>
          </a:xfrm>
          <a:prstGeom prst="rect">
            <a:avLst/>
          </a:prstGeom>
          <a:noFill/>
          <a:ln>
            <a:noFill/>
          </a:ln>
        </p:spPr>
      </p:pic>
      <p:sp>
        <p:nvSpPr>
          <p:cNvPr id="177" name="Google Shape;177;p14"/>
          <p:cNvSpPr/>
          <p:nvPr/>
        </p:nvSpPr>
        <p:spPr>
          <a:xfrm>
            <a:off x="6321138" y="343800"/>
            <a:ext cx="2566500" cy="445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8" name="Google Shape;178;p14"/>
          <p:cNvPicPr preferRelativeResize="0"/>
          <p:nvPr/>
        </p:nvPicPr>
        <p:blipFill>
          <a:blip r:embed="rId3">
            <a:alphaModFix/>
          </a:blip>
          <a:stretch>
            <a:fillRect/>
          </a:stretch>
        </p:blipFill>
        <p:spPr>
          <a:xfrm>
            <a:off x="7389100" y="4269867"/>
            <a:ext cx="1512900" cy="529825"/>
          </a:xfrm>
          <a:prstGeom prst="rect">
            <a:avLst/>
          </a:prstGeom>
          <a:noFill/>
          <a:ln>
            <a:noFill/>
          </a:ln>
        </p:spPr>
      </p:pic>
      <p:pic>
        <p:nvPicPr>
          <p:cNvPr id="179" name="Google Shape;179;p14"/>
          <p:cNvPicPr preferRelativeResize="0"/>
          <p:nvPr/>
        </p:nvPicPr>
        <p:blipFill>
          <a:blip r:embed="rId4">
            <a:alphaModFix/>
          </a:blip>
          <a:stretch>
            <a:fillRect/>
          </a:stretch>
        </p:blipFill>
        <p:spPr>
          <a:xfrm>
            <a:off x="6372725" y="381600"/>
            <a:ext cx="326400" cy="326400"/>
          </a:xfrm>
          <a:prstGeom prst="rect">
            <a:avLst/>
          </a:prstGeom>
          <a:noFill/>
          <a:ln>
            <a:noFill/>
          </a:ln>
        </p:spPr>
      </p:pic>
      <p:graphicFrame>
        <p:nvGraphicFramePr>
          <p:cNvPr id="180" name="Google Shape;180;p14"/>
          <p:cNvGraphicFramePr/>
          <p:nvPr/>
        </p:nvGraphicFramePr>
        <p:xfrm>
          <a:off x="6640200" y="947300"/>
          <a:ext cx="3000000" cy="3000000"/>
        </p:xfrm>
        <a:graphic>
          <a:graphicData uri="http://schemas.openxmlformats.org/drawingml/2006/table">
            <a:tbl>
              <a:tblPr>
                <a:noFill/>
                <a:tableStyleId>{3E11394A-1C51-4D9D-ACBB-B21BA911ACD1}</a:tableStyleId>
              </a:tblPr>
              <a:tblGrid>
                <a:gridCol w="921850"/>
                <a:gridCol w="382850"/>
                <a:gridCol w="652350"/>
              </a:tblGrid>
              <a:tr h="354425">
                <a:tc>
                  <a:txBody>
                    <a:bodyPr/>
                    <a:lstStyle/>
                    <a:p>
                      <a:pPr indent="0" lvl="0" marL="0" rtl="0" algn="l">
                        <a:spcBef>
                          <a:spcPts val="0"/>
                        </a:spcBef>
                        <a:spcAft>
                          <a:spcPts val="0"/>
                        </a:spcAft>
                        <a:buNone/>
                      </a:pPr>
                      <a:r>
                        <a:rPr lang="en" sz="1200"/>
                        <a:t>Cheese</a:t>
                      </a:r>
                      <a:endParaRPr sz="1200"/>
                    </a:p>
                  </a:txBody>
                  <a:tcPr marT="91425" marB="91425" marR="91425" marL="91425"/>
                </a:tc>
                <a:tc>
                  <a:txBody>
                    <a:bodyPr/>
                    <a:lstStyle/>
                    <a:p>
                      <a:pPr indent="0" lvl="0" marL="0" rtl="0" algn="l">
                        <a:spcBef>
                          <a:spcPts val="0"/>
                        </a:spcBef>
                        <a:spcAft>
                          <a:spcPts val="0"/>
                        </a:spcAft>
                        <a:buNone/>
                      </a:pPr>
                      <a:r>
                        <a:rPr lang="en" sz="1200"/>
                        <a:t>5</a:t>
                      </a:r>
                      <a:endParaRPr sz="1200"/>
                    </a:p>
                  </a:txBody>
                  <a:tcPr marT="91425" marB="91425" marR="91425" marL="91425"/>
                </a:tc>
                <a:tc>
                  <a:txBody>
                    <a:bodyPr/>
                    <a:lstStyle/>
                    <a:p>
                      <a:pPr indent="0" lvl="0" marL="0" rtl="0" algn="l">
                        <a:spcBef>
                          <a:spcPts val="0"/>
                        </a:spcBef>
                        <a:spcAft>
                          <a:spcPts val="0"/>
                        </a:spcAft>
                        <a:buNone/>
                      </a:pPr>
                      <a:r>
                        <a:rPr lang="en" sz="1200"/>
                        <a:t>lbs</a:t>
                      </a:r>
                      <a:endParaRPr sz="1200"/>
                    </a:p>
                  </a:txBody>
                  <a:tcPr marT="91425" marB="91425" marR="91425" marL="91425"/>
                </a:tc>
              </a:tr>
              <a:tr h="354425">
                <a:tc>
                  <a:txBody>
                    <a:bodyPr/>
                    <a:lstStyle/>
                    <a:p>
                      <a:pPr indent="0" lvl="0" marL="0" rtl="0" algn="l">
                        <a:spcBef>
                          <a:spcPts val="0"/>
                        </a:spcBef>
                        <a:spcAft>
                          <a:spcPts val="0"/>
                        </a:spcAft>
                        <a:buNone/>
                      </a:pPr>
                      <a:r>
                        <a:rPr lang="en" sz="1200"/>
                        <a:t>Tmts</a:t>
                      </a:r>
                      <a:endParaRPr sz="1200"/>
                    </a:p>
                  </a:txBody>
                  <a:tcPr marT="91425" marB="91425" marR="91425" marL="91425"/>
                </a:tc>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None/>
                      </a:pPr>
                      <a:r>
                        <a:rPr lang="en" sz="1200"/>
                        <a:t>lbs</a:t>
                      </a:r>
                      <a:endParaRPr sz="1200"/>
                    </a:p>
                  </a:txBody>
                  <a:tcPr marT="91425" marB="91425" marR="91425" marL="91425"/>
                </a:tc>
              </a:tr>
              <a:tr h="208125">
                <a:tc gridSpan="3">
                  <a:txBody>
                    <a:bodyPr/>
                    <a:lstStyle/>
                    <a:p>
                      <a:pPr indent="0" lvl="0" marL="0" rtl="0" algn="l">
                        <a:spcBef>
                          <a:spcPts val="0"/>
                        </a:spcBef>
                        <a:spcAft>
                          <a:spcPts val="0"/>
                        </a:spcAft>
                        <a:buNone/>
                      </a:pPr>
                      <a:r>
                        <a:rPr lang="en" sz="1200">
                          <a:solidFill>
                            <a:srgbClr val="FF0000"/>
                          </a:solidFill>
                        </a:rPr>
                        <a:t>New Unrecognized Item</a:t>
                      </a:r>
                      <a:endParaRPr sz="1200">
                        <a:solidFill>
                          <a:srgbClr val="FF0000"/>
                        </a:solidFill>
                      </a:endParaRPr>
                    </a:p>
                  </a:txBody>
                  <a:tcPr marT="91425" marB="91425" marR="91425" marL="91425"/>
                </a:tc>
                <a:tc hMerge="1"/>
                <a:tc hMerge="1"/>
              </a:tr>
              <a:tr h="322600">
                <a:tc>
                  <a:txBody>
                    <a:bodyPr/>
                    <a:lstStyle/>
                    <a:p>
                      <a:pPr indent="0" lvl="0" marL="0" rtl="0" algn="l">
                        <a:spcBef>
                          <a:spcPts val="0"/>
                        </a:spcBef>
                        <a:spcAft>
                          <a:spcPts val="0"/>
                        </a:spcAft>
                        <a:buNone/>
                      </a:pPr>
                      <a:r>
                        <a:rPr lang="en" sz="1200"/>
                        <a:t>Trtila</a:t>
                      </a:r>
                      <a:endParaRPr sz="1200"/>
                    </a:p>
                  </a:txBody>
                  <a:tcPr marT="91425" marB="91425" marR="91425" marL="91425"/>
                </a:tc>
                <a:tc>
                  <a:txBody>
                    <a:bodyPr/>
                    <a:lstStyle/>
                    <a:p>
                      <a:pPr indent="0" lvl="0" marL="0" rtl="0" algn="l">
                        <a:spcBef>
                          <a:spcPts val="0"/>
                        </a:spcBef>
                        <a:spcAft>
                          <a:spcPts val="0"/>
                        </a:spcAft>
                        <a:buNone/>
                      </a:pPr>
                      <a:r>
                        <a:rPr lang="en" sz="1200"/>
                        <a:t>16</a:t>
                      </a:r>
                      <a:endParaRPr sz="1200"/>
                    </a:p>
                  </a:txBody>
                  <a:tcPr marT="91425" marB="91425" marR="91425" marL="91425"/>
                </a:tc>
                <a:tc>
                  <a:txBody>
                    <a:bodyPr/>
                    <a:lstStyle/>
                    <a:p>
                      <a:pPr indent="0" lvl="0" marL="0" rtl="0" algn="l">
                        <a:spcBef>
                          <a:spcPts val="0"/>
                        </a:spcBef>
                        <a:spcAft>
                          <a:spcPts val="0"/>
                        </a:spcAft>
                        <a:buNone/>
                      </a:pPr>
                      <a:r>
                        <a:rPr lang="en" sz="1200"/>
                        <a:t>pcs</a:t>
                      </a:r>
                      <a:endParaRPr sz="1200"/>
                    </a:p>
                  </a:txBody>
                  <a:tcPr marT="91425" marB="91425" marR="91425" marL="91425"/>
                </a:tc>
              </a:tr>
              <a:tr h="322600">
                <a:tc gridSpan="3">
                  <a:txBody>
                    <a:bodyPr/>
                    <a:lstStyle/>
                    <a:p>
                      <a:pPr indent="0" lvl="0" marL="0" rtl="0" algn="l">
                        <a:spcBef>
                          <a:spcPts val="0"/>
                        </a:spcBef>
                        <a:spcAft>
                          <a:spcPts val="0"/>
                        </a:spcAft>
                        <a:buNone/>
                      </a:pPr>
                      <a:r>
                        <a:rPr lang="en" sz="1200">
                          <a:solidFill>
                            <a:srgbClr val="FF0000"/>
                          </a:solidFill>
                        </a:rPr>
                        <a:t>New Unrecognized Item</a:t>
                      </a:r>
                      <a:endParaRPr sz="1200"/>
                    </a:p>
                  </a:txBody>
                  <a:tcPr marT="91425" marB="91425" marR="91425" marL="91425"/>
                </a:tc>
                <a:tc hMerge="1"/>
                <a:tc hMerge="1"/>
              </a:tr>
              <a:tr h="322600">
                <a:tc>
                  <a:txBody>
                    <a:bodyPr/>
                    <a:lstStyle/>
                    <a:p>
                      <a:pPr indent="0" lvl="0" marL="0" rtl="0" algn="l">
                        <a:spcBef>
                          <a:spcPts val="0"/>
                        </a:spcBef>
                        <a:spcAft>
                          <a:spcPts val="0"/>
                        </a:spcAft>
                        <a:buNone/>
                      </a:pPr>
                      <a:r>
                        <a:rPr lang="en" sz="1200"/>
                        <a:t>Bacon</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kg</a:t>
                      </a:r>
                      <a:endParaRPr sz="1200"/>
                    </a:p>
                  </a:txBody>
                  <a:tcPr marT="91425" marB="91425" marR="91425" marL="91425"/>
                </a:tc>
              </a:tr>
            </a:tbl>
          </a:graphicData>
        </a:graphic>
      </p:graphicFrame>
      <p:sp>
        <p:nvSpPr>
          <p:cNvPr id="181" name="Google Shape;181;p14"/>
          <p:cNvSpPr txBox="1"/>
          <p:nvPr/>
        </p:nvSpPr>
        <p:spPr>
          <a:xfrm>
            <a:off x="6763475" y="485600"/>
            <a:ext cx="1710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Manual Entry</a:t>
            </a:r>
            <a:endParaRPr sz="1800">
              <a:solidFill>
                <a:schemeClr val="dk2"/>
              </a:solidFill>
            </a:endParaRPr>
          </a:p>
        </p:txBody>
      </p:sp>
      <p:grpSp>
        <p:nvGrpSpPr>
          <p:cNvPr id="182" name="Google Shape;182;p14"/>
          <p:cNvGrpSpPr/>
          <p:nvPr/>
        </p:nvGrpSpPr>
        <p:grpSpPr>
          <a:xfrm>
            <a:off x="8404800" y="1060204"/>
            <a:ext cx="136200" cy="133885"/>
            <a:chOff x="6941538" y="1798025"/>
            <a:chExt cx="136200" cy="136200"/>
          </a:xfrm>
        </p:grpSpPr>
        <p:sp>
          <p:nvSpPr>
            <p:cNvPr id="183" name="Google Shape;183;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85" name="Google Shape;185;p14"/>
          <p:cNvGrpSpPr/>
          <p:nvPr/>
        </p:nvGrpSpPr>
        <p:grpSpPr>
          <a:xfrm>
            <a:off x="8404800" y="2173546"/>
            <a:ext cx="136200" cy="133885"/>
            <a:chOff x="6941538" y="1798025"/>
            <a:chExt cx="136200" cy="136200"/>
          </a:xfrm>
        </p:grpSpPr>
        <p:sp>
          <p:nvSpPr>
            <p:cNvPr id="186" name="Google Shape;186;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88" name="Google Shape;188;p14"/>
          <p:cNvGrpSpPr/>
          <p:nvPr/>
        </p:nvGrpSpPr>
        <p:grpSpPr>
          <a:xfrm>
            <a:off x="8404800" y="2909751"/>
            <a:ext cx="136200" cy="133885"/>
            <a:chOff x="6941538" y="1798025"/>
            <a:chExt cx="136200" cy="136200"/>
          </a:xfrm>
        </p:grpSpPr>
        <p:sp>
          <p:nvSpPr>
            <p:cNvPr id="189" name="Google Shape;189;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91" name="Google Shape;191;p14"/>
          <p:cNvGrpSpPr/>
          <p:nvPr/>
        </p:nvGrpSpPr>
        <p:grpSpPr>
          <a:xfrm>
            <a:off x="7391825" y="2173546"/>
            <a:ext cx="136200" cy="133885"/>
            <a:chOff x="6941538" y="1798025"/>
            <a:chExt cx="136200" cy="136200"/>
          </a:xfrm>
        </p:grpSpPr>
        <p:sp>
          <p:nvSpPr>
            <p:cNvPr id="192" name="Google Shape;192;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94" name="Google Shape;194;p14"/>
          <p:cNvGrpSpPr/>
          <p:nvPr/>
        </p:nvGrpSpPr>
        <p:grpSpPr>
          <a:xfrm>
            <a:off x="7391825" y="2909751"/>
            <a:ext cx="136200" cy="133885"/>
            <a:chOff x="6941538" y="1798025"/>
            <a:chExt cx="136200" cy="136200"/>
          </a:xfrm>
        </p:grpSpPr>
        <p:sp>
          <p:nvSpPr>
            <p:cNvPr id="195" name="Google Shape;195;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97" name="Google Shape;197;p14"/>
          <p:cNvGrpSpPr/>
          <p:nvPr/>
        </p:nvGrpSpPr>
        <p:grpSpPr>
          <a:xfrm>
            <a:off x="7391825" y="1060209"/>
            <a:ext cx="136200" cy="133885"/>
            <a:chOff x="6941538" y="1798025"/>
            <a:chExt cx="136200" cy="136200"/>
          </a:xfrm>
        </p:grpSpPr>
        <p:sp>
          <p:nvSpPr>
            <p:cNvPr id="198" name="Google Shape;198;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00" name="Google Shape;200;p14"/>
          <p:cNvGrpSpPr/>
          <p:nvPr/>
        </p:nvGrpSpPr>
        <p:grpSpPr>
          <a:xfrm>
            <a:off x="8402075" y="1437329"/>
            <a:ext cx="136200" cy="133885"/>
            <a:chOff x="6941538" y="1798025"/>
            <a:chExt cx="136200" cy="136200"/>
          </a:xfrm>
        </p:grpSpPr>
        <p:sp>
          <p:nvSpPr>
            <p:cNvPr id="201" name="Google Shape;201;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03" name="Google Shape;203;p14"/>
          <p:cNvGrpSpPr/>
          <p:nvPr/>
        </p:nvGrpSpPr>
        <p:grpSpPr>
          <a:xfrm>
            <a:off x="7389100" y="1437334"/>
            <a:ext cx="136200" cy="133885"/>
            <a:chOff x="6941538" y="1798025"/>
            <a:chExt cx="136200" cy="136200"/>
          </a:xfrm>
        </p:grpSpPr>
        <p:sp>
          <p:nvSpPr>
            <p:cNvPr id="204" name="Google Shape;204;p14"/>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14"/>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6" name="Google Shape;206;p14"/>
          <p:cNvSpPr txBox="1"/>
          <p:nvPr/>
        </p:nvSpPr>
        <p:spPr>
          <a:xfrm>
            <a:off x="6407825" y="3088550"/>
            <a:ext cx="242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rgbClr val="FF0000"/>
                </a:solidFill>
              </a:rPr>
              <a:t>New Unrecognized Item will create a new field in Inventory</a:t>
            </a:r>
            <a:endParaRPr sz="1300">
              <a:solidFill>
                <a:schemeClr val="dk2"/>
              </a:solidFill>
            </a:endParaRPr>
          </a:p>
        </p:txBody>
      </p:sp>
      <p:pic>
        <p:nvPicPr>
          <p:cNvPr id="207" name="Google Shape;207;p14"/>
          <p:cNvPicPr preferRelativeResize="0"/>
          <p:nvPr/>
        </p:nvPicPr>
        <p:blipFill>
          <a:blip r:embed="rId5">
            <a:alphaModFix/>
          </a:blip>
          <a:stretch>
            <a:fillRect/>
          </a:stretch>
        </p:blipFill>
        <p:spPr>
          <a:xfrm>
            <a:off x="7454720" y="2224961"/>
            <a:ext cx="136201" cy="168058"/>
          </a:xfrm>
          <a:prstGeom prst="rect">
            <a:avLst/>
          </a:prstGeom>
          <a:noFill/>
          <a:ln>
            <a:noFill/>
          </a:ln>
        </p:spPr>
      </p:pic>
      <p:sp>
        <p:nvSpPr>
          <p:cNvPr id="208" name="Google Shape;208;p14"/>
          <p:cNvSpPr/>
          <p:nvPr/>
        </p:nvSpPr>
        <p:spPr>
          <a:xfrm>
            <a:off x="4417600" y="3487350"/>
            <a:ext cx="225000" cy="22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14"/>
          <p:cNvSpPr/>
          <p:nvPr/>
        </p:nvSpPr>
        <p:spPr>
          <a:xfrm>
            <a:off x="4462000" y="3532950"/>
            <a:ext cx="136200" cy="133800"/>
          </a:xfrm>
          <a:prstGeom prst="mathPlus">
            <a:avLst>
              <a:gd fmla="val 23520" name="adj1"/>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14"/>
          <p:cNvSpPr/>
          <p:nvPr/>
        </p:nvSpPr>
        <p:spPr>
          <a:xfrm>
            <a:off x="7152450" y="3792563"/>
            <a:ext cx="932700" cy="461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Confirm</a:t>
            </a:r>
            <a:endParaRPr/>
          </a:p>
        </p:txBody>
      </p:sp>
      <p:sp>
        <p:nvSpPr>
          <p:cNvPr id="211" name="Google Shape;211;p14"/>
          <p:cNvSpPr/>
          <p:nvPr/>
        </p:nvSpPr>
        <p:spPr>
          <a:xfrm>
            <a:off x="7499875" y="3504350"/>
            <a:ext cx="225000" cy="22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14"/>
          <p:cNvSpPr/>
          <p:nvPr/>
        </p:nvSpPr>
        <p:spPr>
          <a:xfrm>
            <a:off x="7544275" y="3549950"/>
            <a:ext cx="136200" cy="133800"/>
          </a:xfrm>
          <a:prstGeom prst="mathPlus">
            <a:avLst>
              <a:gd fmla="val 23520" name="adj1"/>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213" name="Google Shape;213;p14"/>
          <p:cNvGraphicFramePr/>
          <p:nvPr/>
        </p:nvGraphicFramePr>
        <p:xfrm>
          <a:off x="6640488" y="2410200"/>
          <a:ext cx="3000000" cy="3000000"/>
        </p:xfrm>
        <a:graphic>
          <a:graphicData uri="http://schemas.openxmlformats.org/drawingml/2006/table">
            <a:tbl>
              <a:tblPr>
                <a:noFill/>
                <a:tableStyleId>{3E11394A-1C51-4D9D-ACBB-B21BA911ACD1}</a:tableStyleId>
              </a:tblPr>
              <a:tblGrid>
                <a:gridCol w="921550"/>
              </a:tblGrid>
              <a:tr h="239725">
                <a:tc>
                  <a:txBody>
                    <a:bodyPr/>
                    <a:lstStyle/>
                    <a:p>
                      <a:pPr indent="0" lvl="0" marL="0" rtl="0" algn="l">
                        <a:spcBef>
                          <a:spcPts val="0"/>
                        </a:spcBef>
                        <a:spcAft>
                          <a:spcPts val="0"/>
                        </a:spcAft>
                        <a:buNone/>
                      </a:pPr>
                      <a:r>
                        <a:rPr lang="en" sz="1000"/>
                        <a:t>Cheese</a:t>
                      </a:r>
                      <a:endParaRPr sz="1000"/>
                    </a:p>
                  </a:txBody>
                  <a:tcPr marT="91425" marB="91425" marR="91425" marL="91425">
                    <a:solidFill>
                      <a:schemeClr val="lt2"/>
                    </a:solidFill>
                  </a:tcPr>
                </a:tc>
              </a:tr>
              <a:tr h="239725">
                <a:tc>
                  <a:txBody>
                    <a:bodyPr/>
                    <a:lstStyle/>
                    <a:p>
                      <a:pPr indent="0" lvl="0" marL="0" rtl="0" algn="l">
                        <a:spcBef>
                          <a:spcPts val="0"/>
                        </a:spcBef>
                        <a:spcAft>
                          <a:spcPts val="0"/>
                        </a:spcAft>
                        <a:buNone/>
                      </a:pPr>
                      <a:r>
                        <a:rPr lang="en" sz="1000"/>
                        <a:t>Bacon</a:t>
                      </a:r>
                      <a:endParaRPr sz="1000"/>
                    </a:p>
                  </a:txBody>
                  <a:tcPr marT="91425" marB="91425" marR="91425" marL="91425">
                    <a:solidFill>
                      <a:schemeClr val="lt2"/>
                    </a:solidFill>
                  </a:tcPr>
                </a:tc>
              </a:tr>
              <a:tr h="239725">
                <a:tc>
                  <a:txBody>
                    <a:bodyPr/>
                    <a:lstStyle/>
                    <a:p>
                      <a:pPr indent="0" lvl="0" marL="0" rtl="0" algn="l">
                        <a:spcBef>
                          <a:spcPts val="0"/>
                        </a:spcBef>
                        <a:spcAft>
                          <a:spcPts val="0"/>
                        </a:spcAft>
                        <a:buNone/>
                      </a:pPr>
                      <a:r>
                        <a:rPr lang="en" sz="1000"/>
                        <a:t>Tortillas</a:t>
                      </a:r>
                      <a:endParaRPr sz="1000"/>
                    </a:p>
                  </a:txBody>
                  <a:tcPr marT="91425" marB="91425" marR="91425" marL="91425">
                    <a:solidFill>
                      <a:schemeClr val="lt2"/>
                    </a:solidFill>
                  </a:tcPr>
                </a:tc>
              </a:tr>
              <a:tr h="239725">
                <a:tc>
                  <a:txBody>
                    <a:bodyPr/>
                    <a:lstStyle/>
                    <a:p>
                      <a:pPr indent="0" lvl="0" marL="0" rtl="0" algn="l">
                        <a:spcBef>
                          <a:spcPts val="0"/>
                        </a:spcBef>
                        <a:spcAft>
                          <a:spcPts val="0"/>
                        </a:spcAft>
                        <a:buNone/>
                      </a:pPr>
                      <a:r>
                        <a:rPr lang="en" sz="1000"/>
                        <a:t>Yogurt</a:t>
                      </a:r>
                      <a:endParaRPr sz="1000"/>
                    </a:p>
                  </a:txBody>
                  <a:tcPr marT="91425" marB="91425" marR="91425" marL="91425">
                    <a:solidFill>
                      <a:schemeClr val="lt2"/>
                    </a:solidFill>
                  </a:tcPr>
                </a:tc>
              </a:tr>
              <a:tr h="239725">
                <a:tc>
                  <a:txBody>
                    <a:bodyPr/>
                    <a:lstStyle/>
                    <a:p>
                      <a:pPr indent="0" lvl="0" marL="0" rtl="0" algn="l">
                        <a:spcBef>
                          <a:spcPts val="0"/>
                        </a:spcBef>
                        <a:spcAft>
                          <a:spcPts val="0"/>
                        </a:spcAft>
                        <a:buNone/>
                      </a:pPr>
                      <a:r>
                        <a:rPr lang="en" sz="1000"/>
                        <a:t>Tomatoes</a:t>
                      </a:r>
                      <a:endParaRPr sz="1000"/>
                    </a:p>
                  </a:txBody>
                  <a:tcPr marT="91425" marB="91425" marR="91425" marL="91425">
                    <a:solidFill>
                      <a:schemeClr val="lt2"/>
                    </a:solidFill>
                  </a:tcPr>
                </a:tc>
              </a:tr>
              <a:tr h="239725">
                <a:tc>
                  <a:txBody>
                    <a:bodyPr/>
                    <a:lstStyle/>
                    <a:p>
                      <a:pPr indent="0" lvl="0" marL="0" rtl="0" algn="l">
                        <a:spcBef>
                          <a:spcPts val="0"/>
                        </a:spcBef>
                        <a:spcAft>
                          <a:spcPts val="0"/>
                        </a:spcAft>
                        <a:buNone/>
                      </a:pPr>
                      <a:r>
                        <a:rPr lang="en" sz="1000"/>
                        <a:t>Fuel</a:t>
                      </a:r>
                      <a:endParaRPr sz="1000"/>
                    </a:p>
                  </a:txBody>
                  <a:tcPr marT="91425" marB="91425" marR="91425" marL="91425">
                    <a:solidFill>
                      <a:schemeClr val="lt2"/>
                    </a:solidFill>
                  </a:tcPr>
                </a:tc>
              </a:tr>
            </a:tbl>
          </a:graphicData>
        </a:graphic>
      </p:graphicFrame>
      <p:pic>
        <p:nvPicPr>
          <p:cNvPr id="214" name="Google Shape;214;p14"/>
          <p:cNvPicPr preferRelativeResize="0"/>
          <p:nvPr/>
        </p:nvPicPr>
        <p:blipFill rotWithShape="1">
          <a:blip r:embed="rId6">
            <a:alphaModFix/>
          </a:blip>
          <a:srcRect b="43087" l="0" r="0" t="43153"/>
          <a:stretch/>
        </p:blipFill>
        <p:spPr>
          <a:xfrm rot="5400000">
            <a:off x="6493587" y="3347175"/>
            <a:ext cx="1999376" cy="137550"/>
          </a:xfrm>
          <a:prstGeom prst="rect">
            <a:avLst/>
          </a:prstGeom>
          <a:noFill/>
          <a:ln>
            <a:noFill/>
          </a:ln>
        </p:spPr>
      </p:pic>
      <p:sp>
        <p:nvSpPr>
          <p:cNvPr id="215" name="Google Shape;215;p14"/>
          <p:cNvSpPr/>
          <p:nvPr/>
        </p:nvSpPr>
        <p:spPr>
          <a:xfrm>
            <a:off x="8668025" y="1060250"/>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14"/>
          <p:cNvSpPr/>
          <p:nvPr/>
        </p:nvSpPr>
        <p:spPr>
          <a:xfrm>
            <a:off x="8668025" y="1428350"/>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14"/>
          <p:cNvSpPr/>
          <p:nvPr/>
        </p:nvSpPr>
        <p:spPr>
          <a:xfrm>
            <a:off x="8668025" y="2164550"/>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14"/>
          <p:cNvSpPr/>
          <p:nvPr/>
        </p:nvSpPr>
        <p:spPr>
          <a:xfrm>
            <a:off x="8668025" y="2900750"/>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14"/>
          <p:cNvSpPr/>
          <p:nvPr/>
        </p:nvSpPr>
        <p:spPr>
          <a:xfrm>
            <a:off x="5588388" y="1057325"/>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14"/>
          <p:cNvSpPr/>
          <p:nvPr/>
        </p:nvSpPr>
        <p:spPr>
          <a:xfrm>
            <a:off x="5588388" y="1425425"/>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14"/>
          <p:cNvSpPr/>
          <p:nvPr/>
        </p:nvSpPr>
        <p:spPr>
          <a:xfrm>
            <a:off x="5588388" y="2161625"/>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14"/>
          <p:cNvSpPr/>
          <p:nvPr/>
        </p:nvSpPr>
        <p:spPr>
          <a:xfrm>
            <a:off x="5588388" y="2897825"/>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cxnSp>
        <p:nvCxnSpPr>
          <p:cNvPr id="227" name="Google Shape;227;p15"/>
          <p:cNvCxnSpPr/>
          <p:nvPr/>
        </p:nvCxnSpPr>
        <p:spPr>
          <a:xfrm>
            <a:off x="2908500" y="2571750"/>
            <a:ext cx="173700" cy="0"/>
          </a:xfrm>
          <a:prstGeom prst="straightConnector1">
            <a:avLst/>
          </a:prstGeom>
          <a:noFill/>
          <a:ln cap="flat" cmpd="sng" w="9525">
            <a:solidFill>
              <a:schemeClr val="dk2"/>
            </a:solidFill>
            <a:prstDash val="solid"/>
            <a:round/>
            <a:headEnd len="med" w="med" type="none"/>
            <a:tailEnd len="med" w="med" type="triangle"/>
          </a:ln>
        </p:spPr>
      </p:cxnSp>
      <p:sp>
        <p:nvSpPr>
          <p:cNvPr id="228" name="Google Shape;228;p15"/>
          <p:cNvSpPr/>
          <p:nvPr/>
        </p:nvSpPr>
        <p:spPr>
          <a:xfrm>
            <a:off x="3082263" y="143250"/>
            <a:ext cx="2908500" cy="4857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15"/>
          <p:cNvSpPr/>
          <p:nvPr/>
        </p:nvSpPr>
        <p:spPr>
          <a:xfrm>
            <a:off x="3253238" y="343800"/>
            <a:ext cx="2566500" cy="445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30" name="Google Shape;230;p15"/>
          <p:cNvPicPr preferRelativeResize="0"/>
          <p:nvPr/>
        </p:nvPicPr>
        <p:blipFill>
          <a:blip r:embed="rId3">
            <a:alphaModFix/>
          </a:blip>
          <a:stretch>
            <a:fillRect/>
          </a:stretch>
        </p:blipFill>
        <p:spPr>
          <a:xfrm>
            <a:off x="4306850" y="4269867"/>
            <a:ext cx="1512900" cy="529825"/>
          </a:xfrm>
          <a:prstGeom prst="rect">
            <a:avLst/>
          </a:prstGeom>
          <a:noFill/>
          <a:ln>
            <a:noFill/>
          </a:ln>
        </p:spPr>
      </p:pic>
      <p:graphicFrame>
        <p:nvGraphicFramePr>
          <p:cNvPr id="231" name="Google Shape;231;p15"/>
          <p:cNvGraphicFramePr/>
          <p:nvPr/>
        </p:nvGraphicFramePr>
        <p:xfrm>
          <a:off x="3557963" y="949488"/>
          <a:ext cx="3000000" cy="3000000"/>
        </p:xfrm>
        <a:graphic>
          <a:graphicData uri="http://schemas.openxmlformats.org/drawingml/2006/table">
            <a:tbl>
              <a:tblPr>
                <a:noFill/>
                <a:tableStyleId>{3E11394A-1C51-4D9D-ACBB-B21BA911ACD1}</a:tableStyleId>
              </a:tblPr>
              <a:tblGrid>
                <a:gridCol w="1462375"/>
                <a:gridCol w="512975"/>
              </a:tblGrid>
              <a:tr h="322600">
                <a:tc>
                  <a:txBody>
                    <a:bodyPr/>
                    <a:lstStyle/>
                    <a:p>
                      <a:pPr indent="0" lvl="0" marL="0" rtl="0" algn="l">
                        <a:spcBef>
                          <a:spcPts val="0"/>
                        </a:spcBef>
                        <a:spcAft>
                          <a:spcPts val="0"/>
                        </a:spcAft>
                        <a:buNone/>
                      </a:pPr>
                      <a:r>
                        <a:rPr lang="en" sz="1200"/>
                        <a:t>Burger</a:t>
                      </a:r>
                      <a:endParaRPr sz="1200"/>
                    </a:p>
                  </a:txBody>
                  <a:tcPr marT="91425" marB="91425" marR="91425" marL="91425"/>
                </a:tc>
                <a:tc>
                  <a:txBody>
                    <a:bodyPr/>
                    <a:lstStyle/>
                    <a:p>
                      <a:pPr indent="0" lvl="0" marL="0" rtl="0" algn="l">
                        <a:spcBef>
                          <a:spcPts val="0"/>
                        </a:spcBef>
                        <a:spcAft>
                          <a:spcPts val="0"/>
                        </a:spcAft>
                        <a:buNone/>
                      </a:pPr>
                      <a:r>
                        <a:rPr lang="en" sz="1200"/>
                        <a:t>$12</a:t>
                      </a:r>
                      <a:endParaRPr sz="1200"/>
                    </a:p>
                  </a:txBody>
                  <a:tcPr marT="91425" marB="91425" marR="91425" marL="91425"/>
                </a:tc>
              </a:tr>
              <a:tr h="322600">
                <a:tc>
                  <a:txBody>
                    <a:bodyPr/>
                    <a:lstStyle/>
                    <a:p>
                      <a:pPr indent="0" lvl="0" marL="0" rtl="0" algn="l">
                        <a:spcBef>
                          <a:spcPts val="0"/>
                        </a:spcBef>
                        <a:spcAft>
                          <a:spcPts val="0"/>
                        </a:spcAft>
                        <a:buNone/>
                      </a:pPr>
                      <a:r>
                        <a:rPr lang="en" sz="1200"/>
                        <a:t>Hotdog</a:t>
                      </a:r>
                      <a:endParaRPr sz="1200"/>
                    </a:p>
                  </a:txBody>
                  <a:tcPr marT="91425" marB="91425" marR="91425" marL="91425"/>
                </a:tc>
                <a:tc>
                  <a:txBody>
                    <a:bodyPr/>
                    <a:lstStyle/>
                    <a:p>
                      <a:pPr indent="0" lvl="0" marL="0" rtl="0" algn="l">
                        <a:spcBef>
                          <a:spcPts val="0"/>
                        </a:spcBef>
                        <a:spcAft>
                          <a:spcPts val="0"/>
                        </a:spcAft>
                        <a:buNone/>
                      </a:pPr>
                      <a:r>
                        <a:rPr lang="en" sz="1200"/>
                        <a:t>$5</a:t>
                      </a:r>
                      <a:endParaRPr sz="1200"/>
                    </a:p>
                  </a:txBody>
                  <a:tcPr marT="91425" marB="91425" marR="91425" marL="91425"/>
                </a:tc>
              </a:tr>
              <a:tr h="322600">
                <a:tc>
                  <a:txBody>
                    <a:bodyPr/>
                    <a:lstStyle/>
                    <a:p>
                      <a:pPr indent="0" lvl="0" marL="0" rtl="0" algn="l">
                        <a:spcBef>
                          <a:spcPts val="0"/>
                        </a:spcBef>
                        <a:spcAft>
                          <a:spcPts val="0"/>
                        </a:spcAft>
                        <a:buNone/>
                      </a:pPr>
                      <a:r>
                        <a:rPr lang="en" sz="1200"/>
                        <a:t>Chili</a:t>
                      </a:r>
                      <a:endParaRPr sz="1200"/>
                    </a:p>
                  </a:txBody>
                  <a:tcPr marT="91425" marB="91425" marR="91425" marL="91425"/>
                </a:tc>
                <a:tc>
                  <a:txBody>
                    <a:bodyPr/>
                    <a:lstStyle/>
                    <a:p>
                      <a:pPr indent="0" lvl="0" marL="0" rtl="0" algn="l">
                        <a:spcBef>
                          <a:spcPts val="0"/>
                        </a:spcBef>
                        <a:spcAft>
                          <a:spcPts val="0"/>
                        </a:spcAft>
                        <a:buNone/>
                      </a:pPr>
                      <a:r>
                        <a:rPr lang="en" sz="1200"/>
                        <a:t>$2</a:t>
                      </a:r>
                      <a:endParaRPr sz="1200"/>
                    </a:p>
                  </a:txBody>
                  <a:tcPr marT="91425" marB="91425" marR="91425" marL="91425"/>
                </a:tc>
              </a:tr>
              <a:tr h="322600">
                <a:tc>
                  <a:txBody>
                    <a:bodyPr/>
                    <a:lstStyle/>
                    <a:p>
                      <a:pPr indent="0" lvl="0" marL="0" rtl="0" algn="l">
                        <a:spcBef>
                          <a:spcPts val="0"/>
                        </a:spcBef>
                        <a:spcAft>
                          <a:spcPts val="0"/>
                        </a:spcAft>
                        <a:buNone/>
                      </a:pPr>
                      <a:r>
                        <a:rPr lang="en" sz="1200"/>
                        <a:t>BLT</a:t>
                      </a:r>
                      <a:endParaRPr sz="1200"/>
                    </a:p>
                  </a:txBody>
                  <a:tcPr marT="91425" marB="91425" marR="91425" marL="91425"/>
                </a:tc>
                <a:tc>
                  <a:txBody>
                    <a:bodyPr/>
                    <a:lstStyle/>
                    <a:p>
                      <a:pPr indent="0" lvl="0" marL="0" rtl="0" algn="l">
                        <a:spcBef>
                          <a:spcPts val="0"/>
                        </a:spcBef>
                        <a:spcAft>
                          <a:spcPts val="0"/>
                        </a:spcAft>
                        <a:buNone/>
                      </a:pPr>
                      <a:r>
                        <a:rPr lang="en" sz="1200"/>
                        <a:t>$5</a:t>
                      </a:r>
                      <a:endParaRPr sz="1200"/>
                    </a:p>
                  </a:txBody>
                  <a:tcPr marT="91425" marB="91425" marR="91425" marL="91425"/>
                </a:tc>
              </a:tr>
              <a:tr h="322600">
                <a:tc>
                  <a:txBody>
                    <a:bodyPr/>
                    <a:lstStyle/>
                    <a:p>
                      <a:pPr indent="0" lvl="0" marL="0" rtl="0" algn="l">
                        <a:spcBef>
                          <a:spcPts val="0"/>
                        </a:spcBef>
                        <a:spcAft>
                          <a:spcPts val="0"/>
                        </a:spcAft>
                        <a:buNone/>
                      </a:pPr>
                      <a:r>
                        <a:rPr lang="en" sz="1200"/>
                        <a:t>Taco</a:t>
                      </a:r>
                      <a:endParaRPr sz="1200"/>
                    </a:p>
                  </a:txBody>
                  <a:tcPr marT="91425" marB="91425" marR="91425" marL="91425"/>
                </a:tc>
                <a:tc>
                  <a:txBody>
                    <a:bodyPr/>
                    <a:lstStyle/>
                    <a:p>
                      <a:pPr indent="0" lvl="0" marL="0" rtl="0" algn="l">
                        <a:spcBef>
                          <a:spcPts val="0"/>
                        </a:spcBef>
                        <a:spcAft>
                          <a:spcPts val="0"/>
                        </a:spcAft>
                        <a:buNone/>
                      </a:pPr>
                      <a:r>
                        <a:rPr lang="en" sz="1200"/>
                        <a:t>$4</a:t>
                      </a:r>
                      <a:endParaRPr sz="1200"/>
                    </a:p>
                  </a:txBody>
                  <a:tcPr marT="91425" marB="91425" marR="91425" marL="91425"/>
                </a:tc>
              </a:tr>
            </a:tbl>
          </a:graphicData>
        </a:graphic>
      </p:graphicFrame>
      <p:sp>
        <p:nvSpPr>
          <p:cNvPr id="232" name="Google Shape;232;p15"/>
          <p:cNvSpPr txBox="1"/>
          <p:nvPr/>
        </p:nvSpPr>
        <p:spPr>
          <a:xfrm>
            <a:off x="3637863" y="467550"/>
            <a:ext cx="179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Menu Items:</a:t>
            </a:r>
            <a:endParaRPr sz="1800">
              <a:solidFill>
                <a:schemeClr val="dk2"/>
              </a:solidFill>
            </a:endParaRPr>
          </a:p>
        </p:txBody>
      </p:sp>
      <p:sp>
        <p:nvSpPr>
          <p:cNvPr id="233" name="Google Shape;233;p15"/>
          <p:cNvSpPr/>
          <p:nvPr/>
        </p:nvSpPr>
        <p:spPr>
          <a:xfrm>
            <a:off x="4105650" y="3808175"/>
            <a:ext cx="932700" cy="461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Save</a:t>
            </a:r>
            <a:endParaRPr/>
          </a:p>
        </p:txBody>
      </p:sp>
      <p:pic>
        <p:nvPicPr>
          <p:cNvPr id="234" name="Google Shape;234;p15"/>
          <p:cNvPicPr preferRelativeResize="0"/>
          <p:nvPr/>
        </p:nvPicPr>
        <p:blipFill>
          <a:blip r:embed="rId4">
            <a:alphaModFix/>
          </a:blip>
          <a:stretch>
            <a:fillRect/>
          </a:stretch>
        </p:blipFill>
        <p:spPr>
          <a:xfrm>
            <a:off x="3290475" y="381600"/>
            <a:ext cx="326400" cy="326400"/>
          </a:xfrm>
          <a:prstGeom prst="rect">
            <a:avLst/>
          </a:prstGeom>
          <a:noFill/>
          <a:ln>
            <a:noFill/>
          </a:ln>
        </p:spPr>
      </p:pic>
      <p:sp>
        <p:nvSpPr>
          <p:cNvPr id="235" name="Google Shape;235;p15"/>
          <p:cNvSpPr/>
          <p:nvPr/>
        </p:nvSpPr>
        <p:spPr>
          <a:xfrm>
            <a:off x="4459500" y="2847150"/>
            <a:ext cx="225000" cy="22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15"/>
          <p:cNvSpPr/>
          <p:nvPr/>
        </p:nvSpPr>
        <p:spPr>
          <a:xfrm>
            <a:off x="4503900" y="2892750"/>
            <a:ext cx="136200" cy="133800"/>
          </a:xfrm>
          <a:prstGeom prst="mathPlus">
            <a:avLst>
              <a:gd fmla="val 23520" name="adj1"/>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15"/>
          <p:cNvSpPr/>
          <p:nvPr/>
        </p:nvSpPr>
        <p:spPr>
          <a:xfrm>
            <a:off x="5583900" y="10727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8" name="Google Shape;238;p15"/>
          <p:cNvSpPr/>
          <p:nvPr/>
        </p:nvSpPr>
        <p:spPr>
          <a:xfrm>
            <a:off x="5583900" y="14408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9" name="Google Shape;239;p15"/>
          <p:cNvSpPr/>
          <p:nvPr/>
        </p:nvSpPr>
        <p:spPr>
          <a:xfrm>
            <a:off x="5583900" y="18089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15"/>
          <p:cNvSpPr/>
          <p:nvPr/>
        </p:nvSpPr>
        <p:spPr>
          <a:xfrm>
            <a:off x="5583900" y="21770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 name="Google Shape;241;p15"/>
          <p:cNvSpPr/>
          <p:nvPr/>
        </p:nvSpPr>
        <p:spPr>
          <a:xfrm>
            <a:off x="5583900" y="25451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15"/>
          <p:cNvSpPr/>
          <p:nvPr/>
        </p:nvSpPr>
        <p:spPr>
          <a:xfrm>
            <a:off x="-12" y="143250"/>
            <a:ext cx="2908500" cy="4857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p15"/>
          <p:cNvSpPr/>
          <p:nvPr/>
        </p:nvSpPr>
        <p:spPr>
          <a:xfrm>
            <a:off x="170963" y="343800"/>
            <a:ext cx="2566500" cy="445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44" name="Google Shape;244;p15"/>
          <p:cNvPicPr preferRelativeResize="0"/>
          <p:nvPr/>
        </p:nvPicPr>
        <p:blipFill>
          <a:blip r:embed="rId3">
            <a:alphaModFix/>
          </a:blip>
          <a:stretch>
            <a:fillRect/>
          </a:stretch>
        </p:blipFill>
        <p:spPr>
          <a:xfrm>
            <a:off x="1224575" y="4269867"/>
            <a:ext cx="1512900" cy="529825"/>
          </a:xfrm>
          <a:prstGeom prst="rect">
            <a:avLst/>
          </a:prstGeom>
          <a:noFill/>
          <a:ln>
            <a:noFill/>
          </a:ln>
        </p:spPr>
      </p:pic>
      <p:graphicFrame>
        <p:nvGraphicFramePr>
          <p:cNvPr id="245" name="Google Shape;245;p15"/>
          <p:cNvGraphicFramePr/>
          <p:nvPr/>
        </p:nvGraphicFramePr>
        <p:xfrm>
          <a:off x="475688" y="949488"/>
          <a:ext cx="3000000" cy="3000000"/>
        </p:xfrm>
        <a:graphic>
          <a:graphicData uri="http://schemas.openxmlformats.org/drawingml/2006/table">
            <a:tbl>
              <a:tblPr>
                <a:noFill/>
                <a:tableStyleId>{3E11394A-1C51-4D9D-ACBB-B21BA911ACD1}</a:tableStyleId>
              </a:tblPr>
              <a:tblGrid>
                <a:gridCol w="1462375"/>
                <a:gridCol w="512975"/>
              </a:tblGrid>
              <a:tr h="322600">
                <a:tc>
                  <a:txBody>
                    <a:bodyPr/>
                    <a:lstStyle/>
                    <a:p>
                      <a:pPr indent="0" lvl="0" marL="0" rtl="0" algn="l">
                        <a:spcBef>
                          <a:spcPts val="0"/>
                        </a:spcBef>
                        <a:spcAft>
                          <a:spcPts val="0"/>
                        </a:spcAft>
                        <a:buNone/>
                      </a:pPr>
                      <a:r>
                        <a:rPr lang="en" sz="1200"/>
                        <a:t>Burger</a:t>
                      </a:r>
                      <a:endParaRPr sz="1200"/>
                    </a:p>
                  </a:txBody>
                  <a:tcPr marT="91425" marB="91425" marR="91425" marL="91425"/>
                </a:tc>
                <a:tc>
                  <a:txBody>
                    <a:bodyPr/>
                    <a:lstStyle/>
                    <a:p>
                      <a:pPr indent="0" lvl="0" marL="0" rtl="0" algn="l">
                        <a:spcBef>
                          <a:spcPts val="0"/>
                        </a:spcBef>
                        <a:spcAft>
                          <a:spcPts val="0"/>
                        </a:spcAft>
                        <a:buNone/>
                      </a:pPr>
                      <a:r>
                        <a:rPr lang="en" sz="1200"/>
                        <a:t>$12</a:t>
                      </a:r>
                      <a:endParaRPr sz="1200"/>
                    </a:p>
                  </a:txBody>
                  <a:tcPr marT="91425" marB="91425" marR="91425" marL="91425"/>
                </a:tc>
              </a:tr>
              <a:tr h="322600">
                <a:tc>
                  <a:txBody>
                    <a:bodyPr/>
                    <a:lstStyle/>
                    <a:p>
                      <a:pPr indent="0" lvl="0" marL="0" rtl="0" algn="l">
                        <a:spcBef>
                          <a:spcPts val="0"/>
                        </a:spcBef>
                        <a:spcAft>
                          <a:spcPts val="0"/>
                        </a:spcAft>
                        <a:buNone/>
                      </a:pPr>
                      <a:r>
                        <a:rPr lang="en" sz="1200"/>
                        <a:t>Hotdog</a:t>
                      </a:r>
                      <a:endParaRPr sz="1200"/>
                    </a:p>
                  </a:txBody>
                  <a:tcPr marT="91425" marB="91425" marR="91425" marL="91425"/>
                </a:tc>
                <a:tc>
                  <a:txBody>
                    <a:bodyPr/>
                    <a:lstStyle/>
                    <a:p>
                      <a:pPr indent="0" lvl="0" marL="0" rtl="0" algn="l">
                        <a:spcBef>
                          <a:spcPts val="0"/>
                        </a:spcBef>
                        <a:spcAft>
                          <a:spcPts val="0"/>
                        </a:spcAft>
                        <a:buNone/>
                      </a:pPr>
                      <a:r>
                        <a:rPr lang="en" sz="1200"/>
                        <a:t>$5</a:t>
                      </a:r>
                      <a:endParaRPr sz="1200"/>
                    </a:p>
                  </a:txBody>
                  <a:tcPr marT="91425" marB="91425" marR="91425" marL="91425"/>
                </a:tc>
              </a:tr>
              <a:tr h="322600">
                <a:tc>
                  <a:txBody>
                    <a:bodyPr/>
                    <a:lstStyle/>
                    <a:p>
                      <a:pPr indent="0" lvl="0" marL="0" rtl="0" algn="l">
                        <a:spcBef>
                          <a:spcPts val="0"/>
                        </a:spcBef>
                        <a:spcAft>
                          <a:spcPts val="0"/>
                        </a:spcAft>
                        <a:buNone/>
                      </a:pPr>
                      <a:r>
                        <a:rPr lang="en" sz="1200"/>
                        <a:t>Chili</a:t>
                      </a:r>
                      <a:endParaRPr sz="1200"/>
                    </a:p>
                  </a:txBody>
                  <a:tcPr marT="91425" marB="91425" marR="91425" marL="91425"/>
                </a:tc>
                <a:tc>
                  <a:txBody>
                    <a:bodyPr/>
                    <a:lstStyle/>
                    <a:p>
                      <a:pPr indent="0" lvl="0" marL="0" rtl="0" algn="l">
                        <a:spcBef>
                          <a:spcPts val="0"/>
                        </a:spcBef>
                        <a:spcAft>
                          <a:spcPts val="0"/>
                        </a:spcAft>
                        <a:buNone/>
                      </a:pPr>
                      <a:r>
                        <a:rPr lang="en" sz="1200"/>
                        <a:t>$2</a:t>
                      </a:r>
                      <a:endParaRPr sz="1200"/>
                    </a:p>
                  </a:txBody>
                  <a:tcPr marT="91425" marB="91425" marR="91425" marL="91425"/>
                </a:tc>
              </a:tr>
              <a:tr h="322600">
                <a:tc>
                  <a:txBody>
                    <a:bodyPr/>
                    <a:lstStyle/>
                    <a:p>
                      <a:pPr indent="0" lvl="0" marL="0" rtl="0" algn="l">
                        <a:spcBef>
                          <a:spcPts val="0"/>
                        </a:spcBef>
                        <a:spcAft>
                          <a:spcPts val="0"/>
                        </a:spcAft>
                        <a:buNone/>
                      </a:pPr>
                      <a:r>
                        <a:rPr lang="en" sz="1200"/>
                        <a:t>BLT</a:t>
                      </a:r>
                      <a:endParaRPr sz="1200"/>
                    </a:p>
                  </a:txBody>
                  <a:tcPr marT="91425" marB="91425" marR="91425" marL="91425"/>
                </a:tc>
                <a:tc>
                  <a:txBody>
                    <a:bodyPr/>
                    <a:lstStyle/>
                    <a:p>
                      <a:pPr indent="0" lvl="0" marL="0" rtl="0" algn="l">
                        <a:spcBef>
                          <a:spcPts val="0"/>
                        </a:spcBef>
                        <a:spcAft>
                          <a:spcPts val="0"/>
                        </a:spcAft>
                        <a:buNone/>
                      </a:pPr>
                      <a:r>
                        <a:rPr lang="en" sz="1200"/>
                        <a:t>$5</a:t>
                      </a:r>
                      <a:endParaRPr sz="1200"/>
                    </a:p>
                  </a:txBody>
                  <a:tcPr marT="91425" marB="91425" marR="91425" marL="91425"/>
                </a:tc>
              </a:tr>
              <a:tr h="322600">
                <a:tc>
                  <a:txBody>
                    <a:bodyPr/>
                    <a:lstStyle/>
                    <a:p>
                      <a:pPr indent="0" lvl="0" marL="0" rtl="0" algn="l">
                        <a:spcBef>
                          <a:spcPts val="0"/>
                        </a:spcBef>
                        <a:spcAft>
                          <a:spcPts val="0"/>
                        </a:spcAft>
                        <a:buNone/>
                      </a:pPr>
                      <a:r>
                        <a:rPr lang="en" sz="1200"/>
                        <a:t>Taco</a:t>
                      </a:r>
                      <a:endParaRPr sz="1200"/>
                    </a:p>
                  </a:txBody>
                  <a:tcPr marT="91425" marB="91425" marR="91425" marL="91425"/>
                </a:tc>
                <a:tc>
                  <a:txBody>
                    <a:bodyPr/>
                    <a:lstStyle/>
                    <a:p>
                      <a:pPr indent="0" lvl="0" marL="0" rtl="0" algn="l">
                        <a:spcBef>
                          <a:spcPts val="0"/>
                        </a:spcBef>
                        <a:spcAft>
                          <a:spcPts val="0"/>
                        </a:spcAft>
                        <a:buNone/>
                      </a:pPr>
                      <a:r>
                        <a:rPr lang="en" sz="1200"/>
                        <a:t>$4</a:t>
                      </a:r>
                      <a:endParaRPr sz="1200"/>
                    </a:p>
                  </a:txBody>
                  <a:tcPr marT="91425" marB="91425" marR="91425" marL="91425"/>
                </a:tc>
              </a:tr>
            </a:tbl>
          </a:graphicData>
        </a:graphic>
      </p:graphicFrame>
      <p:sp>
        <p:nvSpPr>
          <p:cNvPr id="246" name="Google Shape;246;p15"/>
          <p:cNvSpPr txBox="1"/>
          <p:nvPr/>
        </p:nvSpPr>
        <p:spPr>
          <a:xfrm>
            <a:off x="555588" y="467550"/>
            <a:ext cx="179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Menu Items:</a:t>
            </a:r>
            <a:endParaRPr sz="1800">
              <a:solidFill>
                <a:schemeClr val="dk2"/>
              </a:solidFill>
            </a:endParaRPr>
          </a:p>
        </p:txBody>
      </p:sp>
      <p:sp>
        <p:nvSpPr>
          <p:cNvPr id="247" name="Google Shape;247;p15"/>
          <p:cNvSpPr/>
          <p:nvPr/>
        </p:nvSpPr>
        <p:spPr>
          <a:xfrm>
            <a:off x="1023375" y="3808175"/>
            <a:ext cx="932700" cy="461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Edit</a:t>
            </a:r>
            <a:endParaRPr/>
          </a:p>
        </p:txBody>
      </p:sp>
      <p:pic>
        <p:nvPicPr>
          <p:cNvPr id="248" name="Google Shape;248;p15"/>
          <p:cNvPicPr preferRelativeResize="0"/>
          <p:nvPr/>
        </p:nvPicPr>
        <p:blipFill>
          <a:blip r:embed="rId4">
            <a:alphaModFix/>
          </a:blip>
          <a:stretch>
            <a:fillRect/>
          </a:stretch>
        </p:blipFill>
        <p:spPr>
          <a:xfrm>
            <a:off x="208200" y="381600"/>
            <a:ext cx="326400" cy="32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6"/>
          <p:cNvSpPr/>
          <p:nvPr/>
        </p:nvSpPr>
        <p:spPr>
          <a:xfrm>
            <a:off x="0" y="143250"/>
            <a:ext cx="2908500" cy="4857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Arbitrary Dashboard</a:t>
            </a:r>
            <a:endParaRPr/>
          </a:p>
        </p:txBody>
      </p:sp>
      <p:cxnSp>
        <p:nvCxnSpPr>
          <p:cNvPr id="254" name="Google Shape;254;p16"/>
          <p:cNvCxnSpPr>
            <a:stCxn id="253" idx="3"/>
            <a:endCxn id="255" idx="1"/>
          </p:cNvCxnSpPr>
          <p:nvPr/>
        </p:nvCxnSpPr>
        <p:spPr>
          <a:xfrm>
            <a:off x="2908500" y="2571750"/>
            <a:ext cx="173700" cy="0"/>
          </a:xfrm>
          <a:prstGeom prst="straightConnector1">
            <a:avLst/>
          </a:prstGeom>
          <a:noFill/>
          <a:ln cap="flat" cmpd="sng" w="9525">
            <a:solidFill>
              <a:schemeClr val="dk2"/>
            </a:solidFill>
            <a:prstDash val="solid"/>
            <a:round/>
            <a:headEnd len="med" w="med" type="none"/>
            <a:tailEnd len="med" w="med" type="triangle"/>
          </a:ln>
        </p:spPr>
      </p:cxnSp>
      <p:sp>
        <p:nvSpPr>
          <p:cNvPr id="256" name="Google Shape;256;p16"/>
          <p:cNvSpPr/>
          <p:nvPr/>
        </p:nvSpPr>
        <p:spPr>
          <a:xfrm>
            <a:off x="170938" y="343800"/>
            <a:ext cx="2566500" cy="445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Creating View/Add/Edit Menu item</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If edit, it would select an existing menu item first</a:t>
            </a:r>
            <a:endParaRPr>
              <a:solidFill>
                <a:schemeClr val="dk1"/>
              </a:solidFill>
            </a:endParaRPr>
          </a:p>
        </p:txBody>
      </p:sp>
      <p:sp>
        <p:nvSpPr>
          <p:cNvPr id="257" name="Google Shape;257;p16"/>
          <p:cNvSpPr/>
          <p:nvPr/>
        </p:nvSpPr>
        <p:spPr>
          <a:xfrm>
            <a:off x="3082263" y="143250"/>
            <a:ext cx="2908500" cy="4857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16"/>
          <p:cNvSpPr/>
          <p:nvPr/>
        </p:nvSpPr>
        <p:spPr>
          <a:xfrm>
            <a:off x="3253238" y="343800"/>
            <a:ext cx="2566500" cy="445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59" name="Google Shape;259;p16"/>
          <p:cNvPicPr preferRelativeResize="0"/>
          <p:nvPr/>
        </p:nvPicPr>
        <p:blipFill>
          <a:blip r:embed="rId3">
            <a:alphaModFix/>
          </a:blip>
          <a:stretch>
            <a:fillRect/>
          </a:stretch>
        </p:blipFill>
        <p:spPr>
          <a:xfrm>
            <a:off x="1224625" y="4269867"/>
            <a:ext cx="1512900" cy="529825"/>
          </a:xfrm>
          <a:prstGeom prst="rect">
            <a:avLst/>
          </a:prstGeom>
          <a:noFill/>
          <a:ln>
            <a:noFill/>
          </a:ln>
        </p:spPr>
      </p:pic>
      <p:pic>
        <p:nvPicPr>
          <p:cNvPr id="260" name="Google Shape;260;p16"/>
          <p:cNvPicPr preferRelativeResize="0"/>
          <p:nvPr/>
        </p:nvPicPr>
        <p:blipFill>
          <a:blip r:embed="rId3">
            <a:alphaModFix/>
          </a:blip>
          <a:stretch>
            <a:fillRect/>
          </a:stretch>
        </p:blipFill>
        <p:spPr>
          <a:xfrm>
            <a:off x="4306850" y="4269867"/>
            <a:ext cx="1512900" cy="529825"/>
          </a:xfrm>
          <a:prstGeom prst="rect">
            <a:avLst/>
          </a:prstGeom>
          <a:noFill/>
          <a:ln>
            <a:noFill/>
          </a:ln>
        </p:spPr>
      </p:pic>
      <p:graphicFrame>
        <p:nvGraphicFramePr>
          <p:cNvPr id="261" name="Google Shape;261;p16"/>
          <p:cNvGraphicFramePr/>
          <p:nvPr/>
        </p:nvGraphicFramePr>
        <p:xfrm>
          <a:off x="3557963" y="1330488"/>
          <a:ext cx="3000000" cy="3000000"/>
        </p:xfrm>
        <a:graphic>
          <a:graphicData uri="http://schemas.openxmlformats.org/drawingml/2006/table">
            <a:tbl>
              <a:tblPr>
                <a:noFill/>
                <a:tableStyleId>{3E11394A-1C51-4D9D-ACBB-B21BA911ACD1}</a:tableStyleId>
              </a:tblPr>
              <a:tblGrid>
                <a:gridCol w="921850"/>
                <a:gridCol w="382850"/>
                <a:gridCol w="652350"/>
              </a:tblGrid>
              <a:tr h="322600">
                <a:tc>
                  <a:txBody>
                    <a:bodyPr/>
                    <a:lstStyle/>
                    <a:p>
                      <a:pPr indent="0" lvl="0" marL="0" rtl="0" algn="l">
                        <a:spcBef>
                          <a:spcPts val="0"/>
                        </a:spcBef>
                        <a:spcAft>
                          <a:spcPts val="0"/>
                        </a:spcAft>
                        <a:buNone/>
                      </a:pPr>
                      <a:r>
                        <a:rPr lang="en" sz="1200"/>
                        <a:t>Cheese</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pcs</a:t>
                      </a:r>
                      <a:endParaRPr sz="1200"/>
                    </a:p>
                  </a:txBody>
                  <a:tcPr marT="91425" marB="91425" marR="91425" marL="91425"/>
                </a:tc>
              </a:tr>
              <a:tr h="322600">
                <a:tc>
                  <a:txBody>
                    <a:bodyPr/>
                    <a:lstStyle/>
                    <a:p>
                      <a:pPr indent="0" lvl="0" marL="0" rtl="0" algn="l">
                        <a:spcBef>
                          <a:spcPts val="0"/>
                        </a:spcBef>
                        <a:spcAft>
                          <a:spcPts val="0"/>
                        </a:spcAft>
                        <a:buNone/>
                      </a:pPr>
                      <a:r>
                        <a:rPr lang="en" sz="1200"/>
                        <a:t>Beef</a:t>
                      </a:r>
                      <a:endParaRPr sz="1200"/>
                    </a:p>
                  </a:txBody>
                  <a:tcPr marT="91425" marB="91425" marR="91425" marL="91425"/>
                </a:tc>
                <a:tc>
                  <a:txBody>
                    <a:bodyPr/>
                    <a:lstStyle/>
                    <a:p>
                      <a:pPr indent="0" lvl="0" marL="0" rtl="0" algn="l">
                        <a:spcBef>
                          <a:spcPts val="0"/>
                        </a:spcBef>
                        <a:spcAft>
                          <a:spcPts val="0"/>
                        </a:spcAft>
                        <a:buNone/>
                      </a:pPr>
                      <a:r>
                        <a:rPr lang="en" sz="1200"/>
                        <a:t>4</a:t>
                      </a:r>
                      <a:endParaRPr sz="1200"/>
                    </a:p>
                  </a:txBody>
                  <a:tcPr marT="91425" marB="91425" marR="91425" marL="91425"/>
                </a:tc>
                <a:tc>
                  <a:txBody>
                    <a:bodyPr/>
                    <a:lstStyle/>
                    <a:p>
                      <a:pPr indent="0" lvl="0" marL="0" rtl="0" algn="l">
                        <a:spcBef>
                          <a:spcPts val="0"/>
                        </a:spcBef>
                        <a:spcAft>
                          <a:spcPts val="0"/>
                        </a:spcAft>
                        <a:buNone/>
                      </a:pPr>
                      <a:r>
                        <a:rPr lang="en" sz="1200"/>
                        <a:t>oz</a:t>
                      </a:r>
                      <a:endParaRPr sz="1200"/>
                    </a:p>
                  </a:txBody>
                  <a:tcPr marT="91425" marB="91425" marR="91425" marL="91425"/>
                </a:tc>
              </a:tr>
              <a:tr h="322600">
                <a:tc>
                  <a:txBody>
                    <a:bodyPr/>
                    <a:lstStyle/>
                    <a:p>
                      <a:pPr indent="0" lvl="0" marL="0" rtl="0" algn="l">
                        <a:spcBef>
                          <a:spcPts val="0"/>
                        </a:spcBef>
                        <a:spcAft>
                          <a:spcPts val="0"/>
                        </a:spcAft>
                        <a:buNone/>
                      </a:pPr>
                      <a:r>
                        <a:rPr lang="en" sz="1200"/>
                        <a:t>Buns</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pcs</a:t>
                      </a:r>
                      <a:endParaRPr sz="1200"/>
                    </a:p>
                  </a:txBody>
                  <a:tcPr marT="91425" marB="91425" marR="91425" marL="91425"/>
                </a:tc>
              </a:tr>
              <a:tr h="322600">
                <a:tc>
                  <a:txBody>
                    <a:bodyPr/>
                    <a:lstStyle/>
                    <a:p>
                      <a:pPr indent="0" lvl="0" marL="0" rtl="0" algn="l">
                        <a:spcBef>
                          <a:spcPts val="0"/>
                        </a:spcBef>
                        <a:spcAft>
                          <a:spcPts val="0"/>
                        </a:spcAft>
                        <a:buNone/>
                      </a:pPr>
                      <a:r>
                        <a:rPr lang="en" sz="1200"/>
                        <a:t>Lettuce</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oz</a:t>
                      </a:r>
                      <a:endParaRPr sz="1200"/>
                    </a:p>
                  </a:txBody>
                  <a:tcPr marT="91425" marB="91425" marR="91425" marL="91425"/>
                </a:tc>
              </a:tr>
              <a:tr h="322600">
                <a:tc>
                  <a:txBody>
                    <a:bodyPr/>
                    <a:lstStyle/>
                    <a:p>
                      <a:pPr indent="0" lvl="0" marL="0" rtl="0" algn="l">
                        <a:spcBef>
                          <a:spcPts val="0"/>
                        </a:spcBef>
                        <a:spcAft>
                          <a:spcPts val="0"/>
                        </a:spcAft>
                        <a:buNone/>
                      </a:pPr>
                      <a:r>
                        <a:rPr lang="en" sz="1200"/>
                        <a:t>Tomato</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oz</a:t>
                      </a:r>
                      <a:endParaRPr sz="1200"/>
                    </a:p>
                  </a:txBody>
                  <a:tcPr marT="91425" marB="91425" marR="91425" marL="91425"/>
                </a:tc>
              </a:tr>
            </a:tbl>
          </a:graphicData>
        </a:graphic>
      </p:graphicFrame>
      <p:sp>
        <p:nvSpPr>
          <p:cNvPr id="262" name="Google Shape;262;p16"/>
          <p:cNvSpPr txBox="1"/>
          <p:nvPr/>
        </p:nvSpPr>
        <p:spPr>
          <a:xfrm>
            <a:off x="3637863" y="467550"/>
            <a:ext cx="179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Menu Item:</a:t>
            </a:r>
            <a:endParaRPr sz="1800">
              <a:solidFill>
                <a:schemeClr val="dk2"/>
              </a:solidFill>
            </a:endParaRPr>
          </a:p>
        </p:txBody>
      </p:sp>
      <p:grpSp>
        <p:nvGrpSpPr>
          <p:cNvPr id="263" name="Google Shape;263;p16"/>
          <p:cNvGrpSpPr/>
          <p:nvPr/>
        </p:nvGrpSpPr>
        <p:grpSpPr>
          <a:xfrm>
            <a:off x="5322550" y="1428307"/>
            <a:ext cx="136200" cy="133885"/>
            <a:chOff x="6941538" y="1798025"/>
            <a:chExt cx="136200" cy="136200"/>
          </a:xfrm>
        </p:grpSpPr>
        <p:sp>
          <p:nvSpPr>
            <p:cNvPr id="264" name="Google Shape;264;p16"/>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16"/>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66" name="Google Shape;266;p16"/>
          <p:cNvGrpSpPr/>
          <p:nvPr/>
        </p:nvGrpSpPr>
        <p:grpSpPr>
          <a:xfrm>
            <a:off x="5322550" y="1796409"/>
            <a:ext cx="136200" cy="133885"/>
            <a:chOff x="6941538" y="1798025"/>
            <a:chExt cx="136200" cy="136200"/>
          </a:xfrm>
        </p:grpSpPr>
        <p:sp>
          <p:nvSpPr>
            <p:cNvPr id="267" name="Google Shape;267;p16"/>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16"/>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69" name="Google Shape;269;p16"/>
          <p:cNvGrpSpPr/>
          <p:nvPr/>
        </p:nvGrpSpPr>
        <p:grpSpPr>
          <a:xfrm>
            <a:off x="5322550" y="2164511"/>
            <a:ext cx="136200" cy="133885"/>
            <a:chOff x="6941538" y="1798025"/>
            <a:chExt cx="136200" cy="136200"/>
          </a:xfrm>
        </p:grpSpPr>
        <p:sp>
          <p:nvSpPr>
            <p:cNvPr id="270" name="Google Shape;270;p16"/>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16"/>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72" name="Google Shape;272;p16"/>
          <p:cNvGrpSpPr/>
          <p:nvPr/>
        </p:nvGrpSpPr>
        <p:grpSpPr>
          <a:xfrm>
            <a:off x="5322550" y="2532614"/>
            <a:ext cx="136200" cy="133885"/>
            <a:chOff x="6941538" y="1798025"/>
            <a:chExt cx="136200" cy="136200"/>
          </a:xfrm>
        </p:grpSpPr>
        <p:sp>
          <p:nvSpPr>
            <p:cNvPr id="273" name="Google Shape;273;p16"/>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16"/>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75" name="Google Shape;275;p16"/>
          <p:cNvGrpSpPr/>
          <p:nvPr/>
        </p:nvGrpSpPr>
        <p:grpSpPr>
          <a:xfrm>
            <a:off x="5322550" y="2900716"/>
            <a:ext cx="136200" cy="133885"/>
            <a:chOff x="6941538" y="1798025"/>
            <a:chExt cx="136200" cy="136200"/>
          </a:xfrm>
        </p:grpSpPr>
        <p:sp>
          <p:nvSpPr>
            <p:cNvPr id="276" name="Google Shape;276;p16"/>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16"/>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78" name="Google Shape;278;p16"/>
          <p:cNvSpPr/>
          <p:nvPr/>
        </p:nvSpPr>
        <p:spPr>
          <a:xfrm>
            <a:off x="4105650" y="3808175"/>
            <a:ext cx="932700" cy="461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Save</a:t>
            </a:r>
            <a:endParaRPr/>
          </a:p>
        </p:txBody>
      </p:sp>
      <p:pic>
        <p:nvPicPr>
          <p:cNvPr id="279" name="Google Shape;279;p16"/>
          <p:cNvPicPr preferRelativeResize="0"/>
          <p:nvPr/>
        </p:nvPicPr>
        <p:blipFill>
          <a:blip r:embed="rId4">
            <a:alphaModFix/>
          </a:blip>
          <a:stretch>
            <a:fillRect/>
          </a:stretch>
        </p:blipFill>
        <p:spPr>
          <a:xfrm>
            <a:off x="3290475" y="381600"/>
            <a:ext cx="326400" cy="326400"/>
          </a:xfrm>
          <a:prstGeom prst="rect">
            <a:avLst/>
          </a:prstGeom>
          <a:noFill/>
          <a:ln>
            <a:noFill/>
          </a:ln>
        </p:spPr>
      </p:pic>
      <p:sp>
        <p:nvSpPr>
          <p:cNvPr id="280" name="Google Shape;280;p16"/>
          <p:cNvSpPr txBox="1"/>
          <p:nvPr/>
        </p:nvSpPr>
        <p:spPr>
          <a:xfrm>
            <a:off x="3637875" y="851325"/>
            <a:ext cx="179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980000"/>
                </a:solidFill>
              </a:rPr>
              <a:t>Cheese </a:t>
            </a:r>
            <a:r>
              <a:rPr lang="en" sz="1800">
                <a:solidFill>
                  <a:srgbClr val="980000"/>
                </a:solidFill>
              </a:rPr>
              <a:t>Burger</a:t>
            </a:r>
            <a:endParaRPr sz="1800">
              <a:solidFill>
                <a:srgbClr val="980000"/>
              </a:solidFill>
            </a:endParaRPr>
          </a:p>
        </p:txBody>
      </p:sp>
      <p:sp>
        <p:nvSpPr>
          <p:cNvPr id="281" name="Google Shape;281;p16"/>
          <p:cNvSpPr txBox="1"/>
          <p:nvPr/>
        </p:nvSpPr>
        <p:spPr>
          <a:xfrm>
            <a:off x="3986800" y="3407550"/>
            <a:ext cx="1718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rPr>
              <a:t>Calculated Cost: $2.45</a:t>
            </a:r>
            <a:endParaRPr sz="1100">
              <a:solidFill>
                <a:schemeClr val="dk2"/>
              </a:solidFill>
            </a:endParaRPr>
          </a:p>
        </p:txBody>
      </p:sp>
      <p:sp>
        <p:nvSpPr>
          <p:cNvPr id="282" name="Google Shape;282;p16"/>
          <p:cNvSpPr/>
          <p:nvPr/>
        </p:nvSpPr>
        <p:spPr>
          <a:xfrm>
            <a:off x="4459500" y="3228150"/>
            <a:ext cx="225000" cy="22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16"/>
          <p:cNvSpPr/>
          <p:nvPr/>
        </p:nvSpPr>
        <p:spPr>
          <a:xfrm>
            <a:off x="4503900" y="3273750"/>
            <a:ext cx="136200" cy="133800"/>
          </a:xfrm>
          <a:prstGeom prst="mathPlus">
            <a:avLst>
              <a:gd fmla="val 23520" name="adj1"/>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16"/>
          <p:cNvSpPr/>
          <p:nvPr/>
        </p:nvSpPr>
        <p:spPr>
          <a:xfrm>
            <a:off x="4498125" y="1401388"/>
            <a:ext cx="3264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16"/>
          <p:cNvSpPr/>
          <p:nvPr/>
        </p:nvSpPr>
        <p:spPr>
          <a:xfrm>
            <a:off x="4498125" y="1769488"/>
            <a:ext cx="3264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16"/>
          <p:cNvSpPr/>
          <p:nvPr/>
        </p:nvSpPr>
        <p:spPr>
          <a:xfrm>
            <a:off x="4498125" y="2135100"/>
            <a:ext cx="3264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16"/>
          <p:cNvSpPr/>
          <p:nvPr/>
        </p:nvSpPr>
        <p:spPr>
          <a:xfrm>
            <a:off x="4498125" y="2500738"/>
            <a:ext cx="3264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16"/>
          <p:cNvSpPr/>
          <p:nvPr/>
        </p:nvSpPr>
        <p:spPr>
          <a:xfrm>
            <a:off x="4498125" y="2866363"/>
            <a:ext cx="3264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16"/>
          <p:cNvSpPr/>
          <p:nvPr/>
        </p:nvSpPr>
        <p:spPr>
          <a:xfrm>
            <a:off x="5583900" y="14537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16"/>
          <p:cNvSpPr/>
          <p:nvPr/>
        </p:nvSpPr>
        <p:spPr>
          <a:xfrm>
            <a:off x="5583900" y="18218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16"/>
          <p:cNvSpPr/>
          <p:nvPr/>
        </p:nvSpPr>
        <p:spPr>
          <a:xfrm>
            <a:off x="5583900" y="21899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Google Shape;292;p16"/>
          <p:cNvSpPr/>
          <p:nvPr/>
        </p:nvSpPr>
        <p:spPr>
          <a:xfrm>
            <a:off x="5583900" y="25580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16"/>
          <p:cNvSpPr/>
          <p:nvPr/>
        </p:nvSpPr>
        <p:spPr>
          <a:xfrm>
            <a:off x="5583900" y="29261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16"/>
          <p:cNvSpPr txBox="1"/>
          <p:nvPr/>
        </p:nvSpPr>
        <p:spPr>
          <a:xfrm>
            <a:off x="6060425" y="0"/>
            <a:ext cx="25503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rPr>
              <a:t>Associated DB will be needed to calculate costs of ingredients per unit quantity based on most recent purchase. However, this cost metric will not be used in other calculations as it is always changing, history will not be maintained for every possible cost of a menu item ever (not feasible).</a:t>
            </a:r>
            <a:endParaRPr sz="1700">
              <a:solidFill>
                <a:schemeClr val="dk2"/>
              </a:solidFill>
            </a:endParaRPr>
          </a:p>
          <a:p>
            <a:pPr indent="0" lvl="0" marL="0" rtl="0" algn="l">
              <a:spcBef>
                <a:spcPts val="0"/>
              </a:spcBef>
              <a:spcAft>
                <a:spcPts val="0"/>
              </a:spcAft>
              <a:buNone/>
            </a:pPr>
            <a:r>
              <a:rPr lang="en" sz="1700">
                <a:solidFill>
                  <a:schemeClr val="dk2"/>
                </a:solidFill>
              </a:rPr>
              <a:t>button </a:t>
            </a:r>
            <a:endParaRPr sz="1700">
              <a:solidFill>
                <a:schemeClr val="dk2"/>
              </a:solidFill>
            </a:endParaRPr>
          </a:p>
          <a:p>
            <a:pPr indent="0" lvl="0" marL="0" rtl="0" algn="l">
              <a:spcBef>
                <a:spcPts val="0"/>
              </a:spcBef>
              <a:spcAft>
                <a:spcPts val="0"/>
              </a:spcAft>
              <a:buNone/>
            </a:pPr>
            <a:r>
              <a:rPr lang="en" sz="1700">
                <a:solidFill>
                  <a:schemeClr val="dk2"/>
                </a:solidFill>
              </a:rPr>
              <a:t>will be Edit when just viewing. All menu item in long scrollable list, user clicks one to view.</a:t>
            </a:r>
            <a:endParaRPr sz="1700">
              <a:solidFill>
                <a:schemeClr val="dk2"/>
              </a:solidFill>
            </a:endParaRPr>
          </a:p>
        </p:txBody>
      </p:sp>
      <p:sp>
        <p:nvSpPr>
          <p:cNvPr id="295" name="Google Shape;295;p16"/>
          <p:cNvSpPr/>
          <p:nvPr/>
        </p:nvSpPr>
        <p:spPr>
          <a:xfrm>
            <a:off x="7102025" y="3228150"/>
            <a:ext cx="932700" cy="461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Save</a:t>
            </a:r>
            <a:endParaRPr/>
          </a:p>
        </p:txBody>
      </p:sp>
      <p:grpSp>
        <p:nvGrpSpPr>
          <p:cNvPr id="296" name="Google Shape;296;p16"/>
          <p:cNvGrpSpPr/>
          <p:nvPr/>
        </p:nvGrpSpPr>
        <p:grpSpPr>
          <a:xfrm>
            <a:off x="4264950" y="1428294"/>
            <a:ext cx="136200" cy="133885"/>
            <a:chOff x="6941538" y="1798025"/>
            <a:chExt cx="136200" cy="136200"/>
          </a:xfrm>
        </p:grpSpPr>
        <p:sp>
          <p:nvSpPr>
            <p:cNvPr id="297" name="Google Shape;297;p16"/>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16"/>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99" name="Google Shape;299;p16"/>
          <p:cNvGrpSpPr/>
          <p:nvPr/>
        </p:nvGrpSpPr>
        <p:grpSpPr>
          <a:xfrm>
            <a:off x="4264950" y="1796396"/>
            <a:ext cx="136200" cy="133885"/>
            <a:chOff x="6941538" y="1798025"/>
            <a:chExt cx="136200" cy="136200"/>
          </a:xfrm>
        </p:grpSpPr>
        <p:sp>
          <p:nvSpPr>
            <p:cNvPr id="300" name="Google Shape;300;p16"/>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1" name="Google Shape;301;p16"/>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02" name="Google Shape;302;p16"/>
          <p:cNvGrpSpPr/>
          <p:nvPr/>
        </p:nvGrpSpPr>
        <p:grpSpPr>
          <a:xfrm>
            <a:off x="4264950" y="2164499"/>
            <a:ext cx="136200" cy="133885"/>
            <a:chOff x="6941538" y="1798025"/>
            <a:chExt cx="136200" cy="136200"/>
          </a:xfrm>
        </p:grpSpPr>
        <p:sp>
          <p:nvSpPr>
            <p:cNvPr id="303" name="Google Shape;303;p16"/>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4" name="Google Shape;304;p16"/>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05" name="Google Shape;305;p16"/>
          <p:cNvGrpSpPr/>
          <p:nvPr/>
        </p:nvGrpSpPr>
        <p:grpSpPr>
          <a:xfrm>
            <a:off x="4264950" y="2532601"/>
            <a:ext cx="136200" cy="133885"/>
            <a:chOff x="6941538" y="1798025"/>
            <a:chExt cx="136200" cy="136200"/>
          </a:xfrm>
        </p:grpSpPr>
        <p:sp>
          <p:nvSpPr>
            <p:cNvPr id="306" name="Google Shape;306;p16"/>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16"/>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08" name="Google Shape;308;p16"/>
          <p:cNvGrpSpPr/>
          <p:nvPr/>
        </p:nvGrpSpPr>
        <p:grpSpPr>
          <a:xfrm>
            <a:off x="4264950" y="2900703"/>
            <a:ext cx="136200" cy="133885"/>
            <a:chOff x="6941538" y="1798025"/>
            <a:chExt cx="136200" cy="136200"/>
          </a:xfrm>
        </p:grpSpPr>
        <p:sp>
          <p:nvSpPr>
            <p:cNvPr id="309" name="Google Shape;309;p16"/>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16"/>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p:nvPr/>
        </p:nvSpPr>
        <p:spPr>
          <a:xfrm>
            <a:off x="0" y="143250"/>
            <a:ext cx="2908500" cy="4857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Arbitrary Dashboard</a:t>
            </a:r>
            <a:endParaRPr/>
          </a:p>
        </p:txBody>
      </p:sp>
      <p:cxnSp>
        <p:nvCxnSpPr>
          <p:cNvPr id="316" name="Google Shape;316;p17"/>
          <p:cNvCxnSpPr>
            <a:stCxn id="315" idx="3"/>
            <a:endCxn id="317" idx="1"/>
          </p:cNvCxnSpPr>
          <p:nvPr/>
        </p:nvCxnSpPr>
        <p:spPr>
          <a:xfrm>
            <a:off x="2908500" y="2571750"/>
            <a:ext cx="173700" cy="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17"/>
          <p:cNvSpPr/>
          <p:nvPr/>
        </p:nvSpPr>
        <p:spPr>
          <a:xfrm>
            <a:off x="170938" y="343800"/>
            <a:ext cx="2566500" cy="445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Creating View/Add/Edit Recent Sale</a:t>
            </a:r>
            <a:endParaRPr>
              <a:solidFill>
                <a:schemeClr val="dk1"/>
              </a:solidFill>
            </a:endParaRPr>
          </a:p>
        </p:txBody>
      </p:sp>
      <p:sp>
        <p:nvSpPr>
          <p:cNvPr id="319" name="Google Shape;319;p17"/>
          <p:cNvSpPr/>
          <p:nvPr/>
        </p:nvSpPr>
        <p:spPr>
          <a:xfrm>
            <a:off x="3082263" y="143250"/>
            <a:ext cx="2908500" cy="4857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17"/>
          <p:cNvSpPr/>
          <p:nvPr/>
        </p:nvSpPr>
        <p:spPr>
          <a:xfrm>
            <a:off x="3253238" y="343800"/>
            <a:ext cx="2566500" cy="445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21" name="Google Shape;321;p17"/>
          <p:cNvPicPr preferRelativeResize="0"/>
          <p:nvPr/>
        </p:nvPicPr>
        <p:blipFill>
          <a:blip r:embed="rId3">
            <a:alphaModFix/>
          </a:blip>
          <a:stretch>
            <a:fillRect/>
          </a:stretch>
        </p:blipFill>
        <p:spPr>
          <a:xfrm>
            <a:off x="1224625" y="4269867"/>
            <a:ext cx="1512900" cy="529825"/>
          </a:xfrm>
          <a:prstGeom prst="rect">
            <a:avLst/>
          </a:prstGeom>
          <a:noFill/>
          <a:ln>
            <a:noFill/>
          </a:ln>
        </p:spPr>
      </p:pic>
      <p:pic>
        <p:nvPicPr>
          <p:cNvPr id="322" name="Google Shape;322;p17"/>
          <p:cNvPicPr preferRelativeResize="0"/>
          <p:nvPr/>
        </p:nvPicPr>
        <p:blipFill>
          <a:blip r:embed="rId3">
            <a:alphaModFix/>
          </a:blip>
          <a:stretch>
            <a:fillRect/>
          </a:stretch>
        </p:blipFill>
        <p:spPr>
          <a:xfrm>
            <a:off x="4306850" y="4269867"/>
            <a:ext cx="1512900" cy="529825"/>
          </a:xfrm>
          <a:prstGeom prst="rect">
            <a:avLst/>
          </a:prstGeom>
          <a:noFill/>
          <a:ln>
            <a:noFill/>
          </a:ln>
        </p:spPr>
      </p:pic>
      <p:graphicFrame>
        <p:nvGraphicFramePr>
          <p:cNvPr id="323" name="Google Shape;323;p17"/>
          <p:cNvGraphicFramePr/>
          <p:nvPr/>
        </p:nvGraphicFramePr>
        <p:xfrm>
          <a:off x="3557963" y="1406688"/>
          <a:ext cx="3000000" cy="3000000"/>
        </p:xfrm>
        <a:graphic>
          <a:graphicData uri="http://schemas.openxmlformats.org/drawingml/2006/table">
            <a:tbl>
              <a:tblPr>
                <a:noFill/>
                <a:tableStyleId>{3E11394A-1C51-4D9D-ACBB-B21BA911ACD1}</a:tableStyleId>
              </a:tblPr>
              <a:tblGrid>
                <a:gridCol w="1068950"/>
                <a:gridCol w="916750"/>
              </a:tblGrid>
              <a:tr h="322600">
                <a:tc>
                  <a:txBody>
                    <a:bodyPr/>
                    <a:lstStyle/>
                    <a:p>
                      <a:pPr indent="0" lvl="0" marL="0" rtl="0" algn="l">
                        <a:spcBef>
                          <a:spcPts val="0"/>
                        </a:spcBef>
                        <a:spcAft>
                          <a:spcPts val="0"/>
                        </a:spcAft>
                        <a:buNone/>
                      </a:pPr>
                      <a:r>
                        <a:rPr lang="en" sz="1200"/>
                        <a:t>Taco</a:t>
                      </a:r>
                      <a:endParaRPr sz="1200"/>
                    </a:p>
                  </a:txBody>
                  <a:tcPr marT="91425" marB="91425" marR="91425" marL="91425"/>
                </a:tc>
                <a:tc>
                  <a:txBody>
                    <a:bodyPr/>
                    <a:lstStyle/>
                    <a:p>
                      <a:pPr indent="0" lvl="0" marL="0" rtl="0" algn="r">
                        <a:spcBef>
                          <a:spcPts val="0"/>
                        </a:spcBef>
                        <a:spcAft>
                          <a:spcPts val="0"/>
                        </a:spcAft>
                        <a:buNone/>
                      </a:pPr>
                      <a:r>
                        <a:rPr lang="en" sz="1200"/>
                        <a:t>1</a:t>
                      </a:r>
                      <a:endParaRPr sz="1200"/>
                    </a:p>
                  </a:txBody>
                  <a:tcPr marT="91425" marB="91425" marR="91425" marL="91425"/>
                </a:tc>
              </a:tr>
              <a:tr h="322600">
                <a:tc>
                  <a:txBody>
                    <a:bodyPr/>
                    <a:lstStyle/>
                    <a:p>
                      <a:pPr indent="0" lvl="0" marL="0" rtl="0" algn="l">
                        <a:spcBef>
                          <a:spcPts val="0"/>
                        </a:spcBef>
                        <a:spcAft>
                          <a:spcPts val="0"/>
                        </a:spcAft>
                        <a:buNone/>
                      </a:pPr>
                      <a:r>
                        <a:rPr lang="en" sz="1200"/>
                        <a:t>Burger</a:t>
                      </a:r>
                      <a:endParaRPr sz="1200"/>
                    </a:p>
                  </a:txBody>
                  <a:tcPr marT="91425" marB="91425" marR="91425" marL="91425"/>
                </a:tc>
                <a:tc>
                  <a:txBody>
                    <a:bodyPr/>
                    <a:lstStyle/>
                    <a:p>
                      <a:pPr indent="0" lvl="0" marL="0" rtl="0" algn="r">
                        <a:spcBef>
                          <a:spcPts val="0"/>
                        </a:spcBef>
                        <a:spcAft>
                          <a:spcPts val="0"/>
                        </a:spcAft>
                        <a:buNone/>
                      </a:pPr>
                      <a:r>
                        <a:rPr lang="en" sz="1200"/>
                        <a:t>4</a:t>
                      </a:r>
                      <a:endParaRPr sz="1200"/>
                    </a:p>
                  </a:txBody>
                  <a:tcPr marT="91425" marB="91425" marR="91425" marL="91425"/>
                </a:tc>
              </a:tr>
              <a:tr h="322600">
                <a:tc>
                  <a:txBody>
                    <a:bodyPr/>
                    <a:lstStyle/>
                    <a:p>
                      <a:pPr indent="0" lvl="0" marL="0" rtl="0" algn="l">
                        <a:spcBef>
                          <a:spcPts val="0"/>
                        </a:spcBef>
                        <a:spcAft>
                          <a:spcPts val="0"/>
                        </a:spcAft>
                        <a:buNone/>
                      </a:pPr>
                      <a:r>
                        <a:rPr lang="en" sz="1200"/>
                        <a:t>Chili</a:t>
                      </a:r>
                      <a:endParaRPr sz="1200"/>
                    </a:p>
                  </a:txBody>
                  <a:tcPr marT="91425" marB="91425" marR="91425" marL="91425"/>
                </a:tc>
                <a:tc>
                  <a:txBody>
                    <a:bodyPr/>
                    <a:lstStyle/>
                    <a:p>
                      <a:pPr indent="0" lvl="0" marL="0" rtl="0" algn="r">
                        <a:spcBef>
                          <a:spcPts val="0"/>
                        </a:spcBef>
                        <a:spcAft>
                          <a:spcPts val="0"/>
                        </a:spcAft>
                        <a:buNone/>
                      </a:pPr>
                      <a:r>
                        <a:rPr lang="en" sz="1200"/>
                        <a:t>1</a:t>
                      </a:r>
                      <a:endParaRPr sz="1200"/>
                    </a:p>
                  </a:txBody>
                  <a:tcPr marT="91425" marB="91425" marR="91425" marL="91425"/>
                </a:tc>
              </a:tr>
              <a:tr h="322600">
                <a:tc>
                  <a:txBody>
                    <a:bodyPr/>
                    <a:lstStyle/>
                    <a:p>
                      <a:pPr indent="0" lvl="0" marL="0" rtl="0" algn="l">
                        <a:spcBef>
                          <a:spcPts val="0"/>
                        </a:spcBef>
                        <a:spcAft>
                          <a:spcPts val="0"/>
                        </a:spcAft>
                        <a:buNone/>
                      </a:pPr>
                      <a:r>
                        <a:rPr lang="en" sz="1200"/>
                        <a:t>Steak</a:t>
                      </a:r>
                      <a:endParaRPr sz="1200"/>
                    </a:p>
                  </a:txBody>
                  <a:tcPr marT="91425" marB="91425" marR="91425" marL="91425"/>
                </a:tc>
                <a:tc>
                  <a:txBody>
                    <a:bodyPr/>
                    <a:lstStyle/>
                    <a:p>
                      <a:pPr indent="0" lvl="0" marL="0" rtl="0" algn="r">
                        <a:spcBef>
                          <a:spcPts val="0"/>
                        </a:spcBef>
                        <a:spcAft>
                          <a:spcPts val="0"/>
                        </a:spcAft>
                        <a:buNone/>
                      </a:pPr>
                      <a:r>
                        <a:rPr lang="en" sz="1200"/>
                        <a:t>1</a:t>
                      </a:r>
                      <a:endParaRPr sz="1200"/>
                    </a:p>
                  </a:txBody>
                  <a:tcPr marT="91425" marB="91425" marR="91425" marL="91425"/>
                </a:tc>
              </a:tr>
              <a:tr h="322600">
                <a:tc>
                  <a:txBody>
                    <a:bodyPr/>
                    <a:lstStyle/>
                    <a:p>
                      <a:pPr indent="0" lvl="0" marL="0" rtl="0" algn="l">
                        <a:spcBef>
                          <a:spcPts val="0"/>
                        </a:spcBef>
                        <a:spcAft>
                          <a:spcPts val="0"/>
                        </a:spcAft>
                        <a:buNone/>
                      </a:pPr>
                      <a:r>
                        <a:rPr lang="en" sz="1200"/>
                        <a:t>Chips</a:t>
                      </a:r>
                      <a:endParaRPr sz="1200"/>
                    </a:p>
                  </a:txBody>
                  <a:tcPr marT="91425" marB="91425" marR="91425" marL="91425"/>
                </a:tc>
                <a:tc>
                  <a:txBody>
                    <a:bodyPr/>
                    <a:lstStyle/>
                    <a:p>
                      <a:pPr indent="0" lvl="0" marL="0" rtl="0" algn="r">
                        <a:spcBef>
                          <a:spcPts val="0"/>
                        </a:spcBef>
                        <a:spcAft>
                          <a:spcPts val="0"/>
                        </a:spcAft>
                        <a:buNone/>
                      </a:pPr>
                      <a:r>
                        <a:rPr lang="en" sz="1200"/>
                        <a:t>3</a:t>
                      </a:r>
                      <a:endParaRPr sz="1200"/>
                    </a:p>
                  </a:txBody>
                  <a:tcPr marT="91425" marB="91425" marR="91425" marL="91425"/>
                </a:tc>
              </a:tr>
            </a:tbl>
          </a:graphicData>
        </a:graphic>
      </p:graphicFrame>
      <p:sp>
        <p:nvSpPr>
          <p:cNvPr id="324" name="Google Shape;324;p17"/>
          <p:cNvSpPr txBox="1"/>
          <p:nvPr/>
        </p:nvSpPr>
        <p:spPr>
          <a:xfrm>
            <a:off x="3637863" y="467550"/>
            <a:ext cx="1797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Recent Sale</a:t>
            </a:r>
            <a:r>
              <a:rPr lang="en" sz="1800">
                <a:solidFill>
                  <a:schemeClr val="dk2"/>
                </a:solidFill>
              </a:rPr>
              <a:t>:</a:t>
            </a:r>
            <a:endParaRPr sz="1800">
              <a:solidFill>
                <a:schemeClr val="dk2"/>
              </a:solidFill>
            </a:endParaRPr>
          </a:p>
          <a:p>
            <a:pPr indent="0" lvl="0" marL="0" rtl="0" algn="l">
              <a:spcBef>
                <a:spcPts val="0"/>
              </a:spcBef>
              <a:spcAft>
                <a:spcPts val="0"/>
              </a:spcAft>
              <a:buNone/>
            </a:pPr>
            <a:r>
              <a:rPr lang="en" sz="1000">
                <a:solidFill>
                  <a:schemeClr val="dk2"/>
                </a:solidFill>
              </a:rPr>
              <a:t>From                            To</a:t>
            </a:r>
            <a:endParaRPr sz="700">
              <a:solidFill>
                <a:schemeClr val="dk2"/>
              </a:solidFill>
            </a:endParaRPr>
          </a:p>
        </p:txBody>
      </p:sp>
      <p:sp>
        <p:nvSpPr>
          <p:cNvPr id="325" name="Google Shape;325;p17"/>
          <p:cNvSpPr/>
          <p:nvPr/>
        </p:nvSpPr>
        <p:spPr>
          <a:xfrm>
            <a:off x="4105650" y="3866175"/>
            <a:ext cx="932700" cy="461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Save</a:t>
            </a:r>
            <a:endParaRPr/>
          </a:p>
        </p:txBody>
      </p:sp>
      <p:pic>
        <p:nvPicPr>
          <p:cNvPr id="326" name="Google Shape;326;p17"/>
          <p:cNvPicPr preferRelativeResize="0"/>
          <p:nvPr/>
        </p:nvPicPr>
        <p:blipFill>
          <a:blip r:embed="rId4">
            <a:alphaModFix/>
          </a:blip>
          <a:stretch>
            <a:fillRect/>
          </a:stretch>
        </p:blipFill>
        <p:spPr>
          <a:xfrm>
            <a:off x="3290475" y="381600"/>
            <a:ext cx="326400" cy="326400"/>
          </a:xfrm>
          <a:prstGeom prst="rect">
            <a:avLst/>
          </a:prstGeom>
          <a:noFill/>
          <a:ln>
            <a:noFill/>
          </a:ln>
        </p:spPr>
      </p:pic>
      <p:sp>
        <p:nvSpPr>
          <p:cNvPr id="327" name="Google Shape;327;p17"/>
          <p:cNvSpPr txBox="1"/>
          <p:nvPr/>
        </p:nvSpPr>
        <p:spPr>
          <a:xfrm>
            <a:off x="3557975" y="3483750"/>
            <a:ext cx="1718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Total Revenue:                    </a:t>
            </a:r>
            <a:endParaRPr sz="1100">
              <a:solidFill>
                <a:schemeClr val="dk2"/>
              </a:solidFill>
            </a:endParaRPr>
          </a:p>
        </p:txBody>
      </p:sp>
      <p:sp>
        <p:nvSpPr>
          <p:cNvPr id="328" name="Google Shape;328;p17"/>
          <p:cNvSpPr/>
          <p:nvPr/>
        </p:nvSpPr>
        <p:spPr>
          <a:xfrm>
            <a:off x="4459500" y="3275913"/>
            <a:ext cx="225000" cy="22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17"/>
          <p:cNvSpPr/>
          <p:nvPr/>
        </p:nvSpPr>
        <p:spPr>
          <a:xfrm>
            <a:off x="4503900" y="3321513"/>
            <a:ext cx="136200" cy="133800"/>
          </a:xfrm>
          <a:prstGeom prst="mathPlus">
            <a:avLst>
              <a:gd fmla="val 23520" name="adj1"/>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17"/>
          <p:cNvSpPr/>
          <p:nvPr/>
        </p:nvSpPr>
        <p:spPr>
          <a:xfrm>
            <a:off x="4713675" y="1481300"/>
            <a:ext cx="7698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17"/>
          <p:cNvSpPr/>
          <p:nvPr/>
        </p:nvSpPr>
        <p:spPr>
          <a:xfrm>
            <a:off x="4713675" y="1849400"/>
            <a:ext cx="7698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17"/>
          <p:cNvSpPr/>
          <p:nvPr/>
        </p:nvSpPr>
        <p:spPr>
          <a:xfrm>
            <a:off x="4713675" y="2215013"/>
            <a:ext cx="7698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17"/>
          <p:cNvSpPr/>
          <p:nvPr/>
        </p:nvSpPr>
        <p:spPr>
          <a:xfrm>
            <a:off x="4713675" y="2580650"/>
            <a:ext cx="7698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17"/>
          <p:cNvSpPr/>
          <p:nvPr/>
        </p:nvSpPr>
        <p:spPr>
          <a:xfrm>
            <a:off x="4713675" y="2946275"/>
            <a:ext cx="7698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17"/>
          <p:cNvSpPr/>
          <p:nvPr/>
        </p:nvSpPr>
        <p:spPr>
          <a:xfrm>
            <a:off x="5583900" y="15299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17"/>
          <p:cNvSpPr/>
          <p:nvPr/>
        </p:nvSpPr>
        <p:spPr>
          <a:xfrm>
            <a:off x="5583900" y="18980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17"/>
          <p:cNvSpPr/>
          <p:nvPr/>
        </p:nvSpPr>
        <p:spPr>
          <a:xfrm>
            <a:off x="5583900" y="22661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17"/>
          <p:cNvSpPr/>
          <p:nvPr/>
        </p:nvSpPr>
        <p:spPr>
          <a:xfrm>
            <a:off x="5583900" y="26342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9" name="Google Shape;339;p17"/>
          <p:cNvSpPr/>
          <p:nvPr/>
        </p:nvSpPr>
        <p:spPr>
          <a:xfrm>
            <a:off x="5583900" y="3002338"/>
            <a:ext cx="133800" cy="133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17"/>
          <p:cNvSpPr txBox="1"/>
          <p:nvPr/>
        </p:nvSpPr>
        <p:spPr>
          <a:xfrm>
            <a:off x="6060425" y="0"/>
            <a:ext cx="25503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Date range will realistically be a day or two. ish. Would be nice to ensure that it is limited to selecting the same month so it makes generating monthly reports easier. Save button will be show Edit if user is in viewing mode and viewing a specific sale. All sales </a:t>
            </a:r>
            <a:r>
              <a:rPr lang="en" sz="1800">
                <a:solidFill>
                  <a:schemeClr val="dk2"/>
                </a:solidFill>
              </a:rPr>
              <a:t>would</a:t>
            </a:r>
            <a:r>
              <a:rPr lang="en" sz="1800">
                <a:solidFill>
                  <a:schemeClr val="dk2"/>
                </a:solidFill>
              </a:rPr>
              <a:t> be listed as a long scrollable list. User then clicks one specific sale to view.</a:t>
            </a:r>
            <a:endParaRPr sz="1800">
              <a:solidFill>
                <a:schemeClr val="dk2"/>
              </a:solidFill>
            </a:endParaRPr>
          </a:p>
        </p:txBody>
      </p:sp>
      <p:pic>
        <p:nvPicPr>
          <p:cNvPr id="341" name="Google Shape;341;p17"/>
          <p:cNvPicPr preferRelativeResize="0"/>
          <p:nvPr/>
        </p:nvPicPr>
        <p:blipFill rotWithShape="1">
          <a:blip r:embed="rId5">
            <a:alphaModFix/>
          </a:blip>
          <a:srcRect b="42907" l="6862" r="5938" t="31188"/>
          <a:stretch/>
        </p:blipFill>
        <p:spPr>
          <a:xfrm>
            <a:off x="3409976" y="1010044"/>
            <a:ext cx="2253026" cy="392081"/>
          </a:xfrm>
          <a:prstGeom prst="rect">
            <a:avLst/>
          </a:prstGeom>
          <a:noFill/>
          <a:ln>
            <a:noFill/>
          </a:ln>
        </p:spPr>
      </p:pic>
      <p:grpSp>
        <p:nvGrpSpPr>
          <p:cNvPr id="342" name="Google Shape;342;p17"/>
          <p:cNvGrpSpPr/>
          <p:nvPr/>
        </p:nvGrpSpPr>
        <p:grpSpPr>
          <a:xfrm>
            <a:off x="4417559" y="1517856"/>
            <a:ext cx="133803" cy="133885"/>
            <a:chOff x="6941538" y="1798025"/>
            <a:chExt cx="136200" cy="136200"/>
          </a:xfrm>
        </p:grpSpPr>
        <p:sp>
          <p:nvSpPr>
            <p:cNvPr id="343" name="Google Shape;343;p17"/>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17"/>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45" name="Google Shape;345;p17"/>
          <p:cNvGrpSpPr/>
          <p:nvPr/>
        </p:nvGrpSpPr>
        <p:grpSpPr>
          <a:xfrm>
            <a:off x="4417559" y="1885959"/>
            <a:ext cx="133803" cy="133885"/>
            <a:chOff x="6941538" y="1798025"/>
            <a:chExt cx="136200" cy="136200"/>
          </a:xfrm>
        </p:grpSpPr>
        <p:sp>
          <p:nvSpPr>
            <p:cNvPr id="346" name="Google Shape;346;p17"/>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17"/>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48" name="Google Shape;348;p17"/>
          <p:cNvGrpSpPr/>
          <p:nvPr/>
        </p:nvGrpSpPr>
        <p:grpSpPr>
          <a:xfrm>
            <a:off x="4417559" y="2254063"/>
            <a:ext cx="133803" cy="133885"/>
            <a:chOff x="6941538" y="1798025"/>
            <a:chExt cx="136200" cy="136200"/>
          </a:xfrm>
        </p:grpSpPr>
        <p:sp>
          <p:nvSpPr>
            <p:cNvPr id="349" name="Google Shape;349;p17"/>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17"/>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51" name="Google Shape;351;p17"/>
          <p:cNvGrpSpPr/>
          <p:nvPr/>
        </p:nvGrpSpPr>
        <p:grpSpPr>
          <a:xfrm>
            <a:off x="4417559" y="2622167"/>
            <a:ext cx="133803" cy="133885"/>
            <a:chOff x="6941538" y="1798025"/>
            <a:chExt cx="136200" cy="136200"/>
          </a:xfrm>
        </p:grpSpPr>
        <p:sp>
          <p:nvSpPr>
            <p:cNvPr id="352" name="Google Shape;352;p17"/>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 name="Google Shape;353;p17"/>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54" name="Google Shape;354;p17"/>
          <p:cNvGrpSpPr/>
          <p:nvPr/>
        </p:nvGrpSpPr>
        <p:grpSpPr>
          <a:xfrm>
            <a:off x="4417559" y="2990271"/>
            <a:ext cx="133803" cy="133885"/>
            <a:chOff x="6941538" y="1798025"/>
            <a:chExt cx="136200" cy="136200"/>
          </a:xfrm>
        </p:grpSpPr>
        <p:sp>
          <p:nvSpPr>
            <p:cNvPr id="355" name="Google Shape;355;p17"/>
            <p:cNvSpPr/>
            <p:nvPr/>
          </p:nvSpPr>
          <p:spPr>
            <a:xfrm>
              <a:off x="6941538" y="1798025"/>
              <a:ext cx="136200" cy="1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17"/>
            <p:cNvSpPr/>
            <p:nvPr/>
          </p:nvSpPr>
          <p:spPr>
            <a:xfrm>
              <a:off x="6977400" y="1841050"/>
              <a:ext cx="64475" cy="5015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57" name="Google Shape;357;p17"/>
          <p:cNvSpPr/>
          <p:nvPr/>
        </p:nvSpPr>
        <p:spPr>
          <a:xfrm>
            <a:off x="4626925" y="3541500"/>
            <a:ext cx="856500" cy="238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$52.34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