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ca3e6e9a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ca3e6e9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ca3e6e9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ca3e6e9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ca3e6e9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ca3e6e9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ca3e6e9a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ca3e6e9a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a3e6e9a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ca3e6e9a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ca3e6e9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ca3e6e9a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ca3e6e9a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ca3e6e9a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a3e6e9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a3e6e9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a3e6e9a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a3e6e9a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ca3e6e9a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ca3e6e9a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a3e6e9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a3e6e9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ca3e6e9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ca3e6e9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ca3e6e9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ca3e6e9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ca3e6e9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ca3e6e9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ca3e6e9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ca3e6e9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Cybersecurity Pre-work: Basic Web Exploits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Amadeus Dutremaine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Insecure Direct Object References Challenge Two</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followed a very similar scheme to the IDOR </a:t>
            </a:r>
            <a:r>
              <a:rPr lang="en"/>
              <a:t>challenge</a:t>
            </a:r>
            <a:r>
              <a:rPr lang="en"/>
              <a:t> one </a:t>
            </a:r>
            <a:r>
              <a:rPr lang="en"/>
              <a:t>except</a:t>
            </a:r>
            <a:r>
              <a:rPr lang="en"/>
              <a:t> this one had md5 hash </a:t>
            </a:r>
            <a:r>
              <a:rPr lang="en"/>
              <a:t>encrypted</a:t>
            </a:r>
            <a:r>
              <a:rPr lang="en"/>
              <a:t> keys after finding that out i was able to set up the intruder to redo the attack from the previous one and see which one had the hidden message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3"/>
          <p:cNvPicPr preferRelativeResize="0"/>
          <p:nvPr/>
        </p:nvPicPr>
        <p:blipFill rotWithShape="1">
          <a:blip r:embed="rId3">
            <a:alphaModFix/>
          </a:blip>
          <a:srcRect b="30661" l="0" r="0" t="0"/>
          <a:stretch/>
        </p:blipFill>
        <p:spPr>
          <a:xfrm>
            <a:off x="121300" y="226413"/>
            <a:ext cx="4381775" cy="4690675"/>
          </a:xfrm>
          <a:prstGeom prst="rect">
            <a:avLst/>
          </a:prstGeom>
          <a:noFill/>
          <a:ln>
            <a:noFill/>
          </a:ln>
        </p:spPr>
      </p:pic>
      <p:pic>
        <p:nvPicPr>
          <p:cNvPr id="123" name="Google Shape;123;p23"/>
          <p:cNvPicPr preferRelativeResize="0"/>
          <p:nvPr/>
        </p:nvPicPr>
        <p:blipFill rotWithShape="1">
          <a:blip r:embed="rId3">
            <a:alphaModFix/>
          </a:blip>
          <a:srcRect b="0" l="0" r="0" t="69442"/>
          <a:stretch/>
        </p:blipFill>
        <p:spPr>
          <a:xfrm>
            <a:off x="3956275" y="2097425"/>
            <a:ext cx="5056974" cy="238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0" y="915680"/>
            <a:ext cx="9144000" cy="33121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Insecure Direct Object Reference Bank Challenge</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one was a bit harder i think because i did it rather late in the game and it was hard to find accounts with the amount i needed but essentially i </a:t>
            </a:r>
            <a:r>
              <a:rPr lang="en"/>
              <a:t>logged</a:t>
            </a:r>
            <a:r>
              <a:rPr lang="en"/>
              <a:t> on to the page and created an account and tested all the buttons from there i was able to </a:t>
            </a:r>
            <a:r>
              <a:rPr lang="en"/>
              <a:t>ascertain</a:t>
            </a:r>
            <a:r>
              <a:rPr lang="en"/>
              <a:t> that i </a:t>
            </a:r>
            <a:r>
              <a:rPr lang="en"/>
              <a:t>could transfer funds if i knew the other persons account number so i used the refresh account in the repeater to find an accounts with the funds which accounts two and three had enough. Which was then transferred to my account to receive the key.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0" y="954278"/>
            <a:ext cx="9144000" cy="32349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0" y="837543"/>
            <a:ext cx="9144001" cy="34684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Completed check list</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3243263" y="1404938"/>
            <a:ext cx="2657475" cy="233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1 - HTTP Headers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challenge was completed by isolating the scope to just facebook and seeing the response on facebooks side for the cache-control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911937"/>
            <a:ext cx="9143999" cy="3319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2 - Insecure Direct Object References (IDOR)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one was completed by clicking the refresh button to see what would pop up in burp, then sending the post request to the repeater and switching out guest for admin I did try </a:t>
            </a:r>
            <a:r>
              <a:rPr lang="en"/>
              <a:t>administrator</a:t>
            </a:r>
            <a:r>
              <a:rPr lang="en"/>
              <a:t> first but the shorter option worked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0" y="982060"/>
            <a:ext cx="9144000" cy="31793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3 - IDOR Challenge 1</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solve this problem first make sure to that the burp proxy is up and </a:t>
            </a:r>
            <a:r>
              <a:rPr lang="en"/>
              <a:t>functional</a:t>
            </a:r>
            <a:r>
              <a:rPr lang="en"/>
              <a:t> after </a:t>
            </a:r>
            <a:r>
              <a:rPr lang="en"/>
              <a:t>which you can connect to our target or in this case security shepherd, navigating to the IDOR Challenge 1. What I did first was explore the response to the button by clicking all the available messages after which i took looked at the request to see what changed and it was the userId. With this information i then took it to the intruder and had it run through a set of  1-20  and found the next odd number, 11, was the one with the secret flag.</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574268" y="3530107"/>
            <a:ext cx="6569725" cy="155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0" y="157595"/>
            <a:ext cx="9144000" cy="48283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1119920" y="0"/>
            <a:ext cx="6904159"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0" y="1842032"/>
            <a:ext cx="9144001" cy="14594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