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Steinke" initials="FS" lastIdx="1" clrIdx="0">
    <p:extLst>
      <p:ext uri="{19B8F6BF-5375-455C-9EA6-DF929625EA0E}">
        <p15:presenceInfo xmlns:p15="http://schemas.microsoft.com/office/powerpoint/2012/main" userId="2dae7a4e8c26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4246-63FA-455F-AE62-821B892E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4EC2C-6678-4A77-AD63-A5604A51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C0FAE-2224-4582-A2A4-E80BEB15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FABD7-7E0F-4437-970C-BE77B9E8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03E34-4313-4EC2-AB9E-167E0FA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D830-A6C8-4AAD-9957-0F44801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42CB0-4AA1-4FD1-B8A3-75D782EA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9C639-3BCA-40A6-A56C-E80C674B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6B643-5C9F-4B6D-BE25-7289683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84D7F-36A8-4784-8DF2-525E2344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0CE4E6-084B-4D4E-9B75-8CB59F1A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62B5A-20BF-4004-BBFC-09AAAC4C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F4169-41EB-484A-8B64-6958A3A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AB3C9-B623-4D18-8E0C-9E3839B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02F0F-C589-432F-8039-55C626D5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6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08B7C-9319-4E1C-8D6F-E7C43FF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D929D-CCB7-4A05-AD16-A237D172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7CF53-E2B6-406D-9128-8CA3F0F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B45B9-BA19-4282-AA78-C11B5D7D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1E59A-91C9-41FC-B92A-E581952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8E6FC-08AD-4E31-B6B5-9B0E424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D67C6-D537-4EC0-91B3-08BBAA5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37A93-AC9D-412E-B102-EC59F40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CC12A-98EF-44F9-9399-BBE4638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BC32D-2A3E-4D4A-9E9E-AD408BB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5AE85-80A6-4F77-B6C9-FE40EFC8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F9AEE-DC75-4D98-AAB2-7A37DB6D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70670-3E8B-47DE-9070-2862D6E2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53D07-5C4F-4E17-94EB-C646D04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9C75F1-85ED-45FD-A47E-339809E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045C-8475-42AF-BF01-EDE8FCC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CF98-FCE0-465A-B882-DB5BDB0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ECED7-98EF-4382-B438-D8CD271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8F0DB-482A-4CEF-9158-78164D03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25F37D-4B9C-454A-B740-5F9837D2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EA3164-B15F-4AC3-A5B3-CD3DC86F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5022EC-706F-40B7-B6A4-805B1FEA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16E0E1-8470-4975-A45A-81BF6B1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A7162-CC59-43E4-888F-C7BBC87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C6D66-9195-482A-BD7A-6264D491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B65F4A-62B4-4272-8E22-56B4538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006061-8866-44CC-9145-04B1CE3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BFBCE-FC09-4EDA-8424-A8F6ECE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09259-27AB-4DD8-BB0F-BB0490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1A0B0-F969-4E81-9265-EC26DC1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19294-42DB-46E6-BA02-B2AAB60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42AE-7255-456D-A0B3-38BBC0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995AF-71A6-40B9-BFA3-59288E5E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E00206-EA10-4C3A-90EA-77937D31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471CD-C7B6-4FFA-9D22-EC11C1F5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BDB61-9169-48FC-95EF-DA94ED1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D2A59D-546F-42E3-93C6-602D30F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CB95-B51E-4D55-8CC2-07128D6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4E18C9-02E8-4775-BF97-6A53C9A24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7C1E8-AEB0-4782-A1C3-2CD9BEA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FA96B-0E44-41DB-AA87-B1732B1F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41C1A-B795-4C63-8D92-AB571BC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84F2A-3A15-4E20-B695-CE9B588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E34749-A4E2-4899-A1F1-B20336D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A719C-506B-401F-9CAF-6C85E83F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8DDDF-AC78-4FE0-B854-264DD0EF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87A3-17E7-47D1-91ED-CED11AD9B4A0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69C6A-2F33-42C9-84BD-6B576DFC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30BA5-A936-4B73-8897-6CAA4CDE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62390" y="823006"/>
            <a:ext cx="1709255" cy="3165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666216" y="823006"/>
            <a:ext cx="1709255" cy="3165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6270FC-55DC-43E5-A2DD-C085F5C5994F}"/>
              </a:ext>
            </a:extLst>
          </p:cNvPr>
          <p:cNvSpPr/>
          <p:nvPr/>
        </p:nvSpPr>
        <p:spPr>
          <a:xfrm>
            <a:off x="3199526" y="1518708"/>
            <a:ext cx="2326259" cy="1773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Part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403351" y="1888911"/>
            <a:ext cx="2326259" cy="1033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199526" y="4905267"/>
            <a:ext cx="2326259" cy="17325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</a:t>
            </a:r>
            <a:r>
              <a:rPr lang="de-DE" b="1" dirty="0" err="1"/>
              <a:t>List_Name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462390" y="4905267"/>
            <a:ext cx="2326259" cy="1466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A82489-15DC-45E8-B50A-FF4A19E1C07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171645" y="2405651"/>
            <a:ext cx="102788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068F80-E782-4990-A578-ECB9C47AEA6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525785" y="2405651"/>
            <a:ext cx="1140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6697D50-C4A7-4313-B062-51E0F1072E0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8375471" y="2405652"/>
            <a:ext cx="10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B3F1C36-5E16-4D7E-87A1-332BDFD2AD7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1012785" y="4292532"/>
            <a:ext cx="916968" cy="308502"/>
          </a:xfrm>
          <a:prstGeom prst="bentConnector3">
            <a:avLst>
              <a:gd name="adj1" fmla="val 93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A29DB5-A5CE-4697-A515-06483C02A7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381353" y="2923964"/>
            <a:ext cx="916968" cy="3045638"/>
          </a:xfrm>
          <a:prstGeom prst="bentConnector3">
            <a:avLst>
              <a:gd name="adj1" fmla="val 96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C61444E-1805-41A5-82B0-B4B98F02E9BF}"/>
              </a:ext>
            </a:extLst>
          </p:cNvPr>
          <p:cNvSpPr txBox="1"/>
          <p:nvPr/>
        </p:nvSpPr>
        <p:spPr>
          <a:xfrm>
            <a:off x="2244904" y="2017447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F1425DA-837C-45DA-9C7F-6F6C4ADE7AA5}"/>
              </a:ext>
            </a:extLst>
          </p:cNvPr>
          <p:cNvSpPr txBox="1"/>
          <p:nvPr/>
        </p:nvSpPr>
        <p:spPr>
          <a:xfrm>
            <a:off x="5584975" y="2036319"/>
            <a:ext cx="9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6731A3-7682-42FA-9DFA-165C306789E0}"/>
              </a:ext>
            </a:extLst>
          </p:cNvPr>
          <p:cNvSpPr txBox="1"/>
          <p:nvPr/>
        </p:nvSpPr>
        <p:spPr>
          <a:xfrm>
            <a:off x="8426756" y="2036319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355831-6390-4111-8B8A-DBC99AD825CB}"/>
              </a:ext>
            </a:extLst>
          </p:cNvPr>
          <p:cNvSpPr txBox="1"/>
          <p:nvPr/>
        </p:nvSpPr>
        <p:spPr>
          <a:xfrm>
            <a:off x="1638044" y="4527581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0AC180-39A1-4B40-8277-C03EA4A8A231}"/>
              </a:ext>
            </a:extLst>
          </p:cNvPr>
          <p:cNvSpPr txBox="1"/>
          <p:nvPr/>
        </p:nvSpPr>
        <p:spPr>
          <a:xfrm>
            <a:off x="1159433" y="4140698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E8BA0A1-F99E-4C87-BC5B-9D1E5978EF1B}"/>
              </a:ext>
            </a:extLst>
          </p:cNvPr>
          <p:cNvSpPr txBox="1"/>
          <p:nvPr/>
        </p:nvSpPr>
        <p:spPr>
          <a:xfrm>
            <a:off x="4391176" y="4535935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Entities:</a:t>
            </a:r>
          </a:p>
        </p:txBody>
      </p:sp>
    </p:spTree>
    <p:extLst>
      <p:ext uri="{BB962C8B-B14F-4D97-AF65-F5344CB8AC3E}">
        <p14:creationId xmlns:p14="http://schemas.microsoft.com/office/powerpoint/2010/main" val="39816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16754" y="704920"/>
            <a:ext cx="1709255" cy="4472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  <a:p>
            <a:pPr algn="ctr"/>
            <a:r>
              <a:rPr lang="de-DE" dirty="0"/>
              <a:t>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904413" y="703037"/>
            <a:ext cx="2439684" cy="4196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939097" y="1620442"/>
            <a:ext cx="1902824" cy="2361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dirty="0"/>
              <a:t>List &lt;Recipe&gt;</a:t>
            </a:r>
          </a:p>
          <a:p>
            <a:pPr algn="ctr"/>
            <a:r>
              <a:rPr lang="de-DE" dirty="0"/>
              <a:t>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361451" y="986907"/>
            <a:ext cx="2510284" cy="3106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 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3361451" y="4210988"/>
            <a:ext cx="2510284" cy="2569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Models: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CC8BCC6-A3D6-4C3F-9ED9-D92D230C50D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126009" y="2539951"/>
            <a:ext cx="1235442" cy="4014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8B340A30-674F-483A-B429-670DDC4E73D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26009" y="2941367"/>
            <a:ext cx="1235442" cy="25545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F99FC47-7AE3-4E39-8DCB-A86DFCEFF91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26009" y="829123"/>
            <a:ext cx="4778404" cy="2112244"/>
          </a:xfrm>
          <a:prstGeom prst="bentConnector3">
            <a:avLst>
              <a:gd name="adj1" fmla="val 129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96D833-AFEA-493F-A4A2-1BA80E71A8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344097" y="2801371"/>
            <a:ext cx="595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107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Steinke</dc:creator>
  <cp:lastModifiedBy>Felix Steinke</cp:lastModifiedBy>
  <cp:revision>6</cp:revision>
  <dcterms:created xsi:type="dcterms:W3CDTF">2021-03-09T08:07:17Z</dcterms:created>
  <dcterms:modified xsi:type="dcterms:W3CDTF">2021-03-09T10:01:59Z</dcterms:modified>
</cp:coreProperties>
</file>