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4246-63FA-455F-AE62-821B892E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4EC2C-6678-4A77-AD63-A5604A51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C0FAE-2224-4582-A2A4-E80BEB15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FABD7-7E0F-4437-970C-BE77B9E8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03E34-4313-4EC2-AB9E-167E0FA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2D830-A6C8-4AAD-9957-0F44801A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F42CB0-4AA1-4FD1-B8A3-75D782EA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9C639-3BCA-40A6-A56C-E80C674B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6B643-5C9F-4B6D-BE25-7289683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84D7F-36A8-4784-8DF2-525E2344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06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0CE4E6-084B-4D4E-9B75-8CB59F1A5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62B5A-20BF-4004-BBFC-09AAAC4C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F4169-41EB-484A-8B64-6958A3A4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AB3C9-B623-4D18-8E0C-9E3839B1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02F0F-C589-432F-8039-55C626D5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61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08B7C-9319-4E1C-8D6F-E7C43FFB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D929D-CCB7-4A05-AD16-A237D172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7CF53-E2B6-406D-9128-8CA3F0F5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B45B9-BA19-4282-AA78-C11B5D7D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1E59A-91C9-41FC-B92A-E5819520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6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8E6FC-08AD-4E31-B6B5-9B0E424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D67C6-D537-4EC0-91B3-08BBAA5E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37A93-AC9D-412E-B102-EC59F40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CC12A-98EF-44F9-9399-BBE4638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BC32D-2A3E-4D4A-9E9E-AD408BBF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5AE85-80A6-4F77-B6C9-FE40EFC8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F9AEE-DC75-4D98-AAB2-7A37DB6D0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C70670-3E8B-47DE-9070-2862D6E2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53D07-5C4F-4E17-94EB-C646D04E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9C75F1-85ED-45FD-A47E-339809E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045C-8475-42AF-BF01-EDE8FCC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7CF98-FCE0-465A-B882-DB5BDB0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EECED7-98EF-4382-B438-D8CD271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C8F0DB-482A-4CEF-9158-78164D03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25F37D-4B9C-454A-B740-5F9837D21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EA3164-B15F-4AC3-A5B3-CD3DC86FC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5022EC-706F-40B7-B6A4-805B1FEA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16E0E1-8470-4975-A45A-81BF6B10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3A7162-CC59-43E4-888F-C7BBC87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C6D66-9195-482A-BD7A-6264D491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B65F4A-62B4-4272-8E22-56B4538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006061-8866-44CC-9145-04B1CE3B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BFBCE-FC09-4EDA-8424-A8F6ECEA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09259-27AB-4DD8-BB0F-BB04901D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1A0B0-F969-4E81-9265-EC26DC1C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19294-42DB-46E6-BA02-B2AAB608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742AE-7255-456D-A0B3-38BBC076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995AF-71A6-40B9-BFA3-59288E5E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E00206-EA10-4C3A-90EA-77937D31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A471CD-C7B6-4FFA-9D22-EC11C1F5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BDB61-9169-48FC-95EF-DA94ED1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D2A59D-546F-42E3-93C6-602D30F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ACB95-B51E-4D55-8CC2-07128D6B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4E18C9-02E8-4775-BF97-6A53C9A24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7C1E8-AEB0-4782-A1C3-2CD9BEA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FA96B-0E44-41DB-AA87-B1732B1F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41C1A-B795-4C63-8D92-AB571BC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484F2A-3A15-4E20-B695-CE9B588C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5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E34749-A4E2-4899-A1F1-B20336D1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A719C-506B-401F-9CAF-6C85E83F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8DDDF-AC78-4FE0-B854-264DD0EF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69C6A-2F33-42C9-84BD-6B576DFC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30BA5-A936-4B73-8897-6CAA4CDE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2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163C24-7A26-4A57-8412-68F37FF0E2FB}"/>
              </a:ext>
            </a:extLst>
          </p:cNvPr>
          <p:cNvSpPr/>
          <p:nvPr/>
        </p:nvSpPr>
        <p:spPr>
          <a:xfrm>
            <a:off x="462390" y="194356"/>
            <a:ext cx="1709255" cy="3165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Product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Name</a:t>
            </a:r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Category</a:t>
            </a:r>
            <a:endParaRPr lang="de-DE" dirty="0"/>
          </a:p>
          <a:p>
            <a:pPr algn="ctr"/>
            <a:r>
              <a:rPr lang="de-DE" dirty="0" err="1"/>
              <a:t>Package_Gram</a:t>
            </a:r>
            <a:endParaRPr lang="de-DE" dirty="0"/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0231EC-EDA9-4FFC-A533-6837B28A5CFE}"/>
              </a:ext>
            </a:extLst>
          </p:cNvPr>
          <p:cNvSpPr/>
          <p:nvPr/>
        </p:nvSpPr>
        <p:spPr>
          <a:xfrm>
            <a:off x="6666216" y="194356"/>
            <a:ext cx="1709255" cy="31652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Name</a:t>
            </a:r>
          </a:p>
          <a:p>
            <a:pPr algn="ctr"/>
            <a:endParaRPr lang="de-DE" b="1" dirty="0"/>
          </a:p>
          <a:p>
            <a:pPr algn="ctr"/>
            <a:r>
              <a:rPr lang="de-DE" dirty="0"/>
              <a:t>Description</a:t>
            </a:r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6270FC-55DC-43E5-A2DD-C085F5C5994F}"/>
              </a:ext>
            </a:extLst>
          </p:cNvPr>
          <p:cNvSpPr/>
          <p:nvPr/>
        </p:nvSpPr>
        <p:spPr>
          <a:xfrm>
            <a:off x="3199526" y="890058"/>
            <a:ext cx="2326259" cy="1773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Part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Recipe_Name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0917F7-0141-46A0-91E7-846437F4DF64}"/>
              </a:ext>
            </a:extLst>
          </p:cNvPr>
          <p:cNvSpPr/>
          <p:nvPr/>
        </p:nvSpPr>
        <p:spPr>
          <a:xfrm>
            <a:off x="9403351" y="1260261"/>
            <a:ext cx="2326259" cy="1033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</a:t>
            </a:r>
            <a:r>
              <a:rPr lang="de-DE" sz="2000" b="1" u="sng" dirty="0" err="1"/>
              <a:t>Planning</a:t>
            </a:r>
            <a:endParaRPr lang="de-DE" sz="2000" b="1" u="sng" dirty="0"/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Recipe_Name</a:t>
            </a:r>
            <a:endParaRPr lang="de-DE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AD9C3-8B21-4B80-AC30-0489EC93E8E8}"/>
              </a:ext>
            </a:extLst>
          </p:cNvPr>
          <p:cNvSpPr/>
          <p:nvPr/>
        </p:nvSpPr>
        <p:spPr>
          <a:xfrm>
            <a:off x="3199526" y="4276617"/>
            <a:ext cx="2326259" cy="17325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Shopping List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</a:t>
            </a:r>
            <a:r>
              <a:rPr lang="de-DE" b="1" dirty="0" err="1"/>
              <a:t>List_Name</a:t>
            </a:r>
            <a:endParaRPr lang="de-DE" b="1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252AA4-DEF0-4751-9C25-C21D3DE70782}"/>
              </a:ext>
            </a:extLst>
          </p:cNvPr>
          <p:cNvSpPr/>
          <p:nvPr/>
        </p:nvSpPr>
        <p:spPr>
          <a:xfrm>
            <a:off x="462390" y="4276617"/>
            <a:ext cx="2326259" cy="1466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Stock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A82489-15DC-45E8-B50A-FF4A19E1C07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171645" y="1777001"/>
            <a:ext cx="102788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E068F80-E782-4990-A578-ECB9C47AEA6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525785" y="1777001"/>
            <a:ext cx="11404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6697D50-C4A7-4313-B062-51E0F1072E03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8375471" y="1777002"/>
            <a:ext cx="1027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BB3F1C36-5E16-4D7E-87A1-332BDFD2AD7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1012785" y="3663882"/>
            <a:ext cx="916968" cy="308502"/>
          </a:xfrm>
          <a:prstGeom prst="bentConnector3">
            <a:avLst>
              <a:gd name="adj1" fmla="val 93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FA29DB5-A5CE-4697-A515-06483C02A7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381353" y="2295314"/>
            <a:ext cx="916968" cy="3045638"/>
          </a:xfrm>
          <a:prstGeom prst="bentConnector3">
            <a:avLst>
              <a:gd name="adj1" fmla="val 96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C61444E-1805-41A5-82B0-B4B98F02E9BF}"/>
              </a:ext>
            </a:extLst>
          </p:cNvPr>
          <p:cNvSpPr txBox="1"/>
          <p:nvPr/>
        </p:nvSpPr>
        <p:spPr>
          <a:xfrm>
            <a:off x="2244904" y="1388797"/>
            <a:ext cx="9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F1425DA-837C-45DA-9C7F-6F6C4ADE7AA5}"/>
              </a:ext>
            </a:extLst>
          </p:cNvPr>
          <p:cNvSpPr txBox="1"/>
          <p:nvPr/>
        </p:nvSpPr>
        <p:spPr>
          <a:xfrm>
            <a:off x="5584975" y="1407669"/>
            <a:ext cx="9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        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6731A3-7682-42FA-9DFA-165C306789E0}"/>
              </a:ext>
            </a:extLst>
          </p:cNvPr>
          <p:cNvSpPr txBox="1"/>
          <p:nvPr/>
        </p:nvSpPr>
        <p:spPr>
          <a:xfrm>
            <a:off x="8426756" y="1407669"/>
            <a:ext cx="9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2355831-6390-4111-8B8A-DBC99AD825CB}"/>
              </a:ext>
            </a:extLst>
          </p:cNvPr>
          <p:cNvSpPr txBox="1"/>
          <p:nvPr/>
        </p:nvSpPr>
        <p:spPr>
          <a:xfrm>
            <a:off x="1638044" y="3898931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E0AC180-39A1-4B40-8277-C03EA4A8A231}"/>
              </a:ext>
            </a:extLst>
          </p:cNvPr>
          <p:cNvSpPr txBox="1"/>
          <p:nvPr/>
        </p:nvSpPr>
        <p:spPr>
          <a:xfrm>
            <a:off x="1159433" y="3512048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E8BA0A1-F99E-4C87-BC5B-9D1E5978EF1B}"/>
              </a:ext>
            </a:extLst>
          </p:cNvPr>
          <p:cNvSpPr txBox="1"/>
          <p:nvPr/>
        </p:nvSpPr>
        <p:spPr>
          <a:xfrm>
            <a:off x="4391176" y="3907285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        </a:t>
            </a:r>
          </a:p>
        </p:txBody>
      </p:sp>
    </p:spTree>
    <p:extLst>
      <p:ext uri="{BB962C8B-B14F-4D97-AF65-F5344CB8AC3E}">
        <p14:creationId xmlns:p14="http://schemas.microsoft.com/office/powerpoint/2010/main" val="398164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Steinke</dc:creator>
  <cp:lastModifiedBy>Felix Steinke</cp:lastModifiedBy>
  <cp:revision>4</cp:revision>
  <dcterms:created xsi:type="dcterms:W3CDTF">2021-03-09T08:07:17Z</dcterms:created>
  <dcterms:modified xsi:type="dcterms:W3CDTF">2021-03-09T08:32:48Z</dcterms:modified>
</cp:coreProperties>
</file>