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0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2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7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0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8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6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2072-1E7C-4AB3-9725-7F853DCF402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8787-81CD-4EA5-BF7E-82F78C11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8" b="96667" l="2500" r="99286">
                        <a14:foregroundMark x1="61429" y1="52222" x2="61429" y2="52222"/>
                        <a14:foregroundMark x1="67143" y1="54444" x2="58571" y2="62778"/>
                        <a14:foregroundMark x1="82857" y1="47222" x2="66786" y2="45000"/>
                        <a14:backgroundMark x1="60357" y1="63889" x2="60357" y2="63889"/>
                        <a14:backgroundMark x1="62857" y1="57778" x2="62857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10" y="1195715"/>
            <a:ext cx="4562793" cy="2933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1" b="9677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80" y="4394994"/>
            <a:ext cx="4068063" cy="300261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7414" y="472966"/>
            <a:ext cx="5423337" cy="54233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47" y="-308958"/>
            <a:ext cx="5958643" cy="59586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98" y="-62340"/>
            <a:ext cx="5958643" cy="59586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6738" y="-2777828"/>
            <a:ext cx="6501587" cy="65015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134" y="-1403561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Paymoney Chung</dc:creator>
  <cp:lastModifiedBy>Paymoney Chung</cp:lastModifiedBy>
  <cp:revision>7</cp:revision>
  <dcterms:created xsi:type="dcterms:W3CDTF">2021-10-10T09:43:41Z</dcterms:created>
  <dcterms:modified xsi:type="dcterms:W3CDTF">2021-10-12T14:08:04Z</dcterms:modified>
</cp:coreProperties>
</file>